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70" r:id="rId14"/>
    <p:sldId id="271" r:id="rId15"/>
    <p:sldId id="272" r:id="rId16"/>
    <p:sldId id="268" r:id="rId17"/>
    <p:sldId id="26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584"/>
    <p:restoredTop sz="94710"/>
  </p:normalViewPr>
  <p:slideViewPr>
    <p:cSldViewPr snapToGrid="0" snapToObjects="1">
      <p:cViewPr varScale="1">
        <p:scale>
          <a:sx n="102" d="100"/>
          <a:sy n="102" d="100"/>
        </p:scale>
        <p:origin x="208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35B91-C50D-834B-B998-07652C3D43CD}" type="datetimeFigureOut">
              <a:rPr lang="en-US" smtClean="0"/>
              <a:t>12/22/21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8CD6AE20-C0A6-FC47-8D59-39551053E0A1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566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35B91-C50D-834B-B998-07652C3D43CD}" type="datetimeFigureOut">
              <a:rPr lang="en-US" smtClean="0"/>
              <a:t>12/22/21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6AE20-C0A6-FC47-8D59-39551053E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96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35B91-C50D-834B-B998-07652C3D43CD}" type="datetimeFigureOut">
              <a:rPr lang="en-US" smtClean="0"/>
              <a:t>12/22/21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6AE20-C0A6-FC47-8D59-39551053E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19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35B91-C50D-834B-B998-07652C3D43CD}" type="datetimeFigureOut">
              <a:rPr lang="en-US" smtClean="0"/>
              <a:t>12/22/21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6AE20-C0A6-FC47-8D59-39551053E0A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735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35B91-C50D-834B-B998-07652C3D43CD}" type="datetimeFigureOut">
              <a:rPr lang="en-US" smtClean="0"/>
              <a:t>12/22/21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6AE20-C0A6-FC47-8D59-39551053E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050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35B91-C50D-834B-B998-07652C3D43CD}" type="datetimeFigureOut">
              <a:rPr lang="en-US" smtClean="0"/>
              <a:t>12/22/21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6AE20-C0A6-FC47-8D59-39551053E0A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691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35B91-C50D-834B-B998-07652C3D43CD}" type="datetimeFigureOut">
              <a:rPr lang="en-US" smtClean="0"/>
              <a:t>12/22/21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6AE20-C0A6-FC47-8D59-39551053E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504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35B91-C50D-834B-B998-07652C3D43CD}" type="datetimeFigureOut">
              <a:rPr lang="en-US" smtClean="0"/>
              <a:t>12/22/21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6AE20-C0A6-FC47-8D59-39551053E0A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778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35B91-C50D-834B-B998-07652C3D43CD}" type="datetimeFigureOut">
              <a:rPr lang="en-US" smtClean="0"/>
              <a:t>12/22/21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6AE20-C0A6-FC47-8D59-39551053E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447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35B91-C50D-834B-B998-07652C3D43CD}" type="datetimeFigureOut">
              <a:rPr lang="en-US" smtClean="0"/>
              <a:t>12/22/21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6AE20-C0A6-FC47-8D59-39551053E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032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35B91-C50D-834B-B998-07652C3D43CD}" type="datetimeFigureOut">
              <a:rPr lang="en-US" smtClean="0"/>
              <a:t>12/22/21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6AE20-C0A6-FC47-8D59-39551053E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435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D0735B91-C50D-834B-B998-07652C3D43CD}" type="datetimeFigureOut">
              <a:rPr lang="en-US" smtClean="0"/>
              <a:t>12/22/21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6AE20-C0A6-FC47-8D59-39551053E0A1}" type="slidenum">
              <a:rPr lang="en-US" smtClean="0"/>
              <a:t>‹#›</a:t>
            </a:fld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421162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grass, outdoor, person&#10;&#10;Description automatically generated">
            <a:extLst>
              <a:ext uri="{FF2B5EF4-FFF2-40B4-BE49-F238E27FC236}">
                <a16:creationId xmlns:a16="http://schemas.microsoft.com/office/drawing/2014/main" id="{E28B7C1E-8208-CA42-A803-698ADD888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A796B4-6634-A140-9759-38264A61A041}"/>
              </a:ext>
            </a:extLst>
          </p:cNvPr>
          <p:cNvSpPr txBox="1"/>
          <p:nvPr/>
        </p:nvSpPr>
        <p:spPr>
          <a:xfrm>
            <a:off x="1999281" y="5114440"/>
            <a:ext cx="20649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邱淸忠弟兄</a:t>
            </a:r>
            <a:endParaRPr lang="en-US" sz="2400" dirty="0">
              <a:solidFill>
                <a:schemeClr val="bg1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US" sz="2400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Bro. Jack Chiu</a:t>
            </a:r>
            <a:endParaRPr lang="en-US" dirty="0">
              <a:solidFill>
                <a:schemeClr val="bg1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7255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4E93F1-9D34-3343-A2A8-2E4E90A337CA}"/>
              </a:ext>
            </a:extLst>
          </p:cNvPr>
          <p:cNvSpPr txBox="1"/>
          <p:nvPr/>
        </p:nvSpPr>
        <p:spPr>
          <a:xfrm>
            <a:off x="1563413" y="744243"/>
            <a:ext cx="90651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FFFF00"/>
                </a:solidFill>
                <a:latin typeface="Yu Gothic UI" panose="020B0400000000000000" pitchFamily="34" charset="-128"/>
                <a:ea typeface="Yu Gothic UI" panose="020B0400000000000000" pitchFamily="34" charset="-128"/>
              </a:rPr>
              <a:t>被恩典使用</a:t>
            </a:r>
            <a:r>
              <a:rPr lang="zh-TW" altLang="en-US" sz="3600" b="1" dirty="0">
                <a:solidFill>
                  <a:srgbClr val="FFFF00"/>
                </a:solidFill>
                <a:latin typeface="Yu Gothic UI" panose="020B0400000000000000" pitchFamily="34" charset="-128"/>
                <a:ea typeface="Yu Gothic UI" panose="020B0400000000000000" pitchFamily="34" charset="-128"/>
              </a:rPr>
              <a:t> </a:t>
            </a:r>
            <a:r>
              <a:rPr lang="en-US" altLang="zh-CN" sz="3600" b="1" dirty="0">
                <a:latin typeface="Yu Gothic UI" panose="020B0400000000000000" pitchFamily="34" charset="-128"/>
                <a:ea typeface="Yu Gothic UI" panose="020B0400000000000000" pitchFamily="34" charset="-128"/>
              </a:rPr>
              <a:t>Used by Grace</a:t>
            </a:r>
          </a:p>
          <a:p>
            <a:r>
              <a:rPr lang="zh-CN" altLang="en-US" sz="3600" b="1" dirty="0">
                <a:solidFill>
                  <a:srgbClr val="FFFF00"/>
                </a:solidFill>
                <a:latin typeface="Yu Gothic UI" panose="020B0400000000000000" pitchFamily="34" charset="-128"/>
                <a:ea typeface="Yu Gothic UI" panose="020B0400000000000000" pitchFamily="34" charset="-128"/>
              </a:rPr>
              <a:t>（以弗所书 </a:t>
            </a:r>
            <a:r>
              <a:rPr lang="en-US" altLang="zh-CN" sz="3600" b="1" dirty="0">
                <a:latin typeface="Yu Gothic UI" panose="020B0400000000000000" pitchFamily="34" charset="-128"/>
                <a:ea typeface="Yu Gothic UI" panose="020B0400000000000000" pitchFamily="34" charset="-128"/>
              </a:rPr>
              <a:t>Ephesians 3</a:t>
            </a:r>
            <a:r>
              <a:rPr lang="zh-CN" altLang="en-US" sz="3600" b="1" dirty="0">
                <a:latin typeface="Yu Gothic UI" panose="020B0400000000000000" pitchFamily="34" charset="-128"/>
                <a:ea typeface="Yu Gothic UI" panose="020B0400000000000000" pitchFamily="34" charset="-128"/>
              </a:rPr>
              <a:t>：</a:t>
            </a:r>
            <a:r>
              <a:rPr lang="en-US" altLang="zh-CN" sz="3600" b="1" dirty="0">
                <a:latin typeface="Yu Gothic UI" panose="020B0400000000000000" pitchFamily="34" charset="-128"/>
                <a:ea typeface="Yu Gothic UI" panose="020B0400000000000000" pitchFamily="34" charset="-128"/>
              </a:rPr>
              <a:t>7</a:t>
            </a:r>
            <a:r>
              <a:rPr lang="zh-CN" altLang="en-US" sz="3600" b="1" dirty="0">
                <a:solidFill>
                  <a:srgbClr val="FFFF00"/>
                </a:solidFill>
                <a:latin typeface="Yu Gothic UI" panose="020B0400000000000000" pitchFamily="34" charset="-128"/>
                <a:ea typeface="Yu Gothic UI" panose="020B0400000000000000" pitchFamily="34" charset="-128"/>
              </a:rPr>
              <a:t>）
</a:t>
            </a:r>
            <a:r>
              <a:rPr lang="en-US" altLang="zh-CN" sz="3600" b="1" dirty="0">
                <a:solidFill>
                  <a:srgbClr val="FFFF00"/>
                </a:solidFill>
                <a:latin typeface="Yu Gothic UI" panose="020B0400000000000000" pitchFamily="34" charset="-128"/>
                <a:ea typeface="Yu Gothic UI" panose="020B0400000000000000" pitchFamily="34" charset="-128"/>
              </a:rPr>
              <a:t>7 </a:t>
            </a:r>
            <a:r>
              <a:rPr lang="zh-CN" altLang="en-US" sz="3600" b="1" dirty="0">
                <a:solidFill>
                  <a:srgbClr val="FFFF00"/>
                </a:solidFill>
                <a:latin typeface="Yu Gothic UI" panose="020B0400000000000000" pitchFamily="34" charset="-128"/>
                <a:ea typeface="Yu Gothic UI" panose="020B0400000000000000" pitchFamily="34" charset="-128"/>
              </a:rPr>
              <a:t>我 作 了 这 福 音 的 执 事 ， 是 照 神 的 恩 赐 ， 这 恩 赐 是 照 他 运 行 的 大 能 赐 给 我 的 。
</a:t>
            </a:r>
            <a:r>
              <a:rPr lang="en-US" altLang="zh-CN" sz="3600" b="1" dirty="0">
                <a:latin typeface="Yu Gothic UI" panose="020B0400000000000000" pitchFamily="34" charset="-128"/>
                <a:ea typeface="Yu Gothic UI" panose="020B0400000000000000" pitchFamily="34" charset="-128"/>
              </a:rPr>
              <a:t>7 I became a servant of this gospel by the gift of God’s grace given me through the working of his power.</a:t>
            </a:r>
          </a:p>
        </p:txBody>
      </p:sp>
    </p:spTree>
    <p:extLst>
      <p:ext uri="{BB962C8B-B14F-4D97-AF65-F5344CB8AC3E}">
        <p14:creationId xmlns:p14="http://schemas.microsoft.com/office/powerpoint/2010/main" val="1051256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4E93F1-9D34-3343-A2A8-2E4E90A337CA}"/>
              </a:ext>
            </a:extLst>
          </p:cNvPr>
          <p:cNvSpPr txBox="1"/>
          <p:nvPr/>
        </p:nvSpPr>
        <p:spPr>
          <a:xfrm>
            <a:off x="1563413" y="744243"/>
            <a:ext cx="906517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FFFF00"/>
                </a:solidFill>
                <a:latin typeface="Yu Gothic UI" panose="020B0400000000000000" pitchFamily="34" charset="-128"/>
                <a:ea typeface="Yu Gothic UI" panose="020B0400000000000000" pitchFamily="34" charset="-128"/>
              </a:rPr>
              <a:t>因恩典而变化</a:t>
            </a:r>
            <a:r>
              <a:rPr lang="zh-TW" altLang="en-US" sz="3600" b="1" dirty="0">
                <a:solidFill>
                  <a:srgbClr val="FFFF00"/>
                </a:solidFill>
                <a:latin typeface="Yu Gothic UI" panose="020B0400000000000000" pitchFamily="34" charset="-128"/>
                <a:ea typeface="Yu Gothic UI" panose="020B0400000000000000" pitchFamily="34" charset="-128"/>
              </a:rPr>
              <a:t> </a:t>
            </a:r>
            <a:r>
              <a:rPr lang="en-US" altLang="zh-CN" sz="3600" b="1" dirty="0">
                <a:latin typeface="Yu Gothic UI" panose="020B0400000000000000" pitchFamily="34" charset="-128"/>
                <a:ea typeface="Yu Gothic UI" panose="020B0400000000000000" pitchFamily="34" charset="-128"/>
              </a:rPr>
              <a:t>Change due to Grace</a:t>
            </a:r>
          </a:p>
          <a:p>
            <a:r>
              <a:rPr lang="zh-CN" altLang="en-US" sz="3600" b="1" dirty="0">
                <a:solidFill>
                  <a:srgbClr val="FFFF00"/>
                </a:solidFill>
                <a:latin typeface="Yu Gothic UI" panose="020B0400000000000000" pitchFamily="34" charset="-128"/>
                <a:ea typeface="Yu Gothic UI" panose="020B0400000000000000" pitchFamily="34" charset="-128"/>
              </a:rPr>
              <a:t>（罗马书 </a:t>
            </a:r>
            <a:r>
              <a:rPr lang="en-US" altLang="zh-CN" sz="3600" b="1" dirty="0">
                <a:latin typeface="Yu Gothic UI" panose="020B0400000000000000" pitchFamily="34" charset="-128"/>
                <a:ea typeface="Yu Gothic UI" panose="020B0400000000000000" pitchFamily="34" charset="-128"/>
              </a:rPr>
              <a:t>Romans 12</a:t>
            </a:r>
            <a:r>
              <a:rPr lang="zh-CN" altLang="en-US" sz="3600" b="1" dirty="0">
                <a:latin typeface="Yu Gothic UI" panose="020B0400000000000000" pitchFamily="34" charset="-128"/>
                <a:ea typeface="Yu Gothic UI" panose="020B0400000000000000" pitchFamily="34" charset="-128"/>
              </a:rPr>
              <a:t>：</a:t>
            </a:r>
            <a:r>
              <a:rPr lang="en-US" altLang="zh-CN" sz="3600" b="1" dirty="0">
                <a:latin typeface="Yu Gothic UI" panose="020B0400000000000000" pitchFamily="34" charset="-128"/>
                <a:ea typeface="Yu Gothic UI" panose="020B0400000000000000" pitchFamily="34" charset="-128"/>
              </a:rPr>
              <a:t>2</a:t>
            </a:r>
            <a:r>
              <a:rPr lang="zh-CN" altLang="en-US" sz="3600" b="1" dirty="0">
                <a:solidFill>
                  <a:srgbClr val="FFFF00"/>
                </a:solidFill>
                <a:latin typeface="Yu Gothic UI" panose="020B0400000000000000" pitchFamily="34" charset="-128"/>
                <a:ea typeface="Yu Gothic UI" panose="020B0400000000000000" pitchFamily="34" charset="-128"/>
              </a:rPr>
              <a:t>）
</a:t>
            </a:r>
            <a:r>
              <a:rPr lang="en-US" altLang="zh-CN" sz="3600" b="1" dirty="0">
                <a:solidFill>
                  <a:srgbClr val="FFFF00"/>
                </a:solidFill>
                <a:latin typeface="Yu Gothic UI" panose="020B0400000000000000" pitchFamily="34" charset="-128"/>
                <a:ea typeface="Yu Gothic UI" panose="020B0400000000000000" pitchFamily="34" charset="-128"/>
              </a:rPr>
              <a:t>2 </a:t>
            </a:r>
            <a:r>
              <a:rPr lang="zh-CN" altLang="en-US" sz="3600" b="1" dirty="0">
                <a:solidFill>
                  <a:srgbClr val="FFFF00"/>
                </a:solidFill>
                <a:latin typeface="Yu Gothic UI" panose="020B0400000000000000" pitchFamily="34" charset="-128"/>
                <a:ea typeface="Yu Gothic UI" panose="020B0400000000000000" pitchFamily="34" charset="-128"/>
              </a:rPr>
              <a:t>不 要 效 法 这 个 世 界 ， 只 要 心 意 更 新 而 变 化 ， 叫 你 们 察 验 何 为 神 的 善 良 、 纯 全 、 可 喜 悦 的 旨 意 。
</a:t>
            </a:r>
            <a:r>
              <a:rPr lang="en-US" altLang="zh-CN" sz="3600" b="1" dirty="0">
                <a:latin typeface="Yu Gothic UI" panose="020B0400000000000000" pitchFamily="34" charset="-128"/>
                <a:ea typeface="Yu Gothic UI" panose="020B0400000000000000" pitchFamily="34" charset="-128"/>
              </a:rPr>
              <a:t>2 Do not conform to the pattern of this world, </a:t>
            </a:r>
            <a:r>
              <a:rPr lang="zh-TW" altLang="en-US" sz="3600" b="1" dirty="0">
                <a:latin typeface="Yu Gothic UI" panose="020B0400000000000000" pitchFamily="34" charset="-128"/>
                <a:ea typeface="Yu Gothic UI" panose="020B0400000000000000" pitchFamily="34" charset="-128"/>
              </a:rPr>
              <a:t> </a:t>
            </a:r>
            <a:r>
              <a:rPr lang="en-US" altLang="zh-CN" sz="3600" b="1" dirty="0">
                <a:latin typeface="Yu Gothic UI" panose="020B0400000000000000" pitchFamily="34" charset="-128"/>
                <a:ea typeface="Yu Gothic UI" panose="020B0400000000000000" pitchFamily="34" charset="-128"/>
              </a:rPr>
              <a:t>but be transformed by the renewing of your mind. Then you will be able to test and approve what God’s will is—his good, pleasing and perfect will.</a:t>
            </a:r>
          </a:p>
        </p:txBody>
      </p:sp>
    </p:spTree>
    <p:extLst>
      <p:ext uri="{BB962C8B-B14F-4D97-AF65-F5344CB8AC3E}">
        <p14:creationId xmlns:p14="http://schemas.microsoft.com/office/powerpoint/2010/main" val="3249980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4E93F1-9D34-3343-A2A8-2E4E90A337CA}"/>
              </a:ext>
            </a:extLst>
          </p:cNvPr>
          <p:cNvSpPr txBox="1"/>
          <p:nvPr/>
        </p:nvSpPr>
        <p:spPr>
          <a:xfrm>
            <a:off x="1563413" y="744243"/>
            <a:ext cx="90651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FFFF00"/>
                </a:solidFill>
                <a:latin typeface="Yu Gothic UI" panose="020B0400000000000000" pitchFamily="34" charset="-128"/>
                <a:ea typeface="Yu Gothic UI" panose="020B0400000000000000" pitchFamily="34" charset="-128"/>
              </a:rPr>
              <a:t>因恩典而成熟</a:t>
            </a:r>
            <a:r>
              <a:rPr lang="zh-TW" altLang="en-US" sz="3600" b="1" dirty="0">
                <a:solidFill>
                  <a:srgbClr val="FFFF00"/>
                </a:solidFill>
                <a:latin typeface="Yu Gothic UI" panose="020B0400000000000000" pitchFamily="34" charset="-128"/>
                <a:ea typeface="Yu Gothic UI" panose="020B0400000000000000" pitchFamily="34" charset="-128"/>
              </a:rPr>
              <a:t> </a:t>
            </a:r>
            <a:r>
              <a:rPr lang="en-US" altLang="zh-CN" sz="3600" b="1" dirty="0">
                <a:latin typeface="Yu Gothic UI" panose="020B0400000000000000" pitchFamily="34" charset="-128"/>
                <a:ea typeface="Yu Gothic UI" panose="020B0400000000000000" pitchFamily="34" charset="-128"/>
              </a:rPr>
              <a:t>Maturity through Grace</a:t>
            </a:r>
          </a:p>
          <a:p>
            <a:r>
              <a:rPr lang="zh-CN" altLang="en-US" sz="3600" b="1" dirty="0">
                <a:solidFill>
                  <a:srgbClr val="FFFF00"/>
                </a:solidFill>
                <a:latin typeface="Yu Gothic UI" panose="020B0400000000000000" pitchFamily="34" charset="-128"/>
                <a:ea typeface="Yu Gothic UI" panose="020B0400000000000000" pitchFamily="34" charset="-128"/>
              </a:rPr>
              <a:t>（彼得后书 </a:t>
            </a:r>
            <a:r>
              <a:rPr lang="en-US" altLang="zh-CN" sz="3600" b="1" dirty="0">
                <a:latin typeface="Yu Gothic UI" panose="020B0400000000000000" pitchFamily="34" charset="-128"/>
                <a:ea typeface="Yu Gothic UI" panose="020B0400000000000000" pitchFamily="34" charset="-128"/>
              </a:rPr>
              <a:t>2 Peter 3:18</a:t>
            </a:r>
            <a:r>
              <a:rPr lang="zh-CN" altLang="en-US" sz="3600" b="1" dirty="0">
                <a:solidFill>
                  <a:srgbClr val="FFFF00"/>
                </a:solidFill>
                <a:latin typeface="Yu Gothic UI" panose="020B0400000000000000" pitchFamily="34" charset="-128"/>
                <a:ea typeface="Yu Gothic UI" panose="020B0400000000000000" pitchFamily="34" charset="-128"/>
              </a:rPr>
              <a:t>）</a:t>
            </a:r>
            <a:endParaRPr lang="en-US" altLang="zh-CN" sz="3600" b="1" dirty="0">
              <a:solidFill>
                <a:srgbClr val="FFFF00"/>
              </a:solidFill>
              <a:latin typeface="Yu Gothic UI" panose="020B0400000000000000" pitchFamily="34" charset="-128"/>
              <a:ea typeface="Yu Gothic UI" panose="020B0400000000000000" pitchFamily="34" charset="-128"/>
            </a:endParaRPr>
          </a:p>
          <a:p>
            <a:r>
              <a:rPr lang="en-US" altLang="zh-CN" sz="3600" b="1" dirty="0">
                <a:solidFill>
                  <a:srgbClr val="FFFF00"/>
                </a:solidFill>
                <a:latin typeface="Yu Gothic UI" panose="020B0400000000000000" pitchFamily="34" charset="-128"/>
                <a:ea typeface="Yu Gothic UI" panose="020B0400000000000000" pitchFamily="34" charset="-128"/>
              </a:rPr>
              <a:t>18 </a:t>
            </a:r>
            <a:r>
              <a:rPr lang="zh-CN" altLang="en-US" sz="3600" b="1" dirty="0">
                <a:solidFill>
                  <a:srgbClr val="FFFF00"/>
                </a:solidFill>
                <a:latin typeface="Yu Gothic UI" panose="020B0400000000000000" pitchFamily="34" charset="-128"/>
                <a:ea typeface="Yu Gothic UI" panose="020B0400000000000000" pitchFamily="34" charset="-128"/>
              </a:rPr>
              <a:t>你 们 却 要 在 我 们 主 ─ 救 主 耶 稣 基 督 的 恩 典 和 知 识 上 有 长 进 。 愿 荣 耀 归 给 他 ， 从 今 直 到 永 远 。 阿 们 ！</a:t>
            </a:r>
          </a:p>
          <a:p>
            <a:r>
              <a:rPr lang="en-US" altLang="zh-CN" sz="3600" b="1" dirty="0">
                <a:latin typeface="Yu Gothic UI" panose="020B0400000000000000" pitchFamily="34" charset="-128"/>
                <a:ea typeface="Yu Gothic UI" panose="020B0400000000000000" pitchFamily="34" charset="-128"/>
              </a:rPr>
              <a:t>18 But grow in the grace and knowledge of our Lord and Savior Jesus Christ. To him be glory both now and forever! Amen.</a:t>
            </a:r>
          </a:p>
        </p:txBody>
      </p:sp>
    </p:spTree>
    <p:extLst>
      <p:ext uri="{BB962C8B-B14F-4D97-AF65-F5344CB8AC3E}">
        <p14:creationId xmlns:p14="http://schemas.microsoft.com/office/powerpoint/2010/main" val="3694328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wearing face masks&#10;&#10;Description automatically generated with medium confidence">
            <a:extLst>
              <a:ext uri="{FF2B5EF4-FFF2-40B4-BE49-F238E27FC236}">
                <a16:creationId xmlns:a16="http://schemas.microsoft.com/office/drawing/2014/main" id="{767BC194-1255-D541-BEBF-E761FDAE2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380" y="531966"/>
            <a:ext cx="3481540" cy="2611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A group of people playing instruments&#10;&#10;Description automatically generated with medium confidence">
            <a:extLst>
              <a:ext uri="{FF2B5EF4-FFF2-40B4-BE49-F238E27FC236}">
                <a16:creationId xmlns:a16="http://schemas.microsoft.com/office/drawing/2014/main" id="{E91A0E95-62F6-8441-81A9-35920CCBB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7506" y="813871"/>
            <a:ext cx="4802577" cy="2329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A picture containing person, people, family&#10;&#10;Description automatically generated">
            <a:extLst>
              <a:ext uri="{FF2B5EF4-FFF2-40B4-BE49-F238E27FC236}">
                <a16:creationId xmlns:a16="http://schemas.microsoft.com/office/drawing/2014/main" id="{A748D56D-8AAC-894B-81A3-D65901CFB8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4775" y="3478398"/>
            <a:ext cx="3665308" cy="2748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A group of men playing guitars&#10;&#10;Description automatically generated with low confidence">
            <a:extLst>
              <a:ext uri="{FF2B5EF4-FFF2-40B4-BE49-F238E27FC236}">
                <a16:creationId xmlns:a16="http://schemas.microsoft.com/office/drawing/2014/main" id="{5A108565-FB02-8A47-992B-EEF33FCA4C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8380" y="3478398"/>
            <a:ext cx="4644505" cy="3090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92946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89F1E7D9-5D85-F34F-9332-1E75F3EF1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013" y="731014"/>
            <a:ext cx="3795987" cy="2524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A group of people standing next to a cake&#10;&#10;Description automatically generated with medium confidence">
            <a:extLst>
              <a:ext uri="{FF2B5EF4-FFF2-40B4-BE49-F238E27FC236}">
                <a16:creationId xmlns:a16="http://schemas.microsoft.com/office/drawing/2014/main" id="{53FE703D-610B-6B48-9457-F4A8405CDC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5249" y="727388"/>
            <a:ext cx="4056117" cy="2697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A group of kids playing with frisbees&#10;&#10;Description automatically generated with medium confidence">
            <a:extLst>
              <a:ext uri="{FF2B5EF4-FFF2-40B4-BE49-F238E27FC236}">
                <a16:creationId xmlns:a16="http://schemas.microsoft.com/office/drawing/2014/main" id="{8179F4C7-8E39-7347-992F-58E37F028D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9904" y="3602561"/>
            <a:ext cx="4416096" cy="2524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 descr="A picture containing person, transport, crowd&#10;&#10;Description automatically generated">
            <a:extLst>
              <a:ext uri="{FF2B5EF4-FFF2-40B4-BE49-F238E27FC236}">
                <a16:creationId xmlns:a16="http://schemas.microsoft.com/office/drawing/2014/main" id="{554EC998-8CC6-CC4E-AEC6-ABF488377A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5249" y="3757672"/>
            <a:ext cx="3562878" cy="2369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16472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7A39868-32AA-A74C-B895-65382E5A3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6429" y="945931"/>
            <a:ext cx="4434052" cy="2483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5F1EEF-E66B-374C-AD9C-AD4ED7391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6430" y="3605191"/>
            <a:ext cx="3923860" cy="2609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8E3E4B4-FD6F-D24E-9A66-34BDFF620B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1710" y="3605191"/>
            <a:ext cx="3923862" cy="2942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D880BB1-CC04-5C47-855D-469DE3BAAB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6789" y="309912"/>
            <a:ext cx="4158784" cy="3119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29331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4E93F1-9D34-3343-A2A8-2E4E90A337CA}"/>
              </a:ext>
            </a:extLst>
          </p:cNvPr>
          <p:cNvSpPr txBox="1"/>
          <p:nvPr/>
        </p:nvSpPr>
        <p:spPr>
          <a:xfrm>
            <a:off x="1563413" y="2228671"/>
            <a:ext cx="90651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FFFF00"/>
                </a:solidFill>
                <a:latin typeface="Yu Gothic UI" panose="020B0400000000000000" pitchFamily="34" charset="-128"/>
                <a:ea typeface="Yu Gothic UI" panose="020B0400000000000000" pitchFamily="34" charset="-128"/>
              </a:rPr>
              <a:t>神的权柄
</a:t>
            </a:r>
            <a:r>
              <a:rPr lang="en-US" altLang="zh-CN" sz="4000" b="1" dirty="0">
                <a:latin typeface="Yu Gothic UI" panose="020B0400000000000000" pitchFamily="34" charset="-128"/>
                <a:ea typeface="Yu Gothic UI" panose="020B0400000000000000" pitchFamily="34" charset="-128"/>
              </a:rPr>
              <a:t> God’s Authority</a:t>
            </a:r>
          </a:p>
        </p:txBody>
      </p:sp>
    </p:spTree>
    <p:extLst>
      <p:ext uri="{BB962C8B-B14F-4D97-AF65-F5344CB8AC3E}">
        <p14:creationId xmlns:p14="http://schemas.microsoft.com/office/powerpoint/2010/main" val="38616966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air of hands holding each other&#10;&#10;Description automatically generated with low confidence">
            <a:extLst>
              <a:ext uri="{FF2B5EF4-FFF2-40B4-BE49-F238E27FC236}">
                <a16:creationId xmlns:a16="http://schemas.microsoft.com/office/drawing/2014/main" id="{EB58AE50-A100-044F-82BE-8F98EABF33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t="15341" b="7954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14E93F1-9D34-3343-A2A8-2E4E90A337CA}"/>
              </a:ext>
            </a:extLst>
          </p:cNvPr>
          <p:cNvSpPr txBox="1"/>
          <p:nvPr/>
        </p:nvSpPr>
        <p:spPr>
          <a:xfrm>
            <a:off x="1718397" y="1413062"/>
            <a:ext cx="906517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FFFF00"/>
                </a:solidFill>
                <a:latin typeface="Yu Gothic UI" panose="020B0400000000000000" pitchFamily="34" charset="-128"/>
                <a:ea typeface="Yu Gothic UI" panose="020B0400000000000000" pitchFamily="34" charset="-128"/>
              </a:rPr>
              <a:t>常数算主恩也常数算人的优点，
服事人常做见证也就是称颂神。</a:t>
            </a:r>
            <a:endParaRPr lang="en-US" altLang="zh-CN" sz="4800" b="1" dirty="0">
              <a:solidFill>
                <a:srgbClr val="FFFF00"/>
              </a:solidFill>
              <a:latin typeface="Yu Gothic UI" panose="020B0400000000000000" pitchFamily="34" charset="-128"/>
              <a:ea typeface="Yu Gothic UI" panose="020B0400000000000000" pitchFamily="34" charset="-128"/>
            </a:endParaRPr>
          </a:p>
          <a:p>
            <a:pPr algn="ctr"/>
            <a:r>
              <a:rPr lang="en-US" altLang="zh-CN" sz="4000" b="1" dirty="0">
                <a:latin typeface="Yu Gothic UI" panose="020B0400000000000000" pitchFamily="34" charset="-128"/>
                <a:ea typeface="Yu Gothic UI" panose="020B0400000000000000" pitchFamily="34" charset="-128"/>
              </a:rPr>
              <a:t>As you count your blessings, </a:t>
            </a:r>
          </a:p>
          <a:p>
            <a:pPr algn="ctr"/>
            <a:r>
              <a:rPr lang="en-US" altLang="zh-CN" sz="4000" b="1" dirty="0">
                <a:latin typeface="Yu Gothic UI" panose="020B0400000000000000" pitchFamily="34" charset="-128"/>
                <a:ea typeface="Yu Gothic UI" panose="020B0400000000000000" pitchFamily="34" charset="-128"/>
              </a:rPr>
              <a:t>you learn to appreciate others; </a:t>
            </a:r>
          </a:p>
          <a:p>
            <a:pPr algn="ctr"/>
            <a:r>
              <a:rPr lang="en-US" altLang="zh-CN" sz="4000" b="1" dirty="0">
                <a:latin typeface="Yu Gothic UI" panose="020B0400000000000000" pitchFamily="34" charset="-128"/>
                <a:ea typeface="Yu Gothic UI" panose="020B0400000000000000" pitchFamily="34" charset="-128"/>
              </a:rPr>
              <a:t>As you minister and witness to others, you extol the Lord.</a:t>
            </a:r>
          </a:p>
        </p:txBody>
      </p:sp>
    </p:spTree>
    <p:extLst>
      <p:ext uri="{BB962C8B-B14F-4D97-AF65-F5344CB8AC3E}">
        <p14:creationId xmlns:p14="http://schemas.microsoft.com/office/powerpoint/2010/main" val="2448270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4E93F1-9D34-3343-A2A8-2E4E90A337CA}"/>
              </a:ext>
            </a:extLst>
          </p:cNvPr>
          <p:cNvSpPr txBox="1"/>
          <p:nvPr/>
        </p:nvSpPr>
        <p:spPr>
          <a:xfrm>
            <a:off x="2669421" y="2105561"/>
            <a:ext cx="68531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FFFF00"/>
                </a:solidFill>
                <a:latin typeface="Yu Gothic UI" panose="020B0400000000000000" pitchFamily="34" charset="-128"/>
                <a:ea typeface="Yu Gothic UI" panose="020B0400000000000000" pitchFamily="34" charset="-128"/>
              </a:rPr>
              <a:t>我的心哪，你要称颂耶和华！
</a:t>
            </a:r>
            <a:r>
              <a:rPr lang="en-US" sz="4000" b="1" dirty="0">
                <a:latin typeface="Yu Gothic UI" panose="020B0400000000000000" pitchFamily="34" charset="-128"/>
                <a:ea typeface="Yu Gothic UI" panose="020B0400000000000000" pitchFamily="34" charset="-128"/>
              </a:rPr>
              <a:t>Praise the Lord, my soul; </a:t>
            </a:r>
          </a:p>
        </p:txBody>
      </p:sp>
    </p:spTree>
    <p:extLst>
      <p:ext uri="{BB962C8B-B14F-4D97-AF65-F5344CB8AC3E}">
        <p14:creationId xmlns:p14="http://schemas.microsoft.com/office/powerpoint/2010/main" val="1818097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4E93F1-9D34-3343-A2A8-2E4E90A337CA}"/>
              </a:ext>
            </a:extLst>
          </p:cNvPr>
          <p:cNvSpPr txBox="1"/>
          <p:nvPr/>
        </p:nvSpPr>
        <p:spPr>
          <a:xfrm>
            <a:off x="3481341" y="2105561"/>
            <a:ext cx="522931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FFFF00"/>
                </a:solidFill>
                <a:latin typeface="Yu Gothic UI" panose="020B0400000000000000" pitchFamily="34" charset="-128"/>
                <a:ea typeface="Yu Gothic UI" panose="020B0400000000000000" pitchFamily="34" charset="-128"/>
              </a:rPr>
              <a:t>数算神恩典！</a:t>
            </a:r>
            <a:r>
              <a:rPr lang="zh-CN" altLang="en-US" sz="4000" b="1" dirty="0">
                <a:latin typeface="Yu Gothic UI" panose="020B0400000000000000" pitchFamily="34" charset="-128"/>
                <a:ea typeface="Yu Gothic UI" panose="020B0400000000000000" pitchFamily="34" charset="-128"/>
              </a:rPr>
              <a:t>
</a:t>
            </a:r>
            <a:r>
              <a:rPr lang="en-US" sz="4000" b="1" dirty="0">
                <a:latin typeface="Yu Gothic UI" panose="020B0400000000000000" pitchFamily="34" charset="-128"/>
                <a:ea typeface="Yu Gothic UI" panose="020B0400000000000000" pitchFamily="34" charset="-128"/>
              </a:rPr>
              <a:t>Count your Blessings</a:t>
            </a:r>
          </a:p>
        </p:txBody>
      </p:sp>
    </p:spTree>
    <p:extLst>
      <p:ext uri="{BB962C8B-B14F-4D97-AF65-F5344CB8AC3E}">
        <p14:creationId xmlns:p14="http://schemas.microsoft.com/office/powerpoint/2010/main" val="1615550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4E93F1-9D34-3343-A2A8-2E4E90A337CA}"/>
              </a:ext>
            </a:extLst>
          </p:cNvPr>
          <p:cNvSpPr txBox="1"/>
          <p:nvPr/>
        </p:nvSpPr>
        <p:spPr>
          <a:xfrm>
            <a:off x="1763332" y="889843"/>
            <a:ext cx="906517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FFFF00"/>
                </a:solidFill>
                <a:latin typeface="Yu Gothic UI" panose="020B0400000000000000" pitchFamily="34" charset="-128"/>
                <a:ea typeface="Yu Gothic UI" panose="020B0400000000000000" pitchFamily="34" charset="-128"/>
              </a:rPr>
              <a:t>因恩典得救</a:t>
            </a:r>
            <a:r>
              <a:rPr lang="zh-TW" altLang="en-US" sz="3600" b="1" dirty="0">
                <a:solidFill>
                  <a:srgbClr val="FFFF00"/>
                </a:solidFill>
                <a:latin typeface="Yu Gothic UI" panose="020B0400000000000000" pitchFamily="34" charset="-128"/>
                <a:ea typeface="Yu Gothic UI" panose="020B0400000000000000" pitchFamily="34" charset="-128"/>
              </a:rPr>
              <a:t> </a:t>
            </a:r>
            <a:r>
              <a:rPr lang="en-US" altLang="zh-CN" sz="3600" b="1" dirty="0">
                <a:latin typeface="Yu Gothic UI" panose="020B0400000000000000" pitchFamily="34" charset="-128"/>
                <a:ea typeface="Yu Gothic UI" panose="020B0400000000000000" pitchFamily="34" charset="-128"/>
              </a:rPr>
              <a:t>Salvation through Grace</a:t>
            </a:r>
          </a:p>
          <a:p>
            <a:r>
              <a:rPr lang="zh-CN" altLang="en-US" sz="3600" b="1" dirty="0">
                <a:solidFill>
                  <a:srgbClr val="FFFF00"/>
                </a:solidFill>
                <a:latin typeface="Yu Gothic UI" panose="020B0400000000000000" pitchFamily="34" charset="-128"/>
                <a:ea typeface="Yu Gothic UI" panose="020B0400000000000000" pitchFamily="34" charset="-128"/>
              </a:rPr>
              <a:t>（以弗所书 </a:t>
            </a:r>
            <a:r>
              <a:rPr lang="en-US" altLang="zh-CN" sz="3600" b="1" dirty="0">
                <a:latin typeface="Yu Gothic UI" panose="020B0400000000000000" pitchFamily="34" charset="-128"/>
                <a:ea typeface="Yu Gothic UI" panose="020B0400000000000000" pitchFamily="34" charset="-128"/>
              </a:rPr>
              <a:t>Ephesians 2</a:t>
            </a:r>
            <a:r>
              <a:rPr lang="zh-CN" altLang="en-US" sz="3600" b="1" dirty="0">
                <a:latin typeface="Yu Gothic UI" panose="020B0400000000000000" pitchFamily="34" charset="-128"/>
                <a:ea typeface="Yu Gothic UI" panose="020B0400000000000000" pitchFamily="34" charset="-128"/>
              </a:rPr>
              <a:t>：</a:t>
            </a:r>
            <a:r>
              <a:rPr lang="en-US" altLang="zh-CN" sz="3600" b="1" dirty="0">
                <a:latin typeface="Yu Gothic UI" panose="020B0400000000000000" pitchFamily="34" charset="-128"/>
                <a:ea typeface="Yu Gothic UI" panose="020B0400000000000000" pitchFamily="34" charset="-128"/>
              </a:rPr>
              <a:t>8-9</a:t>
            </a:r>
            <a:r>
              <a:rPr lang="zh-CN" altLang="en-US" sz="3600" b="1" dirty="0">
                <a:solidFill>
                  <a:srgbClr val="FFFF00"/>
                </a:solidFill>
                <a:latin typeface="Yu Gothic UI" panose="020B0400000000000000" pitchFamily="34" charset="-128"/>
                <a:ea typeface="Yu Gothic UI" panose="020B0400000000000000" pitchFamily="34" charset="-128"/>
              </a:rPr>
              <a:t>）
</a:t>
            </a:r>
            <a:r>
              <a:rPr lang="en-US" altLang="zh-CN" sz="3600" b="1" dirty="0">
                <a:solidFill>
                  <a:srgbClr val="FFFF00"/>
                </a:solidFill>
                <a:latin typeface="Yu Gothic UI" panose="020B0400000000000000" pitchFamily="34" charset="-128"/>
                <a:ea typeface="Yu Gothic UI" panose="020B0400000000000000" pitchFamily="34" charset="-128"/>
              </a:rPr>
              <a:t>8 </a:t>
            </a:r>
            <a:r>
              <a:rPr lang="zh-CN" altLang="en-US" sz="3600" b="1" dirty="0">
                <a:solidFill>
                  <a:srgbClr val="FFFF00"/>
                </a:solidFill>
                <a:latin typeface="Yu Gothic UI" panose="020B0400000000000000" pitchFamily="34" charset="-128"/>
                <a:ea typeface="Yu Gothic UI" panose="020B0400000000000000" pitchFamily="34" charset="-128"/>
              </a:rPr>
              <a:t>你 们 得 救 是 本 乎 恩 ， 也 因 着 信 </a:t>
            </a:r>
            <a:r>
              <a:rPr lang="en-US" altLang="zh-CN" sz="3600" b="1" dirty="0">
                <a:solidFill>
                  <a:srgbClr val="FFFF00"/>
                </a:solidFill>
                <a:latin typeface="Yu Gothic UI" panose="020B0400000000000000" pitchFamily="34" charset="-128"/>
                <a:ea typeface="Yu Gothic UI" panose="020B0400000000000000" pitchFamily="34" charset="-128"/>
              </a:rPr>
              <a:t>; </a:t>
            </a:r>
            <a:r>
              <a:rPr lang="zh-CN" altLang="en-US" sz="3600" b="1" dirty="0">
                <a:solidFill>
                  <a:srgbClr val="FFFF00"/>
                </a:solidFill>
                <a:latin typeface="Yu Gothic UI" panose="020B0400000000000000" pitchFamily="34" charset="-128"/>
                <a:ea typeface="Yu Gothic UI" panose="020B0400000000000000" pitchFamily="34" charset="-128"/>
              </a:rPr>
              <a:t>这 并 不 是 出 於 自 己 ， 乃 是 神 所 赐 的 </a:t>
            </a:r>
            <a:r>
              <a:rPr lang="en-US" altLang="zh-CN" sz="3600" b="1" dirty="0">
                <a:solidFill>
                  <a:srgbClr val="FFFF00"/>
                </a:solidFill>
                <a:latin typeface="Yu Gothic UI" panose="020B0400000000000000" pitchFamily="34" charset="-128"/>
                <a:ea typeface="Yu Gothic UI" panose="020B0400000000000000" pitchFamily="34" charset="-128"/>
              </a:rPr>
              <a:t>;</a:t>
            </a:r>
          </a:p>
          <a:p>
            <a:r>
              <a:rPr lang="en-US" altLang="zh-CN" sz="3600" b="1" dirty="0">
                <a:solidFill>
                  <a:srgbClr val="FFFF00"/>
                </a:solidFill>
                <a:latin typeface="Yu Gothic UI" panose="020B0400000000000000" pitchFamily="34" charset="-128"/>
                <a:ea typeface="Yu Gothic UI" panose="020B0400000000000000" pitchFamily="34" charset="-128"/>
              </a:rPr>
              <a:t>9 </a:t>
            </a:r>
            <a:r>
              <a:rPr lang="zh-CN" altLang="en-US" sz="3600" b="1" dirty="0">
                <a:solidFill>
                  <a:srgbClr val="FFFF00"/>
                </a:solidFill>
                <a:latin typeface="Yu Gothic UI" panose="020B0400000000000000" pitchFamily="34" charset="-128"/>
                <a:ea typeface="Yu Gothic UI" panose="020B0400000000000000" pitchFamily="34" charset="-128"/>
              </a:rPr>
              <a:t>也 不 是 出 於 行 为 ， 免 得 有 人 自 夸 。
</a:t>
            </a:r>
            <a:r>
              <a:rPr lang="en-US" altLang="zh-CN" sz="3600" b="1" dirty="0">
                <a:latin typeface="Yu Gothic UI" panose="020B0400000000000000" pitchFamily="34" charset="-128"/>
                <a:ea typeface="Yu Gothic UI" panose="020B0400000000000000" pitchFamily="34" charset="-128"/>
              </a:rPr>
              <a:t>8 For it is by grace you have been saved, through faith—and this is not from yourselves, it is the gift of God— </a:t>
            </a:r>
          </a:p>
          <a:p>
            <a:r>
              <a:rPr lang="en-US" altLang="zh-CN" sz="3600" b="1" dirty="0">
                <a:latin typeface="Yu Gothic UI" panose="020B0400000000000000" pitchFamily="34" charset="-128"/>
                <a:ea typeface="Yu Gothic UI" panose="020B0400000000000000" pitchFamily="34" charset="-128"/>
              </a:rPr>
              <a:t>9 not by works, so that no one can boast.</a:t>
            </a:r>
          </a:p>
        </p:txBody>
      </p:sp>
    </p:spTree>
    <p:extLst>
      <p:ext uri="{BB962C8B-B14F-4D97-AF65-F5344CB8AC3E}">
        <p14:creationId xmlns:p14="http://schemas.microsoft.com/office/powerpoint/2010/main" val="3527952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4E93F1-9D34-3343-A2A8-2E4E90A337CA}"/>
              </a:ext>
            </a:extLst>
          </p:cNvPr>
          <p:cNvSpPr txBox="1"/>
          <p:nvPr/>
        </p:nvSpPr>
        <p:spPr>
          <a:xfrm>
            <a:off x="1623847" y="929453"/>
            <a:ext cx="906517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FFFF00"/>
                </a:solidFill>
                <a:latin typeface="Yu Gothic UI" panose="020B0400000000000000" pitchFamily="34" charset="-128"/>
                <a:ea typeface="Yu Gothic UI" panose="020B0400000000000000" pitchFamily="34" charset="-128"/>
              </a:rPr>
              <a:t>被恩典宽恕</a:t>
            </a:r>
            <a:r>
              <a:rPr lang="zh-TW" altLang="en-US" sz="3600" b="1" dirty="0">
                <a:solidFill>
                  <a:srgbClr val="FFFF00"/>
                </a:solidFill>
                <a:latin typeface="Yu Gothic UI" panose="020B0400000000000000" pitchFamily="34" charset="-128"/>
                <a:ea typeface="Yu Gothic UI" panose="020B0400000000000000" pitchFamily="34" charset="-128"/>
              </a:rPr>
              <a:t> </a:t>
            </a:r>
            <a:r>
              <a:rPr lang="en-US" altLang="zh-CN" sz="3600" b="1" dirty="0">
                <a:latin typeface="Yu Gothic UI" panose="020B0400000000000000" pitchFamily="34" charset="-128"/>
                <a:ea typeface="Yu Gothic UI" panose="020B0400000000000000" pitchFamily="34" charset="-128"/>
              </a:rPr>
              <a:t>Forgiven by Grace</a:t>
            </a:r>
          </a:p>
          <a:p>
            <a:r>
              <a:rPr lang="zh-CN" altLang="en-US" sz="3600" b="1" dirty="0">
                <a:solidFill>
                  <a:srgbClr val="FFFF00"/>
                </a:solidFill>
                <a:latin typeface="Yu Gothic UI" panose="020B0400000000000000" pitchFamily="34" charset="-128"/>
                <a:ea typeface="Yu Gothic UI" panose="020B0400000000000000" pitchFamily="34" charset="-128"/>
              </a:rPr>
              <a:t>（以赛亚书 </a:t>
            </a:r>
            <a:r>
              <a:rPr lang="en-US" altLang="zh-CN" sz="3600" b="1" dirty="0">
                <a:latin typeface="Yu Gothic UI" panose="020B0400000000000000" pitchFamily="34" charset="-128"/>
                <a:ea typeface="Yu Gothic UI" panose="020B0400000000000000" pitchFamily="34" charset="-128"/>
              </a:rPr>
              <a:t>Isaiah 43</a:t>
            </a:r>
            <a:r>
              <a:rPr lang="zh-CN" altLang="en-US" sz="3600" b="1" dirty="0">
                <a:latin typeface="Yu Gothic UI" panose="020B0400000000000000" pitchFamily="34" charset="-128"/>
                <a:ea typeface="Yu Gothic UI" panose="020B0400000000000000" pitchFamily="34" charset="-128"/>
              </a:rPr>
              <a:t>：</a:t>
            </a:r>
            <a:r>
              <a:rPr lang="en-US" altLang="zh-CN" sz="3600" b="1" dirty="0">
                <a:latin typeface="Yu Gothic UI" panose="020B0400000000000000" pitchFamily="34" charset="-128"/>
                <a:ea typeface="Yu Gothic UI" panose="020B0400000000000000" pitchFamily="34" charset="-128"/>
              </a:rPr>
              <a:t>25</a:t>
            </a:r>
            <a:r>
              <a:rPr lang="zh-CN" altLang="en-US" sz="3600" b="1" dirty="0">
                <a:solidFill>
                  <a:srgbClr val="FFFF00"/>
                </a:solidFill>
                <a:latin typeface="Yu Gothic UI" panose="020B0400000000000000" pitchFamily="34" charset="-128"/>
                <a:ea typeface="Yu Gothic UI" panose="020B0400000000000000" pitchFamily="34" charset="-128"/>
              </a:rPr>
              <a:t>）
</a:t>
            </a:r>
            <a:r>
              <a:rPr lang="en-US" altLang="zh-CN" sz="3600" b="1" dirty="0">
                <a:solidFill>
                  <a:srgbClr val="FFFF00"/>
                </a:solidFill>
                <a:latin typeface="Yu Gothic UI" panose="020B0400000000000000" pitchFamily="34" charset="-128"/>
                <a:ea typeface="Yu Gothic UI" panose="020B0400000000000000" pitchFamily="34" charset="-128"/>
              </a:rPr>
              <a:t>25 </a:t>
            </a:r>
            <a:r>
              <a:rPr lang="zh-CN" altLang="en-US" sz="3600" b="1" dirty="0">
                <a:solidFill>
                  <a:srgbClr val="FFFF00"/>
                </a:solidFill>
                <a:latin typeface="Yu Gothic UI" panose="020B0400000000000000" pitchFamily="34" charset="-128"/>
                <a:ea typeface="Yu Gothic UI" panose="020B0400000000000000" pitchFamily="34" charset="-128"/>
              </a:rPr>
              <a:t>惟 有 我 为 自 己 的 缘 故 涂 抹 你 的 过 犯 </a:t>
            </a:r>
            <a:r>
              <a:rPr lang="en-US" altLang="zh-CN" sz="3600" b="1" dirty="0">
                <a:solidFill>
                  <a:srgbClr val="FFFF00"/>
                </a:solidFill>
                <a:latin typeface="Yu Gothic UI" panose="020B0400000000000000" pitchFamily="34" charset="-128"/>
                <a:ea typeface="Yu Gothic UI" panose="020B0400000000000000" pitchFamily="34" charset="-128"/>
              </a:rPr>
              <a:t>; </a:t>
            </a:r>
            <a:r>
              <a:rPr lang="zh-CN" altLang="en-US" sz="3600" b="1" dirty="0">
                <a:solidFill>
                  <a:srgbClr val="FFFF00"/>
                </a:solidFill>
                <a:latin typeface="Yu Gothic UI" panose="020B0400000000000000" pitchFamily="34" charset="-128"/>
                <a:ea typeface="Yu Gothic UI" panose="020B0400000000000000" pitchFamily="34" charset="-128"/>
              </a:rPr>
              <a:t>我 也 不 记 念 你 的 罪 恶 。
</a:t>
            </a:r>
            <a:r>
              <a:rPr lang="en-US" altLang="zh-TW" sz="3600" b="1" dirty="0">
                <a:latin typeface="Yu Gothic UI" panose="020B0400000000000000" pitchFamily="34" charset="-128"/>
                <a:ea typeface="Yu Gothic UI" panose="020B0400000000000000" pitchFamily="34" charset="-128"/>
              </a:rPr>
              <a:t>25 “</a:t>
            </a:r>
            <a:r>
              <a:rPr lang="en-US" altLang="zh-CN" sz="3600" b="1" dirty="0">
                <a:latin typeface="Yu Gothic UI" panose="020B0400000000000000" pitchFamily="34" charset="-128"/>
                <a:ea typeface="Yu Gothic UI" panose="020B0400000000000000" pitchFamily="34" charset="-128"/>
              </a:rPr>
              <a:t>I, even I, am he who blots out</a:t>
            </a:r>
          </a:p>
          <a:p>
            <a:r>
              <a:rPr lang="en-US" altLang="zh-CN" sz="3600" b="1" dirty="0">
                <a:latin typeface="Yu Gothic UI" panose="020B0400000000000000" pitchFamily="34" charset="-128"/>
                <a:ea typeface="Yu Gothic UI" panose="020B0400000000000000" pitchFamily="34" charset="-128"/>
              </a:rPr>
              <a:t> your transgressions, for my own sake,</a:t>
            </a:r>
          </a:p>
          <a:p>
            <a:r>
              <a:rPr lang="en-US" altLang="zh-CN" sz="3600" b="1" dirty="0">
                <a:latin typeface="Yu Gothic UI" panose="020B0400000000000000" pitchFamily="34" charset="-128"/>
                <a:ea typeface="Yu Gothic UI" panose="020B0400000000000000" pitchFamily="34" charset="-128"/>
              </a:rPr>
              <a:t> and remembers your sins no more.</a:t>
            </a:r>
          </a:p>
        </p:txBody>
      </p:sp>
    </p:spTree>
    <p:extLst>
      <p:ext uri="{BB962C8B-B14F-4D97-AF65-F5344CB8AC3E}">
        <p14:creationId xmlns:p14="http://schemas.microsoft.com/office/powerpoint/2010/main" val="2984501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4E93F1-9D34-3343-A2A8-2E4E90A337CA}"/>
              </a:ext>
            </a:extLst>
          </p:cNvPr>
          <p:cNvSpPr txBox="1"/>
          <p:nvPr/>
        </p:nvSpPr>
        <p:spPr>
          <a:xfrm>
            <a:off x="1623847" y="929453"/>
            <a:ext cx="906517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FFFF00"/>
                </a:solidFill>
                <a:latin typeface="Yu Gothic UI" panose="020B0400000000000000" pitchFamily="34" charset="-128"/>
                <a:ea typeface="Yu Gothic UI" panose="020B0400000000000000" pitchFamily="34" charset="-128"/>
              </a:rPr>
              <a:t>靠恩典支撑</a:t>
            </a:r>
            <a:r>
              <a:rPr lang="zh-TW" altLang="en-US" sz="3600" b="1" dirty="0">
                <a:solidFill>
                  <a:srgbClr val="FFFF00"/>
                </a:solidFill>
                <a:latin typeface="Yu Gothic UI" panose="020B0400000000000000" pitchFamily="34" charset="-128"/>
                <a:ea typeface="Yu Gothic UI" panose="020B0400000000000000" pitchFamily="34" charset="-128"/>
              </a:rPr>
              <a:t> </a:t>
            </a:r>
            <a:r>
              <a:rPr lang="en-US" altLang="zh-CN" sz="3600" b="1" dirty="0">
                <a:latin typeface="Yu Gothic UI" panose="020B0400000000000000" pitchFamily="34" charset="-128"/>
                <a:ea typeface="Yu Gothic UI" panose="020B0400000000000000" pitchFamily="34" charset="-128"/>
              </a:rPr>
              <a:t>Sustained by Grace</a:t>
            </a:r>
          </a:p>
          <a:p>
            <a:r>
              <a:rPr lang="zh-CN" altLang="en-US" sz="3600" b="1" dirty="0">
                <a:solidFill>
                  <a:srgbClr val="FFFF00"/>
                </a:solidFill>
                <a:latin typeface="Yu Gothic UI" panose="020B0400000000000000" pitchFamily="34" charset="-128"/>
                <a:ea typeface="Yu Gothic UI" panose="020B0400000000000000" pitchFamily="34" charset="-128"/>
              </a:rPr>
              <a:t>（腓立比书 </a:t>
            </a:r>
            <a:r>
              <a:rPr lang="en-US" altLang="zh-CN" sz="3600" b="1" dirty="0">
                <a:latin typeface="Yu Gothic UI" panose="020B0400000000000000" pitchFamily="34" charset="-128"/>
                <a:ea typeface="Yu Gothic UI" panose="020B0400000000000000" pitchFamily="34" charset="-128"/>
              </a:rPr>
              <a:t>Philippians 2</a:t>
            </a:r>
            <a:r>
              <a:rPr lang="zh-CN" altLang="en-US" sz="3600" b="1" dirty="0">
                <a:latin typeface="Yu Gothic UI" panose="020B0400000000000000" pitchFamily="34" charset="-128"/>
                <a:ea typeface="Yu Gothic UI" panose="020B0400000000000000" pitchFamily="34" charset="-128"/>
              </a:rPr>
              <a:t>：</a:t>
            </a:r>
            <a:r>
              <a:rPr lang="en-US" altLang="zh-CN" sz="3600" b="1" dirty="0">
                <a:latin typeface="Yu Gothic UI" panose="020B0400000000000000" pitchFamily="34" charset="-128"/>
                <a:ea typeface="Yu Gothic UI" panose="020B0400000000000000" pitchFamily="34" charset="-128"/>
              </a:rPr>
              <a:t>13</a:t>
            </a:r>
            <a:r>
              <a:rPr lang="zh-CN" altLang="en-US" sz="3600" b="1" dirty="0">
                <a:solidFill>
                  <a:srgbClr val="FFFF00"/>
                </a:solidFill>
                <a:latin typeface="Yu Gothic UI" panose="020B0400000000000000" pitchFamily="34" charset="-128"/>
                <a:ea typeface="Yu Gothic UI" panose="020B0400000000000000" pitchFamily="34" charset="-128"/>
              </a:rPr>
              <a:t>）。</a:t>
            </a:r>
            <a:endParaRPr lang="en-US" altLang="zh-CN" sz="3600" b="1" dirty="0">
              <a:solidFill>
                <a:srgbClr val="FFFF00"/>
              </a:solidFill>
              <a:latin typeface="Yu Gothic UI" panose="020B0400000000000000" pitchFamily="34" charset="-128"/>
              <a:ea typeface="Yu Gothic UI" panose="020B0400000000000000" pitchFamily="34" charset="-128"/>
            </a:endParaRPr>
          </a:p>
          <a:p>
            <a:r>
              <a:rPr lang="en-US" altLang="zh-CN" sz="3600" b="1" dirty="0">
                <a:solidFill>
                  <a:srgbClr val="FFFF00"/>
                </a:solidFill>
                <a:latin typeface="Yu Gothic UI" panose="020B0400000000000000" pitchFamily="34" charset="-128"/>
                <a:ea typeface="Yu Gothic UI" panose="020B0400000000000000" pitchFamily="34" charset="-128"/>
              </a:rPr>
              <a:t>13 </a:t>
            </a:r>
            <a:r>
              <a:rPr lang="zh-CN" altLang="en-US" sz="3600" b="1" dirty="0">
                <a:solidFill>
                  <a:srgbClr val="FFFF00"/>
                </a:solidFill>
                <a:latin typeface="Yu Gothic UI" panose="020B0400000000000000" pitchFamily="34" charset="-128"/>
                <a:ea typeface="Yu Gothic UI" panose="020B0400000000000000" pitchFamily="34" charset="-128"/>
              </a:rPr>
              <a:t>因 为 你 们 立 志 行 事 都 是 神 在 你 们 心 里 运 行 ， 为 要 成 就 他 的 美 意 。
</a:t>
            </a:r>
            <a:r>
              <a:rPr lang="en-US" altLang="zh-TW" sz="3600" b="1" dirty="0">
                <a:latin typeface="Yu Gothic UI" panose="020B0400000000000000" pitchFamily="34" charset="-128"/>
                <a:ea typeface="Yu Gothic UI" panose="020B0400000000000000" pitchFamily="34" charset="-128"/>
              </a:rPr>
              <a:t>13 for it is God who works in you to will and to act in order to fulfill his good purpose.</a:t>
            </a:r>
          </a:p>
        </p:txBody>
      </p:sp>
    </p:spTree>
    <p:extLst>
      <p:ext uri="{BB962C8B-B14F-4D97-AF65-F5344CB8AC3E}">
        <p14:creationId xmlns:p14="http://schemas.microsoft.com/office/powerpoint/2010/main" val="79602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4E93F1-9D34-3343-A2A8-2E4E90A337CA}"/>
              </a:ext>
            </a:extLst>
          </p:cNvPr>
          <p:cNvSpPr txBox="1"/>
          <p:nvPr/>
        </p:nvSpPr>
        <p:spPr>
          <a:xfrm>
            <a:off x="2231756" y="929453"/>
            <a:ext cx="84572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FFFF00"/>
                </a:solidFill>
                <a:latin typeface="Yu Gothic UI" panose="020B0400000000000000" pitchFamily="34" charset="-128"/>
                <a:ea typeface="Yu Gothic UI" panose="020B0400000000000000" pitchFamily="34" charset="-128"/>
              </a:rPr>
              <a:t>因恩典得医治</a:t>
            </a:r>
            <a:r>
              <a:rPr lang="zh-TW" altLang="en-US" sz="3600" b="1" dirty="0">
                <a:solidFill>
                  <a:srgbClr val="FFFF00"/>
                </a:solidFill>
                <a:latin typeface="Yu Gothic UI" panose="020B0400000000000000" pitchFamily="34" charset="-128"/>
                <a:ea typeface="Yu Gothic UI" panose="020B0400000000000000" pitchFamily="34" charset="-128"/>
              </a:rPr>
              <a:t> </a:t>
            </a:r>
            <a:r>
              <a:rPr lang="en-US" altLang="zh-CN" sz="3600" b="1" dirty="0">
                <a:latin typeface="Yu Gothic UI" panose="020B0400000000000000" pitchFamily="34" charset="-128"/>
                <a:ea typeface="Yu Gothic UI" panose="020B0400000000000000" pitchFamily="34" charset="-128"/>
              </a:rPr>
              <a:t>Healed by Grace</a:t>
            </a:r>
          </a:p>
          <a:p>
            <a:r>
              <a:rPr lang="zh-CN" altLang="en-US" sz="3600" b="1" dirty="0">
                <a:solidFill>
                  <a:srgbClr val="FFFF00"/>
                </a:solidFill>
                <a:latin typeface="Yu Gothic UI" panose="020B0400000000000000" pitchFamily="34" charset="-128"/>
                <a:ea typeface="Yu Gothic UI" panose="020B0400000000000000" pitchFamily="34" charset="-128"/>
              </a:rPr>
              <a:t>（诗篇 </a:t>
            </a:r>
            <a:r>
              <a:rPr lang="en-US" altLang="zh-CN" sz="3600" b="1" dirty="0">
                <a:latin typeface="Yu Gothic UI" panose="020B0400000000000000" pitchFamily="34" charset="-128"/>
                <a:ea typeface="Yu Gothic UI" panose="020B0400000000000000" pitchFamily="34" charset="-128"/>
              </a:rPr>
              <a:t>Psalm 147</a:t>
            </a:r>
            <a:r>
              <a:rPr lang="zh-CN" altLang="en-US" sz="3600" b="1" dirty="0">
                <a:latin typeface="Yu Gothic UI" panose="020B0400000000000000" pitchFamily="34" charset="-128"/>
                <a:ea typeface="Yu Gothic UI" panose="020B0400000000000000" pitchFamily="34" charset="-128"/>
              </a:rPr>
              <a:t>：</a:t>
            </a:r>
            <a:r>
              <a:rPr lang="en-US" altLang="zh-CN" sz="3600" b="1" dirty="0">
                <a:latin typeface="Yu Gothic UI" panose="020B0400000000000000" pitchFamily="34" charset="-128"/>
                <a:ea typeface="Yu Gothic UI" panose="020B0400000000000000" pitchFamily="34" charset="-128"/>
              </a:rPr>
              <a:t>3</a:t>
            </a:r>
            <a:r>
              <a:rPr lang="zh-CN" altLang="en-US" sz="3600" b="1" dirty="0">
                <a:solidFill>
                  <a:srgbClr val="FFFF00"/>
                </a:solidFill>
                <a:latin typeface="Yu Gothic UI" panose="020B0400000000000000" pitchFamily="34" charset="-128"/>
                <a:ea typeface="Yu Gothic UI" panose="020B0400000000000000" pitchFamily="34" charset="-128"/>
              </a:rPr>
              <a:t>）。
</a:t>
            </a:r>
            <a:r>
              <a:rPr lang="en-US" altLang="zh-CN" sz="3600" b="1" dirty="0">
                <a:solidFill>
                  <a:srgbClr val="FFFF00"/>
                </a:solidFill>
                <a:latin typeface="Yu Gothic UI" panose="020B0400000000000000" pitchFamily="34" charset="-128"/>
                <a:ea typeface="Yu Gothic UI" panose="020B0400000000000000" pitchFamily="34" charset="-128"/>
              </a:rPr>
              <a:t>3 </a:t>
            </a:r>
            <a:r>
              <a:rPr lang="zh-CN" altLang="en-US" sz="3600" b="1" dirty="0">
                <a:solidFill>
                  <a:srgbClr val="FFFF00"/>
                </a:solidFill>
                <a:latin typeface="Yu Gothic UI" panose="020B0400000000000000" pitchFamily="34" charset="-128"/>
                <a:ea typeface="Yu Gothic UI" panose="020B0400000000000000" pitchFamily="34" charset="-128"/>
              </a:rPr>
              <a:t>他 医 好 伤 心 的 人 ， </a:t>
            </a:r>
            <a:endParaRPr lang="en-US" altLang="zh-CN" sz="3600" b="1" dirty="0">
              <a:solidFill>
                <a:srgbClr val="FFFF00"/>
              </a:solidFill>
              <a:latin typeface="Yu Gothic UI" panose="020B0400000000000000" pitchFamily="34" charset="-128"/>
              <a:ea typeface="Yu Gothic UI" panose="020B0400000000000000" pitchFamily="34" charset="-128"/>
            </a:endParaRPr>
          </a:p>
          <a:p>
            <a:r>
              <a:rPr lang="zh-CN" altLang="en-US" sz="3600" b="1" dirty="0">
                <a:solidFill>
                  <a:srgbClr val="FFFF00"/>
                </a:solidFill>
                <a:latin typeface="Yu Gothic UI" panose="020B0400000000000000" pitchFamily="34" charset="-128"/>
                <a:ea typeface="Yu Gothic UI" panose="020B0400000000000000" pitchFamily="34" charset="-128"/>
              </a:rPr>
              <a:t>裹 好 他 们 的 伤 处。
</a:t>
            </a:r>
            <a:r>
              <a:rPr lang="en-US" altLang="zh-CN" sz="3600" b="1" dirty="0">
                <a:latin typeface="Yu Gothic UI" panose="020B0400000000000000" pitchFamily="34" charset="-128"/>
                <a:ea typeface="Yu Gothic UI" panose="020B0400000000000000" pitchFamily="34" charset="-128"/>
              </a:rPr>
              <a:t>3 He heals the brokenhearted</a:t>
            </a:r>
          </a:p>
          <a:p>
            <a:r>
              <a:rPr lang="en-US" altLang="zh-CN" sz="3600" b="1" dirty="0">
                <a:latin typeface="Yu Gothic UI" panose="020B0400000000000000" pitchFamily="34" charset="-128"/>
                <a:ea typeface="Yu Gothic UI" panose="020B0400000000000000" pitchFamily="34" charset="-128"/>
              </a:rPr>
              <a:t>and binds up their wounds.</a:t>
            </a:r>
          </a:p>
        </p:txBody>
      </p:sp>
    </p:spTree>
    <p:extLst>
      <p:ext uri="{BB962C8B-B14F-4D97-AF65-F5344CB8AC3E}">
        <p14:creationId xmlns:p14="http://schemas.microsoft.com/office/powerpoint/2010/main" val="1283280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4E93F1-9D34-3343-A2A8-2E4E90A337CA}"/>
              </a:ext>
            </a:extLst>
          </p:cNvPr>
          <p:cNvSpPr txBox="1"/>
          <p:nvPr/>
        </p:nvSpPr>
        <p:spPr>
          <a:xfrm>
            <a:off x="1811385" y="735955"/>
            <a:ext cx="8804953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FF00"/>
                </a:solidFill>
                <a:latin typeface="Yu Gothic UI" panose="020B0400000000000000" pitchFamily="34" charset="-128"/>
                <a:ea typeface="Yu Gothic UI" panose="020B0400000000000000" pitchFamily="34" charset="-128"/>
              </a:rPr>
              <a:t>因恩典得释放</a:t>
            </a:r>
            <a:r>
              <a:rPr lang="zh-TW" altLang="en-US" sz="3200" b="1" dirty="0">
                <a:solidFill>
                  <a:srgbClr val="FFFF00"/>
                </a:solidFill>
                <a:latin typeface="Yu Gothic UI" panose="020B0400000000000000" pitchFamily="34" charset="-128"/>
                <a:ea typeface="Yu Gothic UI" panose="020B0400000000000000" pitchFamily="34" charset="-128"/>
              </a:rPr>
              <a:t> </a:t>
            </a:r>
            <a:r>
              <a:rPr lang="en-US" altLang="zh-CN" sz="3200" b="1" dirty="0">
                <a:latin typeface="Yu Gothic UI" panose="020B0400000000000000" pitchFamily="34" charset="-128"/>
                <a:ea typeface="Yu Gothic UI" panose="020B0400000000000000" pitchFamily="34" charset="-128"/>
              </a:rPr>
              <a:t>Liberated by Grace</a:t>
            </a:r>
          </a:p>
          <a:p>
            <a:r>
              <a:rPr lang="zh-CN" altLang="en-US" sz="3200" b="1" dirty="0">
                <a:solidFill>
                  <a:srgbClr val="FFFF00"/>
                </a:solidFill>
                <a:latin typeface="Yu Gothic UI" panose="020B0400000000000000" pitchFamily="34" charset="-128"/>
                <a:ea typeface="Yu Gothic UI" panose="020B0400000000000000" pitchFamily="34" charset="-128"/>
              </a:rPr>
              <a:t>（马太福音 </a:t>
            </a:r>
            <a:r>
              <a:rPr lang="en-US" altLang="zh-CN" sz="3200" b="1" dirty="0">
                <a:latin typeface="Yu Gothic UI" panose="020B0400000000000000" pitchFamily="34" charset="-128"/>
                <a:ea typeface="Yu Gothic UI" panose="020B0400000000000000" pitchFamily="34" charset="-128"/>
              </a:rPr>
              <a:t>Matthew 11</a:t>
            </a:r>
            <a:r>
              <a:rPr lang="zh-CN" altLang="en-US" sz="3200" b="1" dirty="0">
                <a:latin typeface="Yu Gothic UI" panose="020B0400000000000000" pitchFamily="34" charset="-128"/>
                <a:ea typeface="Yu Gothic UI" panose="020B0400000000000000" pitchFamily="34" charset="-128"/>
              </a:rPr>
              <a:t>：</a:t>
            </a:r>
            <a:r>
              <a:rPr lang="en-US" altLang="zh-CN" sz="3200" b="1" dirty="0">
                <a:latin typeface="Yu Gothic UI" panose="020B0400000000000000" pitchFamily="34" charset="-128"/>
                <a:ea typeface="Yu Gothic UI" panose="020B0400000000000000" pitchFamily="34" charset="-128"/>
              </a:rPr>
              <a:t>28-30</a:t>
            </a:r>
            <a:r>
              <a:rPr lang="en-US" altLang="zh-CN" sz="3200" b="1" dirty="0">
                <a:solidFill>
                  <a:srgbClr val="FFFF00"/>
                </a:solidFill>
                <a:latin typeface="Yu Gothic UI" panose="020B0400000000000000" pitchFamily="34" charset="-128"/>
                <a:ea typeface="Yu Gothic UI" panose="020B0400000000000000" pitchFamily="34" charset="-128"/>
              </a:rPr>
              <a:t>)
</a:t>
            </a:r>
            <a:r>
              <a:rPr lang="en-US" altLang="zh-CN" sz="2800" b="1" dirty="0">
                <a:solidFill>
                  <a:srgbClr val="FFFF00"/>
                </a:solidFill>
                <a:latin typeface="Yu Gothic UI" panose="020B0400000000000000" pitchFamily="34" charset="-128"/>
                <a:ea typeface="Yu Gothic UI" panose="020B0400000000000000" pitchFamily="34" charset="-128"/>
              </a:rPr>
              <a:t>28 </a:t>
            </a:r>
            <a:r>
              <a:rPr lang="zh-CN" altLang="en-US" sz="2800" b="1" dirty="0">
                <a:solidFill>
                  <a:srgbClr val="FFFF00"/>
                </a:solidFill>
                <a:latin typeface="Yu Gothic UI" panose="020B0400000000000000" pitchFamily="34" charset="-128"/>
                <a:ea typeface="Yu Gothic UI" panose="020B0400000000000000" pitchFamily="34" charset="-128"/>
              </a:rPr>
              <a:t>凡 劳 苦 担 重 担 的 人 可 以 到 我 这 里 来 ， 我 就 使 你 们 得 安 息 。 </a:t>
            </a:r>
            <a:r>
              <a:rPr lang="en-US" altLang="zh-CN" sz="2800" b="1" dirty="0">
                <a:solidFill>
                  <a:srgbClr val="FFFF00"/>
                </a:solidFill>
                <a:latin typeface="Yu Gothic UI" panose="020B0400000000000000" pitchFamily="34" charset="-128"/>
                <a:ea typeface="Yu Gothic UI" panose="020B0400000000000000" pitchFamily="34" charset="-128"/>
              </a:rPr>
              <a:t>29 </a:t>
            </a:r>
            <a:r>
              <a:rPr lang="zh-CN" altLang="en-US" sz="2800" b="1" dirty="0">
                <a:solidFill>
                  <a:srgbClr val="FFFF00"/>
                </a:solidFill>
                <a:latin typeface="Yu Gothic UI" panose="020B0400000000000000" pitchFamily="34" charset="-128"/>
                <a:ea typeface="Yu Gothic UI" panose="020B0400000000000000" pitchFamily="34" charset="-128"/>
              </a:rPr>
              <a:t>我 心 里 柔 和 谦 卑 ， 你 们 当 负 我 的 轭 ， 学 我 的 样 式 </a:t>
            </a:r>
            <a:r>
              <a:rPr lang="en-US" altLang="zh-CN" sz="2800" b="1" dirty="0">
                <a:solidFill>
                  <a:srgbClr val="FFFF00"/>
                </a:solidFill>
                <a:latin typeface="Yu Gothic UI" panose="020B0400000000000000" pitchFamily="34" charset="-128"/>
                <a:ea typeface="Yu Gothic UI" panose="020B0400000000000000" pitchFamily="34" charset="-128"/>
              </a:rPr>
              <a:t>; </a:t>
            </a:r>
            <a:r>
              <a:rPr lang="zh-CN" altLang="en-US" sz="2800" b="1" dirty="0">
                <a:solidFill>
                  <a:srgbClr val="FFFF00"/>
                </a:solidFill>
                <a:latin typeface="Yu Gothic UI" panose="020B0400000000000000" pitchFamily="34" charset="-128"/>
                <a:ea typeface="Yu Gothic UI" panose="020B0400000000000000" pitchFamily="34" charset="-128"/>
              </a:rPr>
              <a:t>这 样 ， 你 们 心 里 就 必 得 享 安 息 。 </a:t>
            </a:r>
            <a:r>
              <a:rPr lang="en-US" altLang="zh-CN" sz="2800" b="1" dirty="0">
                <a:solidFill>
                  <a:srgbClr val="FFFF00"/>
                </a:solidFill>
                <a:latin typeface="Yu Gothic UI" panose="020B0400000000000000" pitchFamily="34" charset="-128"/>
                <a:ea typeface="Yu Gothic UI" panose="020B0400000000000000" pitchFamily="34" charset="-128"/>
              </a:rPr>
              <a:t>30 </a:t>
            </a:r>
            <a:r>
              <a:rPr lang="zh-CN" altLang="en-US" sz="2800" b="1" dirty="0">
                <a:solidFill>
                  <a:srgbClr val="FFFF00"/>
                </a:solidFill>
                <a:latin typeface="Yu Gothic UI" panose="020B0400000000000000" pitchFamily="34" charset="-128"/>
                <a:ea typeface="Yu Gothic UI" panose="020B0400000000000000" pitchFamily="34" charset="-128"/>
              </a:rPr>
              <a:t>因 为 我 的 轭 是 容 易 的 ， 我 的 担 子 是 轻 省 的 。
</a:t>
            </a:r>
            <a:r>
              <a:rPr lang="en-US" altLang="zh-CN" sz="2800" b="1" dirty="0">
                <a:latin typeface="Yu Gothic UI" panose="020B0400000000000000" pitchFamily="34" charset="-128"/>
                <a:ea typeface="Yu Gothic UI" panose="020B0400000000000000" pitchFamily="34" charset="-128"/>
              </a:rPr>
              <a:t>28 “Come to me, all you who are weary and burdened, and I will give you rest. 29 Take my yoke upon you and learn from me, for I am gentle and humble in heart, and you will find rest for your souls. 30 For my yoke is easy and my burden is light.”</a:t>
            </a:r>
            <a:endParaRPr lang="en-US" altLang="zh-CN" sz="3200" b="1" dirty="0">
              <a:latin typeface="Yu Gothic UI" panose="020B0400000000000000" pitchFamily="34" charset="-128"/>
              <a:ea typeface="Yu Gothic UI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5016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4E93F1-9D34-3343-A2A8-2E4E90A337CA}"/>
              </a:ext>
            </a:extLst>
          </p:cNvPr>
          <p:cNvSpPr txBox="1"/>
          <p:nvPr/>
        </p:nvSpPr>
        <p:spPr>
          <a:xfrm>
            <a:off x="1563413" y="744243"/>
            <a:ext cx="906517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FFFF00"/>
                </a:solidFill>
                <a:latin typeface="Yu Gothic UI" panose="020B0400000000000000" pitchFamily="34" charset="-128"/>
                <a:ea typeface="Yu Gothic UI" panose="020B0400000000000000" pitchFamily="34" charset="-128"/>
              </a:rPr>
              <a:t>被恩典赋予了才能</a:t>
            </a:r>
            <a:r>
              <a:rPr lang="zh-TW" altLang="en-US" sz="3600" b="1" dirty="0">
                <a:solidFill>
                  <a:srgbClr val="FFFF00"/>
                </a:solidFill>
                <a:latin typeface="Yu Gothic UI" panose="020B0400000000000000" pitchFamily="34" charset="-128"/>
                <a:ea typeface="Yu Gothic UI" panose="020B0400000000000000" pitchFamily="34" charset="-128"/>
              </a:rPr>
              <a:t> </a:t>
            </a:r>
            <a:r>
              <a:rPr lang="en-US" altLang="zh-CN" sz="3600" b="1">
                <a:latin typeface="Yu Gothic UI" panose="020B0400000000000000" pitchFamily="34" charset="-128"/>
                <a:ea typeface="Yu Gothic UI" panose="020B0400000000000000" pitchFamily="34" charset="-128"/>
              </a:rPr>
              <a:t>Talents empowered </a:t>
            </a:r>
            <a:r>
              <a:rPr lang="en-US" altLang="zh-CN" sz="3600" b="1" dirty="0">
                <a:latin typeface="Yu Gothic UI" panose="020B0400000000000000" pitchFamily="34" charset="-128"/>
                <a:ea typeface="Yu Gothic UI" panose="020B0400000000000000" pitchFamily="34" charset="-128"/>
              </a:rPr>
              <a:t>by Grace</a:t>
            </a:r>
            <a:r>
              <a:rPr lang="zh-CN" altLang="en-US" sz="3600" b="1" dirty="0">
                <a:solidFill>
                  <a:srgbClr val="FFFF00"/>
                </a:solidFill>
                <a:latin typeface="Yu Gothic UI" panose="020B0400000000000000" pitchFamily="34" charset="-128"/>
                <a:ea typeface="Yu Gothic UI" panose="020B0400000000000000" pitchFamily="34" charset="-128"/>
              </a:rPr>
              <a:t>（罗马书 </a:t>
            </a:r>
            <a:r>
              <a:rPr lang="en-US" altLang="zh-CN" sz="3600" b="1" dirty="0">
                <a:latin typeface="Yu Gothic UI" panose="020B0400000000000000" pitchFamily="34" charset="-128"/>
                <a:ea typeface="Yu Gothic UI" panose="020B0400000000000000" pitchFamily="34" charset="-128"/>
              </a:rPr>
              <a:t>Romans 12</a:t>
            </a:r>
            <a:r>
              <a:rPr lang="zh-CN" altLang="en-US" sz="3600" b="1" dirty="0">
                <a:latin typeface="Yu Gothic UI" panose="020B0400000000000000" pitchFamily="34" charset="-128"/>
                <a:ea typeface="Yu Gothic UI" panose="020B0400000000000000" pitchFamily="34" charset="-128"/>
              </a:rPr>
              <a:t>：</a:t>
            </a:r>
            <a:r>
              <a:rPr lang="en-US" altLang="zh-CN" sz="3600" b="1" dirty="0">
                <a:latin typeface="Yu Gothic UI" panose="020B0400000000000000" pitchFamily="34" charset="-128"/>
                <a:ea typeface="Yu Gothic UI" panose="020B0400000000000000" pitchFamily="34" charset="-128"/>
              </a:rPr>
              <a:t>6</a:t>
            </a:r>
            <a:r>
              <a:rPr lang="zh-CN" altLang="en-US" sz="3600" b="1" dirty="0">
                <a:solidFill>
                  <a:srgbClr val="FFFF00"/>
                </a:solidFill>
                <a:latin typeface="Yu Gothic UI" panose="020B0400000000000000" pitchFamily="34" charset="-128"/>
                <a:ea typeface="Yu Gothic UI" panose="020B0400000000000000" pitchFamily="34" charset="-128"/>
              </a:rPr>
              <a:t>）。</a:t>
            </a:r>
            <a:endParaRPr lang="en-US" altLang="zh-CN" sz="3600" b="1" dirty="0">
              <a:solidFill>
                <a:srgbClr val="FFFF00"/>
              </a:solidFill>
              <a:latin typeface="Yu Gothic UI" panose="020B0400000000000000" pitchFamily="34" charset="-128"/>
              <a:ea typeface="Yu Gothic UI" panose="020B0400000000000000" pitchFamily="34" charset="-128"/>
            </a:endParaRPr>
          </a:p>
          <a:p>
            <a:r>
              <a:rPr lang="en-US" altLang="zh-CN" sz="3600" b="1" dirty="0">
                <a:solidFill>
                  <a:srgbClr val="FFFF00"/>
                </a:solidFill>
                <a:latin typeface="Yu Gothic UI" panose="020B0400000000000000" pitchFamily="34" charset="-128"/>
                <a:ea typeface="Yu Gothic UI" panose="020B0400000000000000" pitchFamily="34" charset="-128"/>
              </a:rPr>
              <a:t>6 </a:t>
            </a:r>
            <a:r>
              <a:rPr lang="zh-CN" altLang="en-US" sz="3600" b="1" dirty="0">
                <a:solidFill>
                  <a:srgbClr val="FFFF00"/>
                </a:solidFill>
                <a:latin typeface="Yu Gothic UI" panose="020B0400000000000000" pitchFamily="34" charset="-128"/>
                <a:ea typeface="Yu Gothic UI" panose="020B0400000000000000" pitchFamily="34" charset="-128"/>
              </a:rPr>
              <a:t>按 我 们 所 得 的 恩 赐 ， 各 有 不 同 。 或 说 预 言 ， 就 当 照 着 信 心 的 程 度 说 预 言 ，
</a:t>
            </a:r>
            <a:r>
              <a:rPr lang="en-US" altLang="zh-CN" sz="3600" b="1" dirty="0">
                <a:latin typeface="Yu Gothic UI" panose="020B0400000000000000" pitchFamily="34" charset="-128"/>
                <a:ea typeface="Yu Gothic UI" panose="020B0400000000000000" pitchFamily="34" charset="-128"/>
              </a:rPr>
              <a:t>6 We have different gifts, according to the grace given to each of us. If your gift is prophesying, then prophesy in accordance with your[a] faith; </a:t>
            </a:r>
          </a:p>
        </p:txBody>
      </p:sp>
    </p:spTree>
    <p:extLst>
      <p:ext uri="{BB962C8B-B14F-4D97-AF65-F5344CB8AC3E}">
        <p14:creationId xmlns:p14="http://schemas.microsoft.com/office/powerpoint/2010/main" val="8057398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{59EBA073-7B86-934F-BCF6-421847118F67}tf16401378</Template>
  <TotalTime>101</TotalTime>
  <Words>922</Words>
  <Application>Microsoft Macintosh PowerPoint</Application>
  <PresentationFormat>Widescreen</PresentationFormat>
  <Paragraphs>36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MS Shell Dlg 2</vt:lpstr>
      <vt:lpstr>Yu Gothic UI</vt:lpstr>
      <vt:lpstr>Arial</vt:lpstr>
      <vt:lpstr>Wingdings</vt:lpstr>
      <vt:lpstr>Wingdings 3</vt:lpstr>
      <vt:lpstr>Madison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LCCC Church</dc:creator>
  <cp:lastModifiedBy>LCCC Church</cp:lastModifiedBy>
  <cp:revision>3</cp:revision>
  <dcterms:created xsi:type="dcterms:W3CDTF">2021-12-21T22:23:48Z</dcterms:created>
  <dcterms:modified xsi:type="dcterms:W3CDTF">2021-12-22T21:09:23Z</dcterms:modified>
</cp:coreProperties>
</file>