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41"/>
    <p:restoredTop sz="96327"/>
  </p:normalViewPr>
  <p:slideViewPr>
    <p:cSldViewPr snapToGrid="0">
      <p:cViewPr varScale="1">
        <p:scale>
          <a:sx n="124" d="100"/>
          <a:sy n="124" d="100"/>
        </p:scale>
        <p:origin x="70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C17E6-C62F-96B3-F7C3-670532108D0D}"/>
              </a:ext>
            </a:extLst>
          </p:cNvPr>
          <p:cNvSpPr>
            <a:spLocks noGrp="1"/>
          </p:cNvSpPr>
          <p:nvPr>
            <p:ph type="ctrTitle"/>
          </p:nvPr>
        </p:nvSpPr>
        <p:spPr>
          <a:xfrm>
            <a:off x="1524000" y="1122363"/>
            <a:ext cx="9144000" cy="2387600"/>
          </a:xfrm>
        </p:spPr>
        <p:txBody>
          <a:bodyPr anchor="b"/>
          <a:lstStyle>
            <a:lvl1pPr algn="ctr">
              <a:defRPr sz="6000"/>
            </a:lvl1pPr>
          </a:lstStyle>
          <a:p>
            <a:endParaRPr lang="en-US" dirty="0"/>
          </a:p>
        </p:txBody>
      </p:sp>
      <p:sp>
        <p:nvSpPr>
          <p:cNvPr id="3" name="Subtitle 2">
            <a:extLst>
              <a:ext uri="{FF2B5EF4-FFF2-40B4-BE49-F238E27FC236}">
                <a16:creationId xmlns:a16="http://schemas.microsoft.com/office/drawing/2014/main" id="{87BA2AE2-2866-E9C9-A49A-F934B2D19F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504F52-C5FD-55A8-F5DE-AF27869096C5}"/>
              </a:ext>
            </a:extLst>
          </p:cNvPr>
          <p:cNvSpPr>
            <a:spLocks noGrp="1"/>
          </p:cNvSpPr>
          <p:nvPr>
            <p:ph type="dt" sz="half" idx="10"/>
          </p:nvPr>
        </p:nvSpPr>
        <p:spPr/>
        <p:txBody>
          <a:bodyPr/>
          <a:lstStyle/>
          <a:p>
            <a:fld id="{D2561B04-94D7-F64D-823A-D5A0BDFBE28F}" type="datetimeFigureOut">
              <a:rPr lang="en-US" smtClean="0"/>
              <a:t>3/9/23</a:t>
            </a:fld>
            <a:endParaRPr lang="en-US"/>
          </a:p>
        </p:txBody>
      </p:sp>
      <p:sp>
        <p:nvSpPr>
          <p:cNvPr id="5" name="Footer Placeholder 4">
            <a:extLst>
              <a:ext uri="{FF2B5EF4-FFF2-40B4-BE49-F238E27FC236}">
                <a16:creationId xmlns:a16="http://schemas.microsoft.com/office/drawing/2014/main" id="{347F8B21-C83A-2058-615F-936F037E04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6084EA-8ABE-671E-BC12-F914FD268A6F}"/>
              </a:ext>
            </a:extLst>
          </p:cNvPr>
          <p:cNvSpPr>
            <a:spLocks noGrp="1"/>
          </p:cNvSpPr>
          <p:nvPr>
            <p:ph type="sldNum" sz="quarter" idx="12"/>
          </p:nvPr>
        </p:nvSpPr>
        <p:spPr/>
        <p:txBody>
          <a:bodyPr/>
          <a:lstStyle/>
          <a:p>
            <a:fld id="{45BE0944-8B8B-834B-9727-5DD31D879236}" type="slidenum">
              <a:rPr lang="en-US" smtClean="0"/>
              <a:t>‹#›</a:t>
            </a:fld>
            <a:endParaRPr lang="en-US"/>
          </a:p>
        </p:txBody>
      </p:sp>
    </p:spTree>
    <p:extLst>
      <p:ext uri="{BB962C8B-B14F-4D97-AF65-F5344CB8AC3E}">
        <p14:creationId xmlns:p14="http://schemas.microsoft.com/office/powerpoint/2010/main" val="3708650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50077-C679-C94D-0D30-BBDA35D697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33E9BD-5C75-A7B9-A61C-A71D9D6D5D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1EFEF4-C2B5-C6CD-57C5-3CD400192250}"/>
              </a:ext>
            </a:extLst>
          </p:cNvPr>
          <p:cNvSpPr>
            <a:spLocks noGrp="1"/>
          </p:cNvSpPr>
          <p:nvPr>
            <p:ph type="dt" sz="half" idx="10"/>
          </p:nvPr>
        </p:nvSpPr>
        <p:spPr/>
        <p:txBody>
          <a:bodyPr/>
          <a:lstStyle/>
          <a:p>
            <a:fld id="{D2561B04-94D7-F64D-823A-D5A0BDFBE28F}" type="datetimeFigureOut">
              <a:rPr lang="en-US" smtClean="0"/>
              <a:t>3/9/23</a:t>
            </a:fld>
            <a:endParaRPr lang="en-US"/>
          </a:p>
        </p:txBody>
      </p:sp>
      <p:sp>
        <p:nvSpPr>
          <p:cNvPr id="5" name="Footer Placeholder 4">
            <a:extLst>
              <a:ext uri="{FF2B5EF4-FFF2-40B4-BE49-F238E27FC236}">
                <a16:creationId xmlns:a16="http://schemas.microsoft.com/office/drawing/2014/main" id="{F68D7451-72E7-479F-9F2C-2B1DA27A81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CF176D-B735-FB89-D2B5-99AC3874FFE0}"/>
              </a:ext>
            </a:extLst>
          </p:cNvPr>
          <p:cNvSpPr>
            <a:spLocks noGrp="1"/>
          </p:cNvSpPr>
          <p:nvPr>
            <p:ph type="sldNum" sz="quarter" idx="12"/>
          </p:nvPr>
        </p:nvSpPr>
        <p:spPr/>
        <p:txBody>
          <a:bodyPr/>
          <a:lstStyle/>
          <a:p>
            <a:fld id="{45BE0944-8B8B-834B-9727-5DD31D879236}" type="slidenum">
              <a:rPr lang="en-US" smtClean="0"/>
              <a:t>‹#›</a:t>
            </a:fld>
            <a:endParaRPr lang="en-US"/>
          </a:p>
        </p:txBody>
      </p:sp>
    </p:spTree>
    <p:extLst>
      <p:ext uri="{BB962C8B-B14F-4D97-AF65-F5344CB8AC3E}">
        <p14:creationId xmlns:p14="http://schemas.microsoft.com/office/powerpoint/2010/main" val="3504505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6BB071-B667-3023-BEEA-9A99239168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96224A-CC8D-86A6-F4CC-339F2CEEF4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B416CF-0165-6B92-35B5-437883A56B0A}"/>
              </a:ext>
            </a:extLst>
          </p:cNvPr>
          <p:cNvSpPr>
            <a:spLocks noGrp="1"/>
          </p:cNvSpPr>
          <p:nvPr>
            <p:ph type="dt" sz="half" idx="10"/>
          </p:nvPr>
        </p:nvSpPr>
        <p:spPr/>
        <p:txBody>
          <a:bodyPr/>
          <a:lstStyle/>
          <a:p>
            <a:fld id="{D2561B04-94D7-F64D-823A-D5A0BDFBE28F}" type="datetimeFigureOut">
              <a:rPr lang="en-US" smtClean="0"/>
              <a:t>3/9/23</a:t>
            </a:fld>
            <a:endParaRPr lang="en-US"/>
          </a:p>
        </p:txBody>
      </p:sp>
      <p:sp>
        <p:nvSpPr>
          <p:cNvPr id="5" name="Footer Placeholder 4">
            <a:extLst>
              <a:ext uri="{FF2B5EF4-FFF2-40B4-BE49-F238E27FC236}">
                <a16:creationId xmlns:a16="http://schemas.microsoft.com/office/drawing/2014/main" id="{71C5A0EC-3A87-20C4-ED48-87257866E3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147D35-DCC2-F073-F310-781DD9B343CC}"/>
              </a:ext>
            </a:extLst>
          </p:cNvPr>
          <p:cNvSpPr>
            <a:spLocks noGrp="1"/>
          </p:cNvSpPr>
          <p:nvPr>
            <p:ph type="sldNum" sz="quarter" idx="12"/>
          </p:nvPr>
        </p:nvSpPr>
        <p:spPr/>
        <p:txBody>
          <a:bodyPr/>
          <a:lstStyle/>
          <a:p>
            <a:fld id="{45BE0944-8B8B-834B-9727-5DD31D879236}" type="slidenum">
              <a:rPr lang="en-US" smtClean="0"/>
              <a:t>‹#›</a:t>
            </a:fld>
            <a:endParaRPr lang="en-US"/>
          </a:p>
        </p:txBody>
      </p:sp>
    </p:spTree>
    <p:extLst>
      <p:ext uri="{BB962C8B-B14F-4D97-AF65-F5344CB8AC3E}">
        <p14:creationId xmlns:p14="http://schemas.microsoft.com/office/powerpoint/2010/main" val="96213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86F59-B847-9957-3E56-685CB6EE73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0CC361-AA42-03E3-A4E1-951B0C31EC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51F8C7-6BB1-A49E-3501-507830B46267}"/>
              </a:ext>
            </a:extLst>
          </p:cNvPr>
          <p:cNvSpPr>
            <a:spLocks noGrp="1"/>
          </p:cNvSpPr>
          <p:nvPr>
            <p:ph type="dt" sz="half" idx="10"/>
          </p:nvPr>
        </p:nvSpPr>
        <p:spPr/>
        <p:txBody>
          <a:bodyPr/>
          <a:lstStyle/>
          <a:p>
            <a:fld id="{D2561B04-94D7-F64D-823A-D5A0BDFBE28F}" type="datetimeFigureOut">
              <a:rPr lang="en-US" smtClean="0"/>
              <a:t>3/9/23</a:t>
            </a:fld>
            <a:endParaRPr lang="en-US"/>
          </a:p>
        </p:txBody>
      </p:sp>
      <p:sp>
        <p:nvSpPr>
          <p:cNvPr id="5" name="Footer Placeholder 4">
            <a:extLst>
              <a:ext uri="{FF2B5EF4-FFF2-40B4-BE49-F238E27FC236}">
                <a16:creationId xmlns:a16="http://schemas.microsoft.com/office/drawing/2014/main" id="{1A535D7A-3457-690C-591E-6C1D983697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DB186-0A38-186B-0B66-4DCD5BFD678F}"/>
              </a:ext>
            </a:extLst>
          </p:cNvPr>
          <p:cNvSpPr>
            <a:spLocks noGrp="1"/>
          </p:cNvSpPr>
          <p:nvPr>
            <p:ph type="sldNum" sz="quarter" idx="12"/>
          </p:nvPr>
        </p:nvSpPr>
        <p:spPr/>
        <p:txBody>
          <a:bodyPr/>
          <a:lstStyle/>
          <a:p>
            <a:fld id="{45BE0944-8B8B-834B-9727-5DD31D879236}" type="slidenum">
              <a:rPr lang="en-US" smtClean="0"/>
              <a:t>‹#›</a:t>
            </a:fld>
            <a:endParaRPr lang="en-US"/>
          </a:p>
        </p:txBody>
      </p:sp>
    </p:spTree>
    <p:extLst>
      <p:ext uri="{BB962C8B-B14F-4D97-AF65-F5344CB8AC3E}">
        <p14:creationId xmlns:p14="http://schemas.microsoft.com/office/powerpoint/2010/main" val="2560246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4A84F-3727-3CA2-F3B6-020413AE9B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E6633C-0AC4-E9CC-AB64-33B1CC9B88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9DB9E2-A986-0684-34BA-568E07123399}"/>
              </a:ext>
            </a:extLst>
          </p:cNvPr>
          <p:cNvSpPr>
            <a:spLocks noGrp="1"/>
          </p:cNvSpPr>
          <p:nvPr>
            <p:ph type="dt" sz="half" idx="10"/>
          </p:nvPr>
        </p:nvSpPr>
        <p:spPr/>
        <p:txBody>
          <a:bodyPr/>
          <a:lstStyle/>
          <a:p>
            <a:fld id="{D2561B04-94D7-F64D-823A-D5A0BDFBE28F}" type="datetimeFigureOut">
              <a:rPr lang="en-US" smtClean="0"/>
              <a:t>3/9/23</a:t>
            </a:fld>
            <a:endParaRPr lang="en-US"/>
          </a:p>
        </p:txBody>
      </p:sp>
      <p:sp>
        <p:nvSpPr>
          <p:cNvPr id="5" name="Footer Placeholder 4">
            <a:extLst>
              <a:ext uri="{FF2B5EF4-FFF2-40B4-BE49-F238E27FC236}">
                <a16:creationId xmlns:a16="http://schemas.microsoft.com/office/drawing/2014/main" id="{9DD204CB-8EE6-B9F1-7CD2-CAB959D082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375AE3-D64E-6C5F-318F-A1C8CBF9C0C5}"/>
              </a:ext>
            </a:extLst>
          </p:cNvPr>
          <p:cNvSpPr>
            <a:spLocks noGrp="1"/>
          </p:cNvSpPr>
          <p:nvPr>
            <p:ph type="sldNum" sz="quarter" idx="12"/>
          </p:nvPr>
        </p:nvSpPr>
        <p:spPr/>
        <p:txBody>
          <a:bodyPr/>
          <a:lstStyle/>
          <a:p>
            <a:fld id="{45BE0944-8B8B-834B-9727-5DD31D879236}" type="slidenum">
              <a:rPr lang="en-US" smtClean="0"/>
              <a:t>‹#›</a:t>
            </a:fld>
            <a:endParaRPr lang="en-US"/>
          </a:p>
        </p:txBody>
      </p:sp>
    </p:spTree>
    <p:extLst>
      <p:ext uri="{BB962C8B-B14F-4D97-AF65-F5344CB8AC3E}">
        <p14:creationId xmlns:p14="http://schemas.microsoft.com/office/powerpoint/2010/main" val="144168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F9591-87EE-57B6-7988-583D02E5C0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67D556-6BC9-25D2-1E79-EA72392DFF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6D9FA2-39DD-5BA6-B9FD-FFC964F34B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9DD59B-5775-34C7-BF19-29349FEC472C}"/>
              </a:ext>
            </a:extLst>
          </p:cNvPr>
          <p:cNvSpPr>
            <a:spLocks noGrp="1"/>
          </p:cNvSpPr>
          <p:nvPr>
            <p:ph type="dt" sz="half" idx="10"/>
          </p:nvPr>
        </p:nvSpPr>
        <p:spPr/>
        <p:txBody>
          <a:bodyPr/>
          <a:lstStyle/>
          <a:p>
            <a:fld id="{D2561B04-94D7-F64D-823A-D5A0BDFBE28F}" type="datetimeFigureOut">
              <a:rPr lang="en-US" smtClean="0"/>
              <a:t>3/9/23</a:t>
            </a:fld>
            <a:endParaRPr lang="en-US"/>
          </a:p>
        </p:txBody>
      </p:sp>
      <p:sp>
        <p:nvSpPr>
          <p:cNvPr id="6" name="Footer Placeholder 5">
            <a:extLst>
              <a:ext uri="{FF2B5EF4-FFF2-40B4-BE49-F238E27FC236}">
                <a16:creationId xmlns:a16="http://schemas.microsoft.com/office/drawing/2014/main" id="{D94C4AFB-59CA-C68E-A3D2-C87C8A3D03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E93747-8827-54E0-67F5-98A37BAF1AF9}"/>
              </a:ext>
            </a:extLst>
          </p:cNvPr>
          <p:cNvSpPr>
            <a:spLocks noGrp="1"/>
          </p:cNvSpPr>
          <p:nvPr>
            <p:ph type="sldNum" sz="quarter" idx="12"/>
          </p:nvPr>
        </p:nvSpPr>
        <p:spPr/>
        <p:txBody>
          <a:bodyPr/>
          <a:lstStyle/>
          <a:p>
            <a:fld id="{45BE0944-8B8B-834B-9727-5DD31D879236}" type="slidenum">
              <a:rPr lang="en-US" smtClean="0"/>
              <a:t>‹#›</a:t>
            </a:fld>
            <a:endParaRPr lang="en-US"/>
          </a:p>
        </p:txBody>
      </p:sp>
    </p:spTree>
    <p:extLst>
      <p:ext uri="{BB962C8B-B14F-4D97-AF65-F5344CB8AC3E}">
        <p14:creationId xmlns:p14="http://schemas.microsoft.com/office/powerpoint/2010/main" val="11339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38362-1462-DB16-71A8-864D4334C7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AA4672-610D-F490-27F4-D8C1E24110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4A22E3-AA8C-8AA7-85F1-AB0C3C4A75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D9D625-355D-8DE6-DA37-B64BC4AFA0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DC2AC6-00B0-010A-D7C7-53F7CB72B7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C75F37-EC35-A52D-5E58-7707F76F827D}"/>
              </a:ext>
            </a:extLst>
          </p:cNvPr>
          <p:cNvSpPr>
            <a:spLocks noGrp="1"/>
          </p:cNvSpPr>
          <p:nvPr>
            <p:ph type="dt" sz="half" idx="10"/>
          </p:nvPr>
        </p:nvSpPr>
        <p:spPr/>
        <p:txBody>
          <a:bodyPr/>
          <a:lstStyle/>
          <a:p>
            <a:fld id="{D2561B04-94D7-F64D-823A-D5A0BDFBE28F}" type="datetimeFigureOut">
              <a:rPr lang="en-US" smtClean="0"/>
              <a:t>3/9/23</a:t>
            </a:fld>
            <a:endParaRPr lang="en-US"/>
          </a:p>
        </p:txBody>
      </p:sp>
      <p:sp>
        <p:nvSpPr>
          <p:cNvPr id="8" name="Footer Placeholder 7">
            <a:extLst>
              <a:ext uri="{FF2B5EF4-FFF2-40B4-BE49-F238E27FC236}">
                <a16:creationId xmlns:a16="http://schemas.microsoft.com/office/drawing/2014/main" id="{78A2CAB9-3587-A369-15E2-C12828559F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0B9112-65E7-8570-FCCB-271C6C64C1E8}"/>
              </a:ext>
            </a:extLst>
          </p:cNvPr>
          <p:cNvSpPr>
            <a:spLocks noGrp="1"/>
          </p:cNvSpPr>
          <p:nvPr>
            <p:ph type="sldNum" sz="quarter" idx="12"/>
          </p:nvPr>
        </p:nvSpPr>
        <p:spPr/>
        <p:txBody>
          <a:bodyPr/>
          <a:lstStyle/>
          <a:p>
            <a:fld id="{45BE0944-8B8B-834B-9727-5DD31D879236}" type="slidenum">
              <a:rPr lang="en-US" smtClean="0"/>
              <a:t>‹#›</a:t>
            </a:fld>
            <a:endParaRPr lang="en-US"/>
          </a:p>
        </p:txBody>
      </p:sp>
    </p:spTree>
    <p:extLst>
      <p:ext uri="{BB962C8B-B14F-4D97-AF65-F5344CB8AC3E}">
        <p14:creationId xmlns:p14="http://schemas.microsoft.com/office/powerpoint/2010/main" val="979356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15609-BD55-69D0-CE48-6AD2FDD017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FE0E16-95C4-6BDA-3EF8-7477DF0117EC}"/>
              </a:ext>
            </a:extLst>
          </p:cNvPr>
          <p:cNvSpPr>
            <a:spLocks noGrp="1"/>
          </p:cNvSpPr>
          <p:nvPr>
            <p:ph type="dt" sz="half" idx="10"/>
          </p:nvPr>
        </p:nvSpPr>
        <p:spPr/>
        <p:txBody>
          <a:bodyPr/>
          <a:lstStyle/>
          <a:p>
            <a:fld id="{D2561B04-94D7-F64D-823A-D5A0BDFBE28F}" type="datetimeFigureOut">
              <a:rPr lang="en-US" smtClean="0"/>
              <a:t>3/9/23</a:t>
            </a:fld>
            <a:endParaRPr lang="en-US"/>
          </a:p>
        </p:txBody>
      </p:sp>
      <p:sp>
        <p:nvSpPr>
          <p:cNvPr id="4" name="Footer Placeholder 3">
            <a:extLst>
              <a:ext uri="{FF2B5EF4-FFF2-40B4-BE49-F238E27FC236}">
                <a16:creationId xmlns:a16="http://schemas.microsoft.com/office/drawing/2014/main" id="{541A5B5D-A24B-8B8A-6EEE-FA14311427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0727BC-5576-DC7D-EE3D-55AF68F2BD25}"/>
              </a:ext>
            </a:extLst>
          </p:cNvPr>
          <p:cNvSpPr>
            <a:spLocks noGrp="1"/>
          </p:cNvSpPr>
          <p:nvPr>
            <p:ph type="sldNum" sz="quarter" idx="12"/>
          </p:nvPr>
        </p:nvSpPr>
        <p:spPr/>
        <p:txBody>
          <a:bodyPr/>
          <a:lstStyle/>
          <a:p>
            <a:fld id="{45BE0944-8B8B-834B-9727-5DD31D879236}" type="slidenum">
              <a:rPr lang="en-US" smtClean="0"/>
              <a:t>‹#›</a:t>
            </a:fld>
            <a:endParaRPr lang="en-US"/>
          </a:p>
        </p:txBody>
      </p:sp>
    </p:spTree>
    <p:extLst>
      <p:ext uri="{BB962C8B-B14F-4D97-AF65-F5344CB8AC3E}">
        <p14:creationId xmlns:p14="http://schemas.microsoft.com/office/powerpoint/2010/main" val="4283719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B68877-08F7-08C6-5881-3EC8E7060B78}"/>
              </a:ext>
            </a:extLst>
          </p:cNvPr>
          <p:cNvSpPr>
            <a:spLocks noGrp="1"/>
          </p:cNvSpPr>
          <p:nvPr>
            <p:ph type="dt" sz="half" idx="10"/>
          </p:nvPr>
        </p:nvSpPr>
        <p:spPr/>
        <p:txBody>
          <a:bodyPr/>
          <a:lstStyle/>
          <a:p>
            <a:fld id="{D2561B04-94D7-F64D-823A-D5A0BDFBE28F}" type="datetimeFigureOut">
              <a:rPr lang="en-US" smtClean="0"/>
              <a:t>3/9/23</a:t>
            </a:fld>
            <a:endParaRPr lang="en-US"/>
          </a:p>
        </p:txBody>
      </p:sp>
      <p:sp>
        <p:nvSpPr>
          <p:cNvPr id="3" name="Footer Placeholder 2">
            <a:extLst>
              <a:ext uri="{FF2B5EF4-FFF2-40B4-BE49-F238E27FC236}">
                <a16:creationId xmlns:a16="http://schemas.microsoft.com/office/drawing/2014/main" id="{21242246-5E0C-35D4-902D-BF23F31E0B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44877A-37BB-3DBE-0197-5DDDC89E5597}"/>
              </a:ext>
            </a:extLst>
          </p:cNvPr>
          <p:cNvSpPr>
            <a:spLocks noGrp="1"/>
          </p:cNvSpPr>
          <p:nvPr>
            <p:ph type="sldNum" sz="quarter" idx="12"/>
          </p:nvPr>
        </p:nvSpPr>
        <p:spPr/>
        <p:txBody>
          <a:bodyPr/>
          <a:lstStyle/>
          <a:p>
            <a:fld id="{45BE0944-8B8B-834B-9727-5DD31D879236}" type="slidenum">
              <a:rPr lang="en-US" smtClean="0"/>
              <a:t>‹#›</a:t>
            </a:fld>
            <a:endParaRPr lang="en-US"/>
          </a:p>
        </p:txBody>
      </p:sp>
    </p:spTree>
    <p:extLst>
      <p:ext uri="{BB962C8B-B14F-4D97-AF65-F5344CB8AC3E}">
        <p14:creationId xmlns:p14="http://schemas.microsoft.com/office/powerpoint/2010/main" val="1389569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6A0D5-357B-95BC-4254-74AA3803A6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FD6022-4D55-9B68-086D-D746BE47D3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1DCFC6-F184-1221-7DEC-DEF47AD1D9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68317D-77B9-2CD3-2DBD-D7FF3191FD5A}"/>
              </a:ext>
            </a:extLst>
          </p:cNvPr>
          <p:cNvSpPr>
            <a:spLocks noGrp="1"/>
          </p:cNvSpPr>
          <p:nvPr>
            <p:ph type="dt" sz="half" idx="10"/>
          </p:nvPr>
        </p:nvSpPr>
        <p:spPr/>
        <p:txBody>
          <a:bodyPr/>
          <a:lstStyle/>
          <a:p>
            <a:fld id="{D2561B04-94D7-F64D-823A-D5A0BDFBE28F}" type="datetimeFigureOut">
              <a:rPr lang="en-US" smtClean="0"/>
              <a:t>3/9/23</a:t>
            </a:fld>
            <a:endParaRPr lang="en-US"/>
          </a:p>
        </p:txBody>
      </p:sp>
      <p:sp>
        <p:nvSpPr>
          <p:cNvPr id="6" name="Footer Placeholder 5">
            <a:extLst>
              <a:ext uri="{FF2B5EF4-FFF2-40B4-BE49-F238E27FC236}">
                <a16:creationId xmlns:a16="http://schemas.microsoft.com/office/drawing/2014/main" id="{0A203A9E-EDF0-7EE2-4E31-868894684A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11D9CF-8DDB-4F40-8B5D-FD596247D01C}"/>
              </a:ext>
            </a:extLst>
          </p:cNvPr>
          <p:cNvSpPr>
            <a:spLocks noGrp="1"/>
          </p:cNvSpPr>
          <p:nvPr>
            <p:ph type="sldNum" sz="quarter" idx="12"/>
          </p:nvPr>
        </p:nvSpPr>
        <p:spPr/>
        <p:txBody>
          <a:bodyPr/>
          <a:lstStyle/>
          <a:p>
            <a:fld id="{45BE0944-8B8B-834B-9727-5DD31D879236}" type="slidenum">
              <a:rPr lang="en-US" smtClean="0"/>
              <a:t>‹#›</a:t>
            </a:fld>
            <a:endParaRPr lang="en-US"/>
          </a:p>
        </p:txBody>
      </p:sp>
    </p:spTree>
    <p:extLst>
      <p:ext uri="{BB962C8B-B14F-4D97-AF65-F5344CB8AC3E}">
        <p14:creationId xmlns:p14="http://schemas.microsoft.com/office/powerpoint/2010/main" val="2961501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1E73E-4294-EE2D-C692-BF0EF0C865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E4F8F8-06DE-F19B-632A-020B032309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1D4395-E258-7985-8177-CDB95750D2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B34CFF-CE21-7F2E-9B63-1FD707DE2E4B}"/>
              </a:ext>
            </a:extLst>
          </p:cNvPr>
          <p:cNvSpPr>
            <a:spLocks noGrp="1"/>
          </p:cNvSpPr>
          <p:nvPr>
            <p:ph type="dt" sz="half" idx="10"/>
          </p:nvPr>
        </p:nvSpPr>
        <p:spPr/>
        <p:txBody>
          <a:bodyPr/>
          <a:lstStyle/>
          <a:p>
            <a:fld id="{D2561B04-94D7-F64D-823A-D5A0BDFBE28F}" type="datetimeFigureOut">
              <a:rPr lang="en-US" smtClean="0"/>
              <a:t>3/9/23</a:t>
            </a:fld>
            <a:endParaRPr lang="en-US"/>
          </a:p>
        </p:txBody>
      </p:sp>
      <p:sp>
        <p:nvSpPr>
          <p:cNvPr id="6" name="Footer Placeholder 5">
            <a:extLst>
              <a:ext uri="{FF2B5EF4-FFF2-40B4-BE49-F238E27FC236}">
                <a16:creationId xmlns:a16="http://schemas.microsoft.com/office/drawing/2014/main" id="{0805FA73-4478-5194-CE86-2D176242A2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7E4416-5563-BDC7-3F82-DEA0F0A36B2C}"/>
              </a:ext>
            </a:extLst>
          </p:cNvPr>
          <p:cNvSpPr>
            <a:spLocks noGrp="1"/>
          </p:cNvSpPr>
          <p:nvPr>
            <p:ph type="sldNum" sz="quarter" idx="12"/>
          </p:nvPr>
        </p:nvSpPr>
        <p:spPr/>
        <p:txBody>
          <a:bodyPr/>
          <a:lstStyle/>
          <a:p>
            <a:fld id="{45BE0944-8B8B-834B-9727-5DD31D879236}" type="slidenum">
              <a:rPr lang="en-US" smtClean="0"/>
              <a:t>‹#›</a:t>
            </a:fld>
            <a:endParaRPr lang="en-US"/>
          </a:p>
        </p:txBody>
      </p:sp>
    </p:spTree>
    <p:extLst>
      <p:ext uri="{BB962C8B-B14F-4D97-AF65-F5344CB8AC3E}">
        <p14:creationId xmlns:p14="http://schemas.microsoft.com/office/powerpoint/2010/main" val="2437612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725DBC-2CE3-D050-A1C3-5ECA25F862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天天看到你</a:t>
            </a:r>
            <a:endParaRPr lang="en-US" dirty="0"/>
          </a:p>
        </p:txBody>
      </p:sp>
      <p:sp>
        <p:nvSpPr>
          <p:cNvPr id="3" name="Text Placeholder 2">
            <a:extLst>
              <a:ext uri="{FF2B5EF4-FFF2-40B4-BE49-F238E27FC236}">
                <a16:creationId xmlns:a16="http://schemas.microsoft.com/office/drawing/2014/main" id="{AD69A142-025A-26DC-251A-BDE83C1485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650F5E-AA28-74C3-CA8A-53C16D1E50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61B04-94D7-F64D-823A-D5A0BDFBE28F}" type="datetimeFigureOut">
              <a:rPr lang="en-US" smtClean="0"/>
              <a:t>3/9/23</a:t>
            </a:fld>
            <a:endParaRPr lang="en-US"/>
          </a:p>
        </p:txBody>
      </p:sp>
      <p:sp>
        <p:nvSpPr>
          <p:cNvPr id="5" name="Footer Placeholder 4">
            <a:extLst>
              <a:ext uri="{FF2B5EF4-FFF2-40B4-BE49-F238E27FC236}">
                <a16:creationId xmlns:a16="http://schemas.microsoft.com/office/drawing/2014/main" id="{5498E6CB-A1EB-3E47-3098-6D9F703FC8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1241CF-A532-15A3-D2F3-4C5A36F152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BE0944-8B8B-834B-9727-5DD31D879236}" type="slidenum">
              <a:rPr lang="en-US" smtClean="0"/>
              <a:t>‹#›</a:t>
            </a:fld>
            <a:endParaRPr lang="en-US"/>
          </a:p>
        </p:txBody>
      </p:sp>
      <p:pic>
        <p:nvPicPr>
          <p:cNvPr id="7" name="Picture 6" descr="A picture containing text, nature, rainbow, night sky&#10;&#10;Description automatically generated">
            <a:extLst>
              <a:ext uri="{FF2B5EF4-FFF2-40B4-BE49-F238E27FC236}">
                <a16:creationId xmlns:a16="http://schemas.microsoft.com/office/drawing/2014/main" id="{5EE5A7AE-30A8-DE2D-3649-F94E320A5969}"/>
              </a:ext>
            </a:extLst>
          </p:cNvPr>
          <p:cNvPicPr>
            <a:picLocks noChangeAspect="1"/>
          </p:cNvPicPr>
          <p:nvPr userDrawn="1"/>
        </p:nvPicPr>
        <p:blipFill>
          <a:blip r:embed="rId13"/>
          <a:stretch>
            <a:fillRect/>
          </a:stretch>
        </p:blipFill>
        <p:spPr>
          <a:xfrm>
            <a:off x="26100" y="0"/>
            <a:ext cx="12139797" cy="6858000"/>
          </a:xfrm>
          <a:prstGeom prst="rect">
            <a:avLst/>
          </a:prstGeom>
        </p:spPr>
      </p:pic>
    </p:spTree>
    <p:extLst>
      <p:ext uri="{BB962C8B-B14F-4D97-AF65-F5344CB8AC3E}">
        <p14:creationId xmlns:p14="http://schemas.microsoft.com/office/powerpoint/2010/main" val="3045326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ACC650-58FF-A2B3-6912-50B3EC8CFFD7}"/>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40000"/>
                    </a14:imgEffect>
                  </a14:imgLayer>
                </a14:imgProps>
              </a:ext>
            </a:extLst>
          </a:blip>
          <a:srcRect t="15349"/>
          <a:stretch/>
        </p:blipFill>
        <p:spPr>
          <a:xfrm>
            <a:off x="0" y="0"/>
            <a:ext cx="12192000" cy="6858000"/>
          </a:xfrm>
          <a:prstGeom prst="rect">
            <a:avLst/>
          </a:prstGeom>
        </p:spPr>
      </p:pic>
      <p:sp>
        <p:nvSpPr>
          <p:cNvPr id="5" name="TextBox 4">
            <a:extLst>
              <a:ext uri="{FF2B5EF4-FFF2-40B4-BE49-F238E27FC236}">
                <a16:creationId xmlns:a16="http://schemas.microsoft.com/office/drawing/2014/main" id="{847F4663-0940-C0D5-8BD0-34B48A65847F}"/>
              </a:ext>
            </a:extLst>
          </p:cNvPr>
          <p:cNvSpPr txBox="1"/>
          <p:nvPr/>
        </p:nvSpPr>
        <p:spPr>
          <a:xfrm>
            <a:off x="2846882" y="1285419"/>
            <a:ext cx="6498236" cy="1938992"/>
          </a:xfrm>
          <a:prstGeom prst="rect">
            <a:avLst/>
          </a:prstGeom>
          <a:noFill/>
        </p:spPr>
        <p:txBody>
          <a:bodyPr wrap="square">
            <a:spAutoFit/>
          </a:bodyPr>
          <a:lstStyle/>
          <a:p>
            <a:pPr algn="ctr"/>
            <a:r>
              <a:rPr lang="zh-TW" altLang="en-US" sz="7200" b="1" spc="300" dirty="0">
                <a:solidFill>
                  <a:srgbClr val="FFFF00"/>
                </a:solidFill>
                <a:effectLst>
                  <a:glow rad="101600">
                    <a:prstClr val="black">
                      <a:alpha val="60000"/>
                    </a:prstClr>
                  </a:glow>
                </a:effectLst>
                <a:latin typeface="Yu Gothic UI" panose="020B0400000000000000" pitchFamily="34" charset="-128"/>
                <a:ea typeface="Yu Gothic UI" panose="020B0400000000000000" pitchFamily="34" charset="-128"/>
              </a:rPr>
              <a:t>信靠神的应许</a:t>
            </a:r>
            <a:endParaRPr lang="en-US" altLang="zh-TW" sz="7200" b="1" spc="300" dirty="0">
              <a:solidFill>
                <a:srgbClr val="FFFF00"/>
              </a:solidFill>
              <a:effectLst>
                <a:glow rad="101600">
                  <a:prstClr val="black">
                    <a:alpha val="60000"/>
                  </a:prstClr>
                </a:glow>
              </a:effectLst>
              <a:latin typeface="Yu Gothic UI" panose="020B0400000000000000" pitchFamily="34" charset="-128"/>
              <a:ea typeface="Yu Gothic UI" panose="020B0400000000000000" pitchFamily="34" charset="-128"/>
            </a:endParaRPr>
          </a:p>
          <a:p>
            <a:pPr algn="ctr"/>
            <a:r>
              <a:rPr lang="en-US" sz="4800" b="1" dirty="0">
                <a:solidFill>
                  <a:srgbClr val="FFFF00"/>
                </a:solidFill>
                <a:effectLst>
                  <a:glow rad="101600">
                    <a:prstClr val="black">
                      <a:alpha val="60000"/>
                    </a:prstClr>
                  </a:glow>
                </a:effectLst>
                <a:latin typeface="Yu Gothic UI" panose="020B0400000000000000" pitchFamily="34" charset="-128"/>
                <a:ea typeface="Yu Gothic UI" panose="020B0400000000000000" pitchFamily="34" charset="-128"/>
              </a:rPr>
              <a:t>Trust God's Promises</a:t>
            </a:r>
          </a:p>
        </p:txBody>
      </p:sp>
      <p:sp>
        <p:nvSpPr>
          <p:cNvPr id="7" name="TextBox 6">
            <a:extLst>
              <a:ext uri="{FF2B5EF4-FFF2-40B4-BE49-F238E27FC236}">
                <a16:creationId xmlns:a16="http://schemas.microsoft.com/office/drawing/2014/main" id="{D39347E4-28F0-7D95-5291-31D72586D4BE}"/>
              </a:ext>
            </a:extLst>
          </p:cNvPr>
          <p:cNvSpPr txBox="1"/>
          <p:nvPr/>
        </p:nvSpPr>
        <p:spPr>
          <a:xfrm>
            <a:off x="5039460" y="5572581"/>
            <a:ext cx="2113079" cy="646331"/>
          </a:xfrm>
          <a:prstGeom prst="rect">
            <a:avLst/>
          </a:prstGeom>
          <a:noFill/>
        </p:spPr>
        <p:txBody>
          <a:bodyPr wrap="none" rtlCol="0">
            <a:spAutoFit/>
          </a:bodyPr>
          <a:lstStyle/>
          <a:p>
            <a:pPr algn="ctr"/>
            <a:r>
              <a:rPr lang="zh-TW" altLang="en-US" b="1" spc="300" dirty="0">
                <a:solidFill>
                  <a:prstClr val="white"/>
                </a:solidFill>
                <a:latin typeface="Heiti SC Medium" pitchFamily="2" charset="-128"/>
                <a:ea typeface="Heiti SC Medium" pitchFamily="2" charset="-128"/>
              </a:rPr>
              <a:t>房正豪牧师</a:t>
            </a:r>
            <a:r>
              <a:rPr lang="zh-TW" altLang="en-US" b="1" dirty="0">
                <a:solidFill>
                  <a:prstClr val="white"/>
                </a:solidFill>
                <a:latin typeface="Heiti SC Medium" pitchFamily="2" charset="-128"/>
                <a:ea typeface="Heiti SC Medium" pitchFamily="2" charset="-128"/>
              </a:rPr>
              <a:t>
</a:t>
            </a:r>
            <a:r>
              <a:rPr lang="en-US" b="1" dirty="0">
                <a:solidFill>
                  <a:prstClr val="white"/>
                </a:solidFill>
                <a:latin typeface="Heiti SC Medium" pitchFamily="2" charset="-128"/>
                <a:ea typeface="Heiti SC Medium" pitchFamily="2" charset="-128"/>
              </a:rPr>
              <a:t>Rev. Steven Fang</a:t>
            </a:r>
            <a:endParaRPr lang="en-US" b="1" dirty="0">
              <a:solidFill>
                <a:prstClr val="white"/>
              </a:solidFill>
              <a:latin typeface="HEITI SC MEDIUM" pitchFamily="2" charset="-128"/>
              <a:ea typeface="HEITI SC MEDIUM" pitchFamily="2" charset="-128"/>
            </a:endParaRPr>
          </a:p>
        </p:txBody>
      </p:sp>
    </p:spTree>
    <p:extLst>
      <p:ext uri="{BB962C8B-B14F-4D97-AF65-F5344CB8AC3E}">
        <p14:creationId xmlns:p14="http://schemas.microsoft.com/office/powerpoint/2010/main" val="434433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ACC650-58FF-A2B3-6912-50B3EC8CFFD7}"/>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40000"/>
                    </a14:imgEffect>
                  </a14:imgLayer>
                </a14:imgProps>
              </a:ext>
            </a:extLst>
          </a:blip>
          <a:srcRect t="15349"/>
          <a:stretch/>
        </p:blipFill>
        <p:spPr>
          <a:xfrm>
            <a:off x="0" y="0"/>
            <a:ext cx="12192000" cy="6858000"/>
          </a:xfrm>
          <a:prstGeom prst="rect">
            <a:avLst/>
          </a:prstGeom>
        </p:spPr>
      </p:pic>
      <p:sp>
        <p:nvSpPr>
          <p:cNvPr id="3" name="TextBox 2">
            <a:extLst>
              <a:ext uri="{FF2B5EF4-FFF2-40B4-BE49-F238E27FC236}">
                <a16:creationId xmlns:a16="http://schemas.microsoft.com/office/drawing/2014/main" id="{D8A85E67-38F3-60FD-62C5-93B4B9F0A670}"/>
              </a:ext>
            </a:extLst>
          </p:cNvPr>
          <p:cNvSpPr txBox="1"/>
          <p:nvPr/>
        </p:nvSpPr>
        <p:spPr>
          <a:xfrm>
            <a:off x="1671012" y="522000"/>
            <a:ext cx="9185342" cy="6001643"/>
          </a:xfrm>
          <a:prstGeom prst="rect">
            <a:avLst/>
          </a:prstGeom>
          <a:noFill/>
        </p:spPr>
        <p:txBody>
          <a:bodyPr wrap="square" rtlCol="0">
            <a:spAutoFit/>
          </a:bodyPr>
          <a:lstStyle/>
          <a:p>
            <a:pPr defTabSz="457200">
              <a:defRPr/>
            </a:pPr>
            <a:r>
              <a:rPr lang="zh-TW" altLang="en-US" sz="3200" b="1" dirty="0">
                <a:solidFill>
                  <a:srgbClr val="FFC000"/>
                </a:solidFill>
                <a:effectLst>
                  <a:glow rad="63500">
                    <a:prstClr val="black">
                      <a:alpha val="40000"/>
                    </a:prstClr>
                  </a:glow>
                </a:effectLst>
                <a:latin typeface="Yu Gothic UI" panose="020B0500000000000000" pitchFamily="34" charset="-128"/>
                <a:ea typeface="Yu Gothic UI" panose="020B0500000000000000" pitchFamily="34" charset="-128"/>
              </a:rPr>
              <a:t>以西结书</a:t>
            </a:r>
            <a:r>
              <a:rPr lang="en-US" altLang="zh-TW" sz="3200" b="1" dirty="0">
                <a:solidFill>
                  <a:srgbClr val="FFC000"/>
                </a:solidFill>
                <a:effectLst>
                  <a:glow rad="63500">
                    <a:prstClr val="black">
                      <a:alpha val="40000"/>
                    </a:prstClr>
                  </a:glow>
                </a:effectLst>
                <a:latin typeface="Yu Gothic UI" panose="020B0500000000000000" pitchFamily="34" charset="-128"/>
                <a:ea typeface="Yu Gothic UI" panose="020B0500000000000000" pitchFamily="34" charset="-128"/>
              </a:rPr>
              <a:t> Ezekiel 36:26~27</a:t>
            </a:r>
          </a:p>
          <a:p>
            <a:pPr defTabSz="457200">
              <a:defRPr/>
            </a:pPr>
            <a:r>
              <a:rPr lang="en-US" altLang="zh-TW" sz="3200" b="1" spc="300"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26 </a:t>
            </a:r>
            <a:r>
              <a:rPr lang="zh-TW" altLang="en-US" sz="3200" b="1" spc="300"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我也要赐给你们一个新心，将新灵放在你们里面，又从你们的肉体中除掉石心，赐给你们肉心。</a:t>
            </a:r>
            <a:r>
              <a:rPr lang="en-US" altLang="zh-TW" sz="3200" b="1" spc="300"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 </a:t>
            </a:r>
          </a:p>
          <a:p>
            <a:pPr defTabSz="457200">
              <a:defRPr/>
            </a:pPr>
            <a:r>
              <a:rPr lang="en-US" altLang="zh-TW"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26 I will give you a new heart and put a new spirit in you; I will remove from you your heart of stone and give you a heart of flesh. </a:t>
            </a:r>
            <a:endParaRPr lang="zh-TW" altLang="en-US"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endParaRPr>
          </a:p>
          <a:p>
            <a:pPr defTabSz="457200">
              <a:defRPr/>
            </a:pPr>
            <a:r>
              <a:rPr lang="en-US" altLang="zh-TW" sz="3200" b="1" spc="300"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27 </a:t>
            </a:r>
            <a:r>
              <a:rPr lang="zh-TW" altLang="en-US" sz="3200" b="1" spc="300"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我必将我的灵放在你们里面，使你们顺从我的律例，谨守遵行我的典章。</a:t>
            </a:r>
            <a:endParaRPr lang="en-US" altLang="zh-TW" sz="3200" b="1" spc="300"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endParaRPr>
          </a:p>
          <a:p>
            <a:pPr defTabSz="457200">
              <a:defRPr/>
            </a:pPr>
            <a:r>
              <a:rPr lang="en-US" altLang="zh-TW"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27 And I will put my Spirit in you and move you to follow my decrees and be careful to keep my laws.</a:t>
            </a:r>
            <a:endParaRPr lang="zh-TW" altLang="en-US"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57447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ACC650-58FF-A2B3-6912-50B3EC8CFFD7}"/>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40000"/>
                    </a14:imgEffect>
                  </a14:imgLayer>
                </a14:imgProps>
              </a:ext>
            </a:extLst>
          </a:blip>
          <a:srcRect t="15349"/>
          <a:stretch/>
        </p:blipFill>
        <p:spPr>
          <a:xfrm>
            <a:off x="0" y="0"/>
            <a:ext cx="12192000" cy="6858000"/>
          </a:xfrm>
          <a:prstGeom prst="rect">
            <a:avLst/>
          </a:prstGeom>
        </p:spPr>
      </p:pic>
      <p:sp>
        <p:nvSpPr>
          <p:cNvPr id="3" name="TextBox 2">
            <a:extLst>
              <a:ext uri="{FF2B5EF4-FFF2-40B4-BE49-F238E27FC236}">
                <a16:creationId xmlns:a16="http://schemas.microsoft.com/office/drawing/2014/main" id="{378B3C1E-3798-A488-BEC2-A8AB5BE3D591}"/>
              </a:ext>
            </a:extLst>
          </p:cNvPr>
          <p:cNvSpPr txBox="1"/>
          <p:nvPr/>
        </p:nvSpPr>
        <p:spPr>
          <a:xfrm>
            <a:off x="1632912" y="1106200"/>
            <a:ext cx="9185342" cy="2554545"/>
          </a:xfrm>
          <a:prstGeom prst="rect">
            <a:avLst/>
          </a:prstGeom>
          <a:noFill/>
        </p:spPr>
        <p:txBody>
          <a:bodyPr wrap="square" rtlCol="0">
            <a:spAutoFit/>
          </a:bodyPr>
          <a:lstStyle/>
          <a:p>
            <a:pPr defTabSz="457200">
              <a:defRPr/>
            </a:pPr>
            <a:r>
              <a:rPr lang="zh-TW" altLang="en-US" sz="3200" b="1" dirty="0">
                <a:solidFill>
                  <a:srgbClr val="FFC000"/>
                </a:solidFill>
                <a:effectLst>
                  <a:glow rad="63500">
                    <a:prstClr val="black">
                      <a:alpha val="40000"/>
                    </a:prstClr>
                  </a:glow>
                </a:effectLst>
                <a:latin typeface="Yu Gothic UI" panose="020B0500000000000000" pitchFamily="34" charset="-128"/>
                <a:ea typeface="Yu Gothic UI" panose="020B0500000000000000" pitchFamily="34" charset="-128"/>
              </a:rPr>
              <a:t>诗篇</a:t>
            </a:r>
            <a:r>
              <a:rPr lang="en-US" altLang="zh-TW" sz="3200" b="1" dirty="0">
                <a:solidFill>
                  <a:srgbClr val="FFC000"/>
                </a:solidFill>
                <a:effectLst>
                  <a:glow rad="63500">
                    <a:prstClr val="black">
                      <a:alpha val="40000"/>
                    </a:prstClr>
                  </a:glow>
                </a:effectLst>
                <a:latin typeface="Yu Gothic UI" panose="020B0500000000000000" pitchFamily="34" charset="-128"/>
                <a:ea typeface="Yu Gothic UI" panose="020B0500000000000000" pitchFamily="34" charset="-128"/>
              </a:rPr>
              <a:t> Psalm 51:10</a:t>
            </a:r>
          </a:p>
          <a:p>
            <a:pPr defTabSz="457200">
              <a:defRPr/>
            </a:pPr>
            <a:r>
              <a:rPr lang="en-US" altLang="zh-TW" sz="3200" b="1" spc="300"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10 </a:t>
            </a:r>
            <a:r>
              <a:rPr lang="zh-TW" altLang="en-US" sz="3200" b="1" spc="300"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神啊，求你为我造清洁的心，使我里面重新有正直的灵。</a:t>
            </a:r>
            <a:endParaRPr lang="en-US" altLang="zh-TW" sz="3200" b="1" spc="300"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endParaRPr>
          </a:p>
          <a:p>
            <a:pPr defTabSz="457200">
              <a:defRPr/>
            </a:pPr>
            <a:r>
              <a:rPr lang="en-US" altLang="zh-TW"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10 Create in me a pure heart, O God,</a:t>
            </a:r>
          </a:p>
          <a:p>
            <a:pPr defTabSz="457200">
              <a:defRPr/>
            </a:pPr>
            <a:r>
              <a:rPr lang="en-US" altLang="zh-TW"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    and renew a steadfast spirit within me.</a:t>
            </a:r>
          </a:p>
        </p:txBody>
      </p:sp>
    </p:spTree>
    <p:extLst>
      <p:ext uri="{BB962C8B-B14F-4D97-AF65-F5344CB8AC3E}">
        <p14:creationId xmlns:p14="http://schemas.microsoft.com/office/powerpoint/2010/main" val="385913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ACC650-58FF-A2B3-6912-50B3EC8CFFD7}"/>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40000"/>
                    </a14:imgEffect>
                  </a14:imgLayer>
                </a14:imgProps>
              </a:ext>
            </a:extLst>
          </a:blip>
          <a:srcRect t="15349"/>
          <a:stretch/>
        </p:blipFill>
        <p:spPr>
          <a:xfrm>
            <a:off x="0" y="0"/>
            <a:ext cx="12192000" cy="6858000"/>
          </a:xfrm>
          <a:prstGeom prst="rect">
            <a:avLst/>
          </a:prstGeom>
        </p:spPr>
      </p:pic>
      <p:sp>
        <p:nvSpPr>
          <p:cNvPr id="3" name="TextBox 2">
            <a:extLst>
              <a:ext uri="{FF2B5EF4-FFF2-40B4-BE49-F238E27FC236}">
                <a16:creationId xmlns:a16="http://schemas.microsoft.com/office/drawing/2014/main" id="{B8D1E4B6-B1E4-6595-E67A-5E40B3066A61}"/>
              </a:ext>
            </a:extLst>
          </p:cNvPr>
          <p:cNvSpPr txBox="1"/>
          <p:nvPr/>
        </p:nvSpPr>
        <p:spPr>
          <a:xfrm>
            <a:off x="1620212" y="979200"/>
            <a:ext cx="9185342" cy="4524315"/>
          </a:xfrm>
          <a:prstGeom prst="rect">
            <a:avLst/>
          </a:prstGeom>
          <a:noFill/>
        </p:spPr>
        <p:txBody>
          <a:bodyPr wrap="square" rtlCol="0">
            <a:spAutoFit/>
          </a:bodyPr>
          <a:lstStyle/>
          <a:p>
            <a:pPr defTabSz="457200">
              <a:defRPr/>
            </a:pPr>
            <a:r>
              <a:rPr lang="zh-TW" altLang="en-US" sz="3200" b="1" dirty="0">
                <a:solidFill>
                  <a:srgbClr val="FFC000"/>
                </a:solidFill>
                <a:effectLst>
                  <a:glow rad="63500">
                    <a:prstClr val="black">
                      <a:alpha val="40000"/>
                    </a:prstClr>
                  </a:glow>
                </a:effectLst>
                <a:latin typeface="Yu Gothic UI" panose="020B0500000000000000" pitchFamily="34" charset="-128"/>
                <a:ea typeface="Yu Gothic UI" panose="020B0500000000000000" pitchFamily="34" charset="-128"/>
              </a:rPr>
              <a:t>以赛亚书</a:t>
            </a:r>
            <a:r>
              <a:rPr lang="en-US" altLang="zh-TW" sz="3200" b="1" dirty="0">
                <a:solidFill>
                  <a:srgbClr val="FFC000"/>
                </a:solidFill>
                <a:effectLst>
                  <a:glow rad="63500">
                    <a:prstClr val="black">
                      <a:alpha val="40000"/>
                    </a:prstClr>
                  </a:glow>
                </a:effectLst>
                <a:latin typeface="Yu Gothic UI" panose="020B0500000000000000" pitchFamily="34" charset="-128"/>
                <a:ea typeface="Yu Gothic UI" panose="020B0500000000000000" pitchFamily="34" charset="-128"/>
              </a:rPr>
              <a:t> Isaiah 41:10</a:t>
            </a:r>
          </a:p>
          <a:p>
            <a:pPr defTabSz="457200">
              <a:defRPr/>
            </a:pPr>
            <a:r>
              <a:rPr lang="en-US" altLang="zh-TW" sz="3200" b="1" spc="300"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10 </a:t>
            </a:r>
            <a:r>
              <a:rPr lang="zh-TW" altLang="en-US" sz="3200" b="1" spc="300"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你不要害怕，因为我与你同在。不要惊惶，因为我是你的神。我必坚固你，我必帮助你，我必用我公义的右手扶持你。</a:t>
            </a:r>
            <a:endParaRPr lang="en-US" altLang="zh-TW" sz="3200" b="1" spc="300"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endParaRPr>
          </a:p>
          <a:p>
            <a:pPr defTabSz="457200">
              <a:defRPr/>
            </a:pPr>
            <a:r>
              <a:rPr lang="en-US" altLang="zh-TW"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10 So do not fear, for I am with you;</a:t>
            </a:r>
          </a:p>
          <a:p>
            <a:pPr defTabSz="457200">
              <a:defRPr/>
            </a:pPr>
            <a:r>
              <a:rPr lang="en-US" altLang="zh-TW"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    do not be dismayed, for I am your God.</a:t>
            </a:r>
          </a:p>
          <a:p>
            <a:pPr defTabSz="457200">
              <a:defRPr/>
            </a:pPr>
            <a:r>
              <a:rPr lang="en-US" altLang="zh-TW"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I will strengthen you and help you;</a:t>
            </a:r>
          </a:p>
          <a:p>
            <a:pPr defTabSz="457200">
              <a:defRPr/>
            </a:pPr>
            <a:r>
              <a:rPr lang="en-US" altLang="zh-TW"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    I will uphold you with my righteous right hand.</a:t>
            </a:r>
          </a:p>
        </p:txBody>
      </p:sp>
    </p:spTree>
    <p:extLst>
      <p:ext uri="{BB962C8B-B14F-4D97-AF65-F5344CB8AC3E}">
        <p14:creationId xmlns:p14="http://schemas.microsoft.com/office/powerpoint/2010/main" val="388542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ACC650-58FF-A2B3-6912-50B3EC8CFFD7}"/>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40000"/>
                    </a14:imgEffect>
                  </a14:imgLayer>
                </a14:imgProps>
              </a:ext>
            </a:extLst>
          </a:blip>
          <a:srcRect t="15349"/>
          <a:stretch/>
        </p:blipFill>
        <p:spPr>
          <a:xfrm>
            <a:off x="0" y="0"/>
            <a:ext cx="12192000" cy="6858000"/>
          </a:xfrm>
          <a:prstGeom prst="rect">
            <a:avLst/>
          </a:prstGeom>
        </p:spPr>
      </p:pic>
      <p:sp>
        <p:nvSpPr>
          <p:cNvPr id="3" name="TextBox 2">
            <a:extLst>
              <a:ext uri="{FF2B5EF4-FFF2-40B4-BE49-F238E27FC236}">
                <a16:creationId xmlns:a16="http://schemas.microsoft.com/office/drawing/2014/main" id="{DCA5DD5B-5A74-2579-D09E-E42900717730}"/>
              </a:ext>
            </a:extLst>
          </p:cNvPr>
          <p:cNvSpPr txBox="1"/>
          <p:nvPr/>
        </p:nvSpPr>
        <p:spPr>
          <a:xfrm>
            <a:off x="1658312" y="920621"/>
            <a:ext cx="9185342" cy="5016758"/>
          </a:xfrm>
          <a:prstGeom prst="rect">
            <a:avLst/>
          </a:prstGeom>
          <a:noFill/>
        </p:spPr>
        <p:txBody>
          <a:bodyPr wrap="square" rtlCol="0">
            <a:spAutoFit/>
          </a:bodyPr>
          <a:lstStyle/>
          <a:p>
            <a:pPr defTabSz="457200">
              <a:defRPr/>
            </a:pPr>
            <a:r>
              <a:rPr lang="zh-TW" altLang="en-US" sz="3200" b="1" dirty="0">
                <a:solidFill>
                  <a:srgbClr val="FFC000"/>
                </a:solidFill>
                <a:effectLst>
                  <a:glow rad="63500">
                    <a:prstClr val="black">
                      <a:alpha val="40000"/>
                    </a:prstClr>
                  </a:glow>
                </a:effectLst>
                <a:latin typeface="Yu Gothic UI" panose="020B0500000000000000" pitchFamily="34" charset="-128"/>
                <a:ea typeface="Yu Gothic UI" panose="020B0500000000000000" pitchFamily="34" charset="-128"/>
              </a:rPr>
              <a:t>诗篇</a:t>
            </a:r>
            <a:r>
              <a:rPr lang="en-US" altLang="zh-TW" sz="3200" b="1" dirty="0">
                <a:solidFill>
                  <a:srgbClr val="FFC000"/>
                </a:solidFill>
                <a:effectLst>
                  <a:glow rad="63500">
                    <a:prstClr val="black">
                      <a:alpha val="40000"/>
                    </a:prstClr>
                  </a:glow>
                </a:effectLst>
                <a:latin typeface="Yu Gothic UI" panose="020B0500000000000000" pitchFamily="34" charset="-128"/>
                <a:ea typeface="Yu Gothic UI" panose="020B0500000000000000" pitchFamily="34" charset="-128"/>
              </a:rPr>
              <a:t> Psalm 25:9~10</a:t>
            </a:r>
          </a:p>
          <a:p>
            <a:pPr defTabSz="457200">
              <a:defRPr/>
            </a:pPr>
            <a:r>
              <a:rPr lang="en-US" altLang="zh-TW" sz="3200" b="1" spc="300"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9 </a:t>
            </a:r>
            <a:r>
              <a:rPr lang="zh-TW" altLang="en-US" sz="3200" b="1" spc="300"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他必按公平引领谦卑人，将他的道教训他们。</a:t>
            </a:r>
            <a:endParaRPr lang="en-US" altLang="zh-TW" sz="3200" b="1" spc="300"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endParaRPr>
          </a:p>
          <a:p>
            <a:pPr defTabSz="457200">
              <a:defRPr/>
            </a:pPr>
            <a:r>
              <a:rPr lang="en-US" altLang="zh-TW"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9 He guides the humble in what is right</a:t>
            </a:r>
          </a:p>
          <a:p>
            <a:pPr defTabSz="457200">
              <a:defRPr/>
            </a:pPr>
            <a:r>
              <a:rPr lang="en-US" altLang="zh-TW"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    and teaches them his way.</a:t>
            </a:r>
            <a:endParaRPr lang="zh-TW" altLang="en-US"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endParaRPr>
          </a:p>
          <a:p>
            <a:pPr defTabSz="457200">
              <a:defRPr/>
            </a:pPr>
            <a:r>
              <a:rPr lang="en-US" altLang="zh-TW" sz="3200" b="1" spc="300"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10 </a:t>
            </a:r>
            <a:r>
              <a:rPr lang="zh-TW" altLang="en-US" sz="3200" b="1" spc="300"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凡遵守他的约和他法度的人，耶和华都以慈爱诚实待他。</a:t>
            </a:r>
            <a:endParaRPr lang="en-US" altLang="zh-TW" sz="3200" b="1" spc="300"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endParaRPr>
          </a:p>
          <a:p>
            <a:pPr defTabSz="457200">
              <a:defRPr/>
            </a:pPr>
            <a:r>
              <a:rPr lang="en-US" altLang="zh-TW"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10 All the ways of the Lord are loving and faithful</a:t>
            </a:r>
          </a:p>
          <a:p>
            <a:pPr defTabSz="457200">
              <a:defRPr/>
            </a:pPr>
            <a:r>
              <a:rPr lang="en-US" altLang="zh-TW"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    toward those who keep the demands of his covenant.</a:t>
            </a:r>
          </a:p>
        </p:txBody>
      </p:sp>
    </p:spTree>
    <p:extLst>
      <p:ext uri="{BB962C8B-B14F-4D97-AF65-F5344CB8AC3E}">
        <p14:creationId xmlns:p14="http://schemas.microsoft.com/office/powerpoint/2010/main" val="285302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ACC650-58FF-A2B3-6912-50B3EC8CFFD7}"/>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40000"/>
                    </a14:imgEffect>
                  </a14:imgLayer>
                </a14:imgProps>
              </a:ext>
            </a:extLst>
          </a:blip>
          <a:srcRect t="15349"/>
          <a:stretch/>
        </p:blipFill>
        <p:spPr>
          <a:xfrm>
            <a:off x="0" y="0"/>
            <a:ext cx="12192000" cy="6858000"/>
          </a:xfrm>
          <a:prstGeom prst="rect">
            <a:avLst/>
          </a:prstGeom>
        </p:spPr>
      </p:pic>
      <p:pic>
        <p:nvPicPr>
          <p:cNvPr id="3" name="Picture 2">
            <a:extLst>
              <a:ext uri="{FF2B5EF4-FFF2-40B4-BE49-F238E27FC236}">
                <a16:creationId xmlns:a16="http://schemas.microsoft.com/office/drawing/2014/main" id="{31C90FD7-792A-615A-B87D-57A226359EF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335" b="91403" l="9706" r="91176">
                        <a14:foregroundMark x1="81471" y1="12670" x2="85882" y2="33032"/>
                        <a14:foregroundMark x1="56765" y1="9502" x2="67941" y2="8145"/>
                        <a14:foregroundMark x1="67941" y1="8145" x2="75000" y2="8597"/>
                        <a14:foregroundMark x1="69706" y1="6787" x2="71176" y2="7692"/>
                        <a14:foregroundMark x1="74706" y1="8145" x2="77059" y2="8597"/>
                        <a14:foregroundMark x1="74706" y1="6335" x2="76765" y2="6787"/>
                        <a14:foregroundMark x1="16471" y1="15385" x2="15000" y2="16742"/>
                        <a14:foregroundMark x1="16176" y1="14480" x2="21471" y2="12217"/>
                        <a14:foregroundMark x1="47059" y1="88688" x2="52647" y2="91403"/>
                        <a14:foregroundMark x1="9706" y1="23982" x2="10000" y2="40271"/>
                        <a14:foregroundMark x1="87941" y1="24434" x2="91176" y2="38914"/>
                      </a14:backgroundRemoval>
                    </a14:imgEffect>
                    <a14:imgEffect>
                      <a14:sharpenSoften amount="96000"/>
                    </a14:imgEffect>
                    <a14:imgEffect>
                      <a14:brightnessContrast bright="20000"/>
                    </a14:imgEffect>
                  </a14:imgLayer>
                </a14:imgProps>
              </a:ext>
            </a:extLst>
          </a:blip>
          <a:stretch>
            <a:fillRect/>
          </a:stretch>
        </p:blipFill>
        <p:spPr>
          <a:xfrm>
            <a:off x="4192465" y="360650"/>
            <a:ext cx="3807069" cy="2474595"/>
          </a:xfrm>
          <a:prstGeom prst="rect">
            <a:avLst/>
          </a:prstGeom>
          <a:noFill/>
          <a:effectLst>
            <a:outerShdw blurRad="50800" dist="6451" dir="5400000" sx="103000" sy="103000" algn="t" rotWithShape="0">
              <a:sysClr val="window" lastClr="FFFFFF">
                <a:alpha val="66000"/>
              </a:sysClr>
            </a:outerShdw>
            <a:reflection stA="38200" endPos="61000" dist="50800" dir="5400000" sy="-100000" algn="bl" rotWithShape="0"/>
            <a:softEdge rad="0"/>
          </a:effectLst>
        </p:spPr>
      </p:pic>
      <p:sp>
        <p:nvSpPr>
          <p:cNvPr id="7" name="TextBox 6">
            <a:extLst>
              <a:ext uri="{FF2B5EF4-FFF2-40B4-BE49-F238E27FC236}">
                <a16:creationId xmlns:a16="http://schemas.microsoft.com/office/drawing/2014/main" id="{536C1846-1D10-8851-D14E-7E4D6E2DA00A}"/>
              </a:ext>
            </a:extLst>
          </p:cNvPr>
          <p:cNvSpPr txBox="1"/>
          <p:nvPr/>
        </p:nvSpPr>
        <p:spPr>
          <a:xfrm>
            <a:off x="1706529" y="2835245"/>
            <a:ext cx="9185342" cy="3539430"/>
          </a:xfrm>
          <a:prstGeom prst="rect">
            <a:avLst/>
          </a:prstGeom>
          <a:noFill/>
        </p:spPr>
        <p:txBody>
          <a:bodyPr wrap="square" rtlCol="0">
            <a:spAutoFit/>
          </a:bodyPr>
          <a:lstStyle/>
          <a:p>
            <a:pPr defTabSz="457200">
              <a:defRPr/>
            </a:pPr>
            <a:r>
              <a:rPr lang="zh-TW" altLang="en-US" sz="3200" b="1" dirty="0">
                <a:solidFill>
                  <a:srgbClr val="FFC000"/>
                </a:solidFill>
                <a:effectLst>
                  <a:glow rad="63500">
                    <a:prstClr val="black">
                      <a:alpha val="40000"/>
                    </a:prstClr>
                  </a:glow>
                </a:effectLst>
                <a:latin typeface="Yu Gothic UI" panose="020B0500000000000000" pitchFamily="34" charset="-128"/>
                <a:ea typeface="Yu Gothic UI" panose="020B0500000000000000" pitchFamily="34" charset="-128"/>
              </a:rPr>
              <a:t>以西结书</a:t>
            </a:r>
            <a:r>
              <a:rPr lang="en-US" altLang="zh-TW" sz="3200" b="1" dirty="0">
                <a:solidFill>
                  <a:srgbClr val="FFC000"/>
                </a:solidFill>
                <a:effectLst>
                  <a:glow rad="63500">
                    <a:prstClr val="black">
                      <a:alpha val="40000"/>
                    </a:prstClr>
                  </a:glow>
                </a:effectLst>
                <a:latin typeface="Yu Gothic UI" panose="020B0500000000000000" pitchFamily="34" charset="-128"/>
                <a:ea typeface="Yu Gothic UI" panose="020B0500000000000000" pitchFamily="34" charset="-128"/>
              </a:rPr>
              <a:t> Ezekiel 36:26</a:t>
            </a:r>
          </a:p>
          <a:p>
            <a:pPr defTabSz="457200">
              <a:defRPr/>
            </a:pPr>
            <a:r>
              <a:rPr lang="en-US" altLang="zh-TW" sz="3200" b="1" spc="300"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26 </a:t>
            </a:r>
            <a:r>
              <a:rPr lang="zh-TW" altLang="en-US" sz="3200" b="1" spc="300"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我也要赐给你们一个新心，将新灵放在你们里面，又从你们的肉体中除掉石心，赐给你们肉心。</a:t>
            </a:r>
            <a:endParaRPr lang="en-US" altLang="zh-TW" sz="3200" b="1" spc="300"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endParaRPr>
          </a:p>
          <a:p>
            <a:pPr defTabSz="457200">
              <a:defRPr/>
            </a:pPr>
            <a:r>
              <a:rPr lang="en-US" altLang="zh-TW"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26 I will give you a new heart and put a new spirit in you; I will remove from you your heart of stone and give you a heart of flesh. </a:t>
            </a:r>
            <a:endParaRPr lang="zh-TW" altLang="en-US"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24563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ACC650-58FF-A2B3-6912-50B3EC8CFFD7}"/>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40000"/>
                    </a14:imgEffect>
                  </a14:imgLayer>
                </a14:imgProps>
              </a:ext>
            </a:extLst>
          </a:blip>
          <a:srcRect t="15349"/>
          <a:stretch/>
        </p:blipFill>
        <p:spPr>
          <a:xfrm>
            <a:off x="0" y="0"/>
            <a:ext cx="12192000" cy="6858000"/>
          </a:xfrm>
          <a:prstGeom prst="rect">
            <a:avLst/>
          </a:prstGeom>
        </p:spPr>
      </p:pic>
      <p:sp>
        <p:nvSpPr>
          <p:cNvPr id="8" name="TextBox 7">
            <a:extLst>
              <a:ext uri="{FF2B5EF4-FFF2-40B4-BE49-F238E27FC236}">
                <a16:creationId xmlns:a16="http://schemas.microsoft.com/office/drawing/2014/main" id="{A4D3862C-67B7-624E-0DE4-9515DB28065E}"/>
              </a:ext>
            </a:extLst>
          </p:cNvPr>
          <p:cNvSpPr txBox="1"/>
          <p:nvPr/>
        </p:nvSpPr>
        <p:spPr>
          <a:xfrm>
            <a:off x="1503329" y="674400"/>
            <a:ext cx="9185342" cy="5509200"/>
          </a:xfrm>
          <a:prstGeom prst="rect">
            <a:avLst/>
          </a:prstGeom>
          <a:noFill/>
        </p:spPr>
        <p:txBody>
          <a:bodyPr wrap="square" rtlCol="0">
            <a:spAutoFit/>
          </a:bodyPr>
          <a:lstStyle/>
          <a:p>
            <a:pPr defTabSz="457200">
              <a:defRPr/>
            </a:pPr>
            <a:r>
              <a:rPr lang="zh-TW" altLang="en-US" sz="3200" b="1" spc="300" dirty="0">
                <a:solidFill>
                  <a:srgbClr val="FFC000"/>
                </a:solidFill>
                <a:effectLst>
                  <a:glow rad="63500">
                    <a:prstClr val="black">
                      <a:alpha val="40000"/>
                    </a:prstClr>
                  </a:glow>
                </a:effectLst>
                <a:latin typeface="Yu Gothic UI" panose="020B0500000000000000" pitchFamily="34" charset="-128"/>
                <a:ea typeface="Yu Gothic UI" panose="020B0500000000000000" pitchFamily="34" charset="-128"/>
              </a:rPr>
              <a:t>以西结书</a:t>
            </a:r>
            <a:r>
              <a:rPr lang="en-US" altLang="zh-TW" sz="3200" b="1" spc="300" dirty="0">
                <a:solidFill>
                  <a:srgbClr val="FFC000"/>
                </a:solidFill>
                <a:effectLst>
                  <a:glow rad="63500">
                    <a:prstClr val="black">
                      <a:alpha val="40000"/>
                    </a:prstClr>
                  </a:glow>
                </a:effectLst>
                <a:latin typeface="Yu Gothic UI" panose="020B0500000000000000" pitchFamily="34" charset="-128"/>
                <a:ea typeface="Yu Gothic UI" panose="020B0500000000000000" pitchFamily="34" charset="-128"/>
              </a:rPr>
              <a:t> Ezekiel 36:1~3</a:t>
            </a:r>
          </a:p>
          <a:p>
            <a:pPr defTabSz="457200">
              <a:defRPr/>
            </a:pPr>
            <a:r>
              <a:rPr lang="en-US" altLang="zh-TW" sz="3200" b="1" spc="300"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1 </a:t>
            </a:r>
            <a:r>
              <a:rPr lang="zh-TW" altLang="en-US" sz="3200" b="1" spc="300"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人子啊，你要对以色列山发预言说，以色列山哪，要听耶和华的话。</a:t>
            </a:r>
            <a:r>
              <a:rPr lang="en-US" altLang="zh-TW" sz="3200" b="1" spc="300"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 </a:t>
            </a:r>
          </a:p>
          <a:p>
            <a:pPr defTabSz="457200">
              <a:defRPr/>
            </a:pPr>
            <a:r>
              <a:rPr lang="en-US" altLang="zh-TW"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1 “Son of man, prophesy to the mountains of Israel and say, ‘Mountains of Israel, hear the word of the Lord. </a:t>
            </a:r>
          </a:p>
          <a:p>
            <a:pPr defTabSz="457200">
              <a:defRPr/>
            </a:pPr>
            <a:r>
              <a:rPr lang="en-US" altLang="zh-TW" sz="3200" b="1" spc="300"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2 </a:t>
            </a:r>
            <a:r>
              <a:rPr lang="zh-TW" altLang="en-US" sz="3200" b="1" spc="300"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主耶和华如此说，因仇敌说，阿哈。这永久的山冈都归我们为业了。</a:t>
            </a:r>
            <a:endParaRPr lang="en-US" altLang="zh-TW" sz="3200" b="1" spc="300"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endParaRPr>
          </a:p>
          <a:p>
            <a:pPr defTabSz="457200">
              <a:defRPr/>
            </a:pPr>
            <a:r>
              <a:rPr lang="en-US" altLang="zh-TW"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2 This is what the Sovereign Lord says: The enemy said of you, “Aha! The ancient heights have become our possession.”’ </a:t>
            </a:r>
            <a:endParaRPr lang="zh-TW" altLang="en-US"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46800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ACC650-58FF-A2B3-6912-50B3EC8CFFD7}"/>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40000"/>
                    </a14:imgEffect>
                  </a14:imgLayer>
                </a14:imgProps>
              </a:ext>
            </a:extLst>
          </a:blip>
          <a:srcRect t="15349"/>
          <a:stretch/>
        </p:blipFill>
        <p:spPr>
          <a:xfrm>
            <a:off x="0" y="0"/>
            <a:ext cx="12192000" cy="6858000"/>
          </a:xfrm>
          <a:prstGeom prst="rect">
            <a:avLst/>
          </a:prstGeom>
        </p:spPr>
      </p:pic>
      <p:sp>
        <p:nvSpPr>
          <p:cNvPr id="3" name="TextBox 2">
            <a:extLst>
              <a:ext uri="{FF2B5EF4-FFF2-40B4-BE49-F238E27FC236}">
                <a16:creationId xmlns:a16="http://schemas.microsoft.com/office/drawing/2014/main" id="{B4B92C72-B5D5-0E73-92C2-9DB1C707A572}"/>
              </a:ext>
            </a:extLst>
          </p:cNvPr>
          <p:cNvSpPr txBox="1"/>
          <p:nvPr/>
        </p:nvSpPr>
        <p:spPr>
          <a:xfrm>
            <a:off x="1503329" y="1166842"/>
            <a:ext cx="9185342" cy="4524315"/>
          </a:xfrm>
          <a:prstGeom prst="rect">
            <a:avLst/>
          </a:prstGeom>
          <a:noFill/>
        </p:spPr>
        <p:txBody>
          <a:bodyPr wrap="square" rtlCol="0">
            <a:spAutoFit/>
          </a:bodyPr>
          <a:lstStyle/>
          <a:p>
            <a:pPr defTabSz="457200">
              <a:defRPr/>
            </a:pPr>
            <a:r>
              <a:rPr lang="en-US" altLang="zh-TW" sz="3200" b="1" spc="300"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3 </a:t>
            </a:r>
            <a:r>
              <a:rPr lang="zh-TW" altLang="en-US" sz="3200" b="1" spc="300"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所以要发预言说，主耶和华如此说，因为敌人使你荒凉，四围吞吃，好叫你归与其余的外邦人为业，并且多嘴多舌的人提起你来，百姓也说你有臭名。</a:t>
            </a:r>
            <a:endParaRPr lang="en-US" altLang="zh-TW" sz="3200" b="1" spc="300"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endParaRPr>
          </a:p>
          <a:p>
            <a:pPr defTabSz="457200">
              <a:defRPr/>
            </a:pPr>
            <a:r>
              <a:rPr lang="en-US" altLang="zh-TW"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3 Therefore prophesy and say, ‘This is what the Sovereign Lord says: Because they ravaged and crushed you from every side so that you became the possession of the rest of the nations and the object of people’s malicious talk and slander,</a:t>
            </a:r>
            <a:endParaRPr lang="zh-TW" altLang="en-US"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309415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ACC650-58FF-A2B3-6912-50B3EC8CFFD7}"/>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40000"/>
                    </a14:imgEffect>
                  </a14:imgLayer>
                </a14:imgProps>
              </a:ext>
            </a:extLst>
          </a:blip>
          <a:srcRect t="15349"/>
          <a:stretch/>
        </p:blipFill>
        <p:spPr>
          <a:xfrm>
            <a:off x="0" y="0"/>
            <a:ext cx="12192000" cy="6858000"/>
          </a:xfrm>
          <a:prstGeom prst="rect">
            <a:avLst/>
          </a:prstGeom>
        </p:spPr>
      </p:pic>
      <p:sp>
        <p:nvSpPr>
          <p:cNvPr id="3" name="TextBox 2">
            <a:extLst>
              <a:ext uri="{FF2B5EF4-FFF2-40B4-BE49-F238E27FC236}">
                <a16:creationId xmlns:a16="http://schemas.microsoft.com/office/drawing/2014/main" id="{F8FF9FDA-567F-5FB1-4D8F-89A62F42C0C0}"/>
              </a:ext>
            </a:extLst>
          </p:cNvPr>
          <p:cNvSpPr txBox="1"/>
          <p:nvPr/>
        </p:nvSpPr>
        <p:spPr>
          <a:xfrm>
            <a:off x="1503329" y="735539"/>
            <a:ext cx="9185342" cy="5509200"/>
          </a:xfrm>
          <a:prstGeom prst="rect">
            <a:avLst/>
          </a:prstGeom>
          <a:noFill/>
        </p:spPr>
        <p:txBody>
          <a:bodyPr wrap="square" rtlCol="0">
            <a:spAutoFit/>
          </a:bodyPr>
          <a:lstStyle/>
          <a:p>
            <a:pPr defTabSz="457200">
              <a:defRPr/>
            </a:pPr>
            <a:r>
              <a:rPr lang="zh-TW" altLang="en-US" sz="3200" b="1" spc="300" dirty="0">
                <a:solidFill>
                  <a:srgbClr val="FFC000"/>
                </a:solidFill>
                <a:effectLst>
                  <a:glow rad="63500">
                    <a:prstClr val="black">
                      <a:alpha val="40000"/>
                    </a:prstClr>
                  </a:glow>
                </a:effectLst>
                <a:latin typeface="Yu Gothic UI" panose="020B0500000000000000" pitchFamily="34" charset="-128"/>
                <a:ea typeface="Yu Gothic UI" panose="020B0500000000000000" pitchFamily="34" charset="-128"/>
              </a:rPr>
              <a:t>以西结书</a:t>
            </a:r>
            <a:r>
              <a:rPr lang="en-US" altLang="zh-TW" sz="3200" b="1" spc="300" dirty="0">
                <a:solidFill>
                  <a:srgbClr val="FFC000"/>
                </a:solidFill>
                <a:effectLst>
                  <a:glow rad="63500">
                    <a:prstClr val="black">
                      <a:alpha val="40000"/>
                    </a:prstClr>
                  </a:glow>
                </a:effectLst>
                <a:latin typeface="Yu Gothic UI" panose="020B0500000000000000" pitchFamily="34" charset="-128"/>
                <a:ea typeface="Yu Gothic UI" panose="020B0500000000000000" pitchFamily="34" charset="-128"/>
              </a:rPr>
              <a:t> Ezekiel 36:5~7</a:t>
            </a:r>
          </a:p>
          <a:p>
            <a:pPr defTabSz="457200">
              <a:defRPr/>
            </a:pPr>
            <a:r>
              <a:rPr lang="en-US" altLang="zh-TW" sz="3200" b="1" spc="300"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5 </a:t>
            </a:r>
            <a:r>
              <a:rPr lang="zh-TW" altLang="en-US" sz="3200" b="1" spc="300"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主耶和华对你们如此说，我真发愤恨如火，责备那其余的外邦人和以东的众人。他们快乐满怀，心存恨恶，将我的地归自己为业，又看为被弃的掠物。</a:t>
            </a:r>
          </a:p>
          <a:p>
            <a:pPr defTabSz="457200">
              <a:defRPr/>
            </a:pPr>
            <a:r>
              <a:rPr lang="en-US" altLang="zh-TW"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5 this is what the Sovereign Lord says: In my burning zeal I have spoken against the rest of the nations, and against all Edom, for with glee and with malice in their hearts they made my land their own possession so that they might plunder its pastureland.’ </a:t>
            </a:r>
          </a:p>
        </p:txBody>
      </p:sp>
    </p:spTree>
    <p:extLst>
      <p:ext uri="{BB962C8B-B14F-4D97-AF65-F5344CB8AC3E}">
        <p14:creationId xmlns:p14="http://schemas.microsoft.com/office/powerpoint/2010/main" val="54529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ACC650-58FF-A2B3-6912-50B3EC8CFFD7}"/>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40000"/>
                    </a14:imgEffect>
                  </a14:imgLayer>
                </a14:imgProps>
              </a:ext>
            </a:extLst>
          </a:blip>
          <a:srcRect t="15349"/>
          <a:stretch/>
        </p:blipFill>
        <p:spPr>
          <a:xfrm>
            <a:off x="0" y="0"/>
            <a:ext cx="12192000" cy="6858000"/>
          </a:xfrm>
          <a:prstGeom prst="rect">
            <a:avLst/>
          </a:prstGeom>
        </p:spPr>
      </p:pic>
      <p:sp>
        <p:nvSpPr>
          <p:cNvPr id="5" name="TextBox 4">
            <a:extLst>
              <a:ext uri="{FF2B5EF4-FFF2-40B4-BE49-F238E27FC236}">
                <a16:creationId xmlns:a16="http://schemas.microsoft.com/office/drawing/2014/main" id="{3825BE2F-1953-2199-6D3F-4EED1EB75683}"/>
              </a:ext>
            </a:extLst>
          </p:cNvPr>
          <p:cNvSpPr txBox="1"/>
          <p:nvPr/>
        </p:nvSpPr>
        <p:spPr>
          <a:xfrm>
            <a:off x="1503329" y="974077"/>
            <a:ext cx="9185342" cy="4031873"/>
          </a:xfrm>
          <a:prstGeom prst="rect">
            <a:avLst/>
          </a:prstGeom>
          <a:noFill/>
        </p:spPr>
        <p:txBody>
          <a:bodyPr wrap="square" rtlCol="0">
            <a:spAutoFit/>
          </a:bodyPr>
          <a:lstStyle/>
          <a:p>
            <a:pPr defTabSz="457200">
              <a:defRPr/>
            </a:pPr>
            <a:r>
              <a:rPr lang="en-US" altLang="zh-TW" sz="3200" b="1" spc="300"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6 </a:t>
            </a:r>
            <a:r>
              <a:rPr lang="zh-TW" altLang="en-US" sz="3200" b="1" spc="300"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所以，你要指着以色列地说预言，对大山小冈，水沟山谷说，主耶和华如此说，我发愤恨和忿怒说，因你们曾受外邦人的羞辱</a:t>
            </a:r>
            <a:endParaRPr lang="en-US" altLang="zh-TW" sz="3200" b="1" spc="300"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endParaRPr>
          </a:p>
          <a:p>
            <a:pPr defTabSz="457200">
              <a:defRPr/>
            </a:pPr>
            <a:r>
              <a:rPr lang="en-US" altLang="zh-TW"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6 Therefore prophesy concerning the land of Israel and say to the mountains and hills, to the ravines and valleys: ‘This is what the Sovereign Lord says: I speak in my jealous wrath because you have suffered the scorn of the nations. </a:t>
            </a:r>
            <a:r>
              <a:rPr lang="zh-TW" altLang="en-US"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a:t>
            </a:r>
          </a:p>
        </p:txBody>
      </p:sp>
    </p:spTree>
    <p:extLst>
      <p:ext uri="{BB962C8B-B14F-4D97-AF65-F5344CB8AC3E}">
        <p14:creationId xmlns:p14="http://schemas.microsoft.com/office/powerpoint/2010/main" val="3207878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ACC650-58FF-A2B3-6912-50B3EC8CFFD7}"/>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40000"/>
                    </a14:imgEffect>
                  </a14:imgLayer>
                </a14:imgProps>
              </a:ext>
            </a:extLst>
          </a:blip>
          <a:srcRect t="15349"/>
          <a:stretch/>
        </p:blipFill>
        <p:spPr>
          <a:xfrm>
            <a:off x="0" y="0"/>
            <a:ext cx="12192000" cy="6858000"/>
          </a:xfrm>
          <a:prstGeom prst="rect">
            <a:avLst/>
          </a:prstGeom>
        </p:spPr>
      </p:pic>
      <p:sp>
        <p:nvSpPr>
          <p:cNvPr id="3" name="TextBox 2">
            <a:extLst>
              <a:ext uri="{FF2B5EF4-FFF2-40B4-BE49-F238E27FC236}">
                <a16:creationId xmlns:a16="http://schemas.microsoft.com/office/drawing/2014/main" id="{11B6BD20-9F0B-151A-0A97-67BBF80EDA19}"/>
              </a:ext>
            </a:extLst>
          </p:cNvPr>
          <p:cNvSpPr txBox="1"/>
          <p:nvPr/>
        </p:nvSpPr>
        <p:spPr>
          <a:xfrm>
            <a:off x="1632912" y="1068100"/>
            <a:ext cx="9185342" cy="2554545"/>
          </a:xfrm>
          <a:prstGeom prst="rect">
            <a:avLst/>
          </a:prstGeom>
          <a:noFill/>
        </p:spPr>
        <p:txBody>
          <a:bodyPr wrap="square" rtlCol="0">
            <a:spAutoFit/>
          </a:bodyPr>
          <a:lstStyle/>
          <a:p>
            <a:pPr defTabSz="457200">
              <a:defRPr/>
            </a:pPr>
            <a:r>
              <a:rPr lang="en-US" altLang="zh-TW" sz="3200" b="1" spc="300"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7 </a:t>
            </a:r>
            <a:r>
              <a:rPr lang="zh-TW" altLang="en-US" sz="3200" b="1" spc="300"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所以我起誓说，你们四围的外邦人总要担当自己的羞辱。这是主耶和华说的。</a:t>
            </a:r>
            <a:endParaRPr lang="en-US" altLang="zh-TW" sz="3200" b="1" spc="300"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endParaRPr>
          </a:p>
          <a:p>
            <a:pPr defTabSz="457200">
              <a:defRPr/>
            </a:pPr>
            <a:r>
              <a:rPr lang="en-US" altLang="zh-TW"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7 Therefore this is what the Sovereign Lord says: I swear with uplifted hand that the nations around you will also suffer scorn.</a:t>
            </a:r>
            <a:endParaRPr lang="zh-TW" altLang="en-US"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932330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ACC650-58FF-A2B3-6912-50B3EC8CFFD7}"/>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40000"/>
                    </a14:imgEffect>
                  </a14:imgLayer>
                </a14:imgProps>
              </a:ext>
            </a:extLst>
          </a:blip>
          <a:srcRect t="15349"/>
          <a:stretch/>
        </p:blipFill>
        <p:spPr>
          <a:xfrm>
            <a:off x="0" y="0"/>
            <a:ext cx="12192000" cy="6858000"/>
          </a:xfrm>
          <a:prstGeom prst="rect">
            <a:avLst/>
          </a:prstGeom>
        </p:spPr>
      </p:pic>
      <p:sp>
        <p:nvSpPr>
          <p:cNvPr id="3" name="TextBox 2">
            <a:extLst>
              <a:ext uri="{FF2B5EF4-FFF2-40B4-BE49-F238E27FC236}">
                <a16:creationId xmlns:a16="http://schemas.microsoft.com/office/drawing/2014/main" id="{78857434-EBEF-FCAB-502A-2FB3FDB32D21}"/>
              </a:ext>
            </a:extLst>
          </p:cNvPr>
          <p:cNvSpPr txBox="1"/>
          <p:nvPr/>
        </p:nvSpPr>
        <p:spPr>
          <a:xfrm>
            <a:off x="1658312" y="674400"/>
            <a:ext cx="9185342" cy="5016758"/>
          </a:xfrm>
          <a:prstGeom prst="rect">
            <a:avLst/>
          </a:prstGeom>
          <a:noFill/>
        </p:spPr>
        <p:txBody>
          <a:bodyPr wrap="square" rtlCol="0">
            <a:spAutoFit/>
          </a:bodyPr>
          <a:lstStyle/>
          <a:p>
            <a:pPr defTabSz="457200">
              <a:defRPr/>
            </a:pPr>
            <a:r>
              <a:rPr lang="zh-TW" altLang="en-US" sz="3200" b="1" spc="300" dirty="0">
                <a:solidFill>
                  <a:srgbClr val="FFC000"/>
                </a:solidFill>
                <a:effectLst>
                  <a:glow rad="63500">
                    <a:prstClr val="black">
                      <a:alpha val="40000"/>
                    </a:prstClr>
                  </a:glow>
                </a:effectLst>
                <a:latin typeface="Yu Gothic UI" panose="020B0500000000000000" pitchFamily="34" charset="-128"/>
                <a:ea typeface="Yu Gothic UI" panose="020B0500000000000000" pitchFamily="34" charset="-128"/>
              </a:rPr>
              <a:t>以西结书</a:t>
            </a:r>
            <a:r>
              <a:rPr lang="en-US" altLang="zh-TW" sz="3200" b="1" spc="300" dirty="0">
                <a:solidFill>
                  <a:srgbClr val="FFC000"/>
                </a:solidFill>
                <a:effectLst>
                  <a:glow rad="63500">
                    <a:prstClr val="black">
                      <a:alpha val="40000"/>
                    </a:prstClr>
                  </a:glow>
                </a:effectLst>
                <a:latin typeface="Yu Gothic UI" panose="020B0500000000000000" pitchFamily="34" charset="-128"/>
                <a:ea typeface="Yu Gothic UI" panose="020B0500000000000000" pitchFamily="34" charset="-128"/>
              </a:rPr>
              <a:t> Ezekiel 36:22~23</a:t>
            </a:r>
          </a:p>
          <a:p>
            <a:pPr defTabSz="457200">
              <a:defRPr/>
            </a:pPr>
            <a:r>
              <a:rPr lang="en-US" altLang="zh-TW" sz="3200" b="1" spc="300"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22 </a:t>
            </a:r>
            <a:r>
              <a:rPr lang="zh-TW" altLang="en-US" sz="3200" b="1" spc="300"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所以，你要对以色列家说，主耶和华如此说，以色列家啊，我行这事不是为你们，乃是为我的圣名，就是在你们到的列国中所亵渎的。</a:t>
            </a:r>
            <a:r>
              <a:rPr lang="en-US" altLang="zh-TW" sz="3200" b="1" spc="300"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 </a:t>
            </a:r>
          </a:p>
          <a:p>
            <a:pPr defTabSz="457200">
              <a:defRPr/>
            </a:pPr>
            <a:r>
              <a:rPr lang="en-US" altLang="zh-TW"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22 “Therefore say to the Israelites, ‘This is what the Sovereign Lord says: It is not for your sake, people of Israel, that I am going to do these things, but for the sake of my holy name, which you have profaned among the nations where you have gone. </a:t>
            </a:r>
            <a:endParaRPr lang="zh-TW" altLang="en-US"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01784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ACC650-58FF-A2B3-6912-50B3EC8CFFD7}"/>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40000"/>
                    </a14:imgEffect>
                  </a14:imgLayer>
                </a14:imgProps>
              </a:ext>
            </a:extLst>
          </a:blip>
          <a:srcRect t="15349"/>
          <a:stretch/>
        </p:blipFill>
        <p:spPr>
          <a:xfrm>
            <a:off x="0" y="0"/>
            <a:ext cx="12192000" cy="6858000"/>
          </a:xfrm>
          <a:prstGeom prst="rect">
            <a:avLst/>
          </a:prstGeom>
        </p:spPr>
      </p:pic>
      <p:sp>
        <p:nvSpPr>
          <p:cNvPr id="3" name="TextBox 2">
            <a:extLst>
              <a:ext uri="{FF2B5EF4-FFF2-40B4-BE49-F238E27FC236}">
                <a16:creationId xmlns:a16="http://schemas.microsoft.com/office/drawing/2014/main" id="{2150D7FB-B8D6-CF16-5576-FF467C4112BC}"/>
              </a:ext>
            </a:extLst>
          </p:cNvPr>
          <p:cNvSpPr txBox="1"/>
          <p:nvPr/>
        </p:nvSpPr>
        <p:spPr>
          <a:xfrm>
            <a:off x="1650628" y="758924"/>
            <a:ext cx="9185342" cy="5016758"/>
          </a:xfrm>
          <a:prstGeom prst="rect">
            <a:avLst/>
          </a:prstGeom>
          <a:noFill/>
        </p:spPr>
        <p:txBody>
          <a:bodyPr wrap="square" rtlCol="0">
            <a:spAutoFit/>
          </a:bodyPr>
          <a:lstStyle/>
          <a:p>
            <a:pPr defTabSz="457200">
              <a:defRPr/>
            </a:pPr>
            <a:r>
              <a:rPr lang="en-US" altLang="zh-TW" sz="3200" b="1" spc="300"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23 </a:t>
            </a:r>
            <a:r>
              <a:rPr lang="zh-TW" altLang="en-US" sz="3200" b="1" spc="300"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我要使我的大名显为圣。这名在列国中已被亵渎，就是你们在他们中间所亵渎的。我在他们眼前，在你们身上显为圣的时候，他们就知道我是耶和华。这是主耶和华说的。</a:t>
            </a:r>
            <a:endParaRPr lang="en-US" altLang="zh-TW" sz="3200" b="1" spc="300"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endParaRPr>
          </a:p>
          <a:p>
            <a:pPr defTabSz="457200">
              <a:defRPr/>
            </a:pPr>
            <a:r>
              <a:rPr lang="en-US" altLang="zh-TW"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23 I will show the holiness of my great name, which has been profaned among the nations, the name you have profaned among them. Then the nations will know that I am the Lord, declares the Sovereign Lord, when I am proved holy through you before their eyes.</a:t>
            </a:r>
            <a:endParaRPr lang="zh-TW" altLang="en-US"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01446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ACC650-58FF-A2B3-6912-50B3EC8CFFD7}"/>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40000"/>
                    </a14:imgEffect>
                  </a14:imgLayer>
                </a14:imgProps>
              </a:ext>
            </a:extLst>
          </a:blip>
          <a:srcRect t="15349"/>
          <a:stretch/>
        </p:blipFill>
        <p:spPr>
          <a:xfrm>
            <a:off x="0" y="0"/>
            <a:ext cx="12192000" cy="6858000"/>
          </a:xfrm>
          <a:prstGeom prst="rect">
            <a:avLst/>
          </a:prstGeom>
        </p:spPr>
      </p:pic>
      <p:sp>
        <p:nvSpPr>
          <p:cNvPr id="3" name="TextBox 2">
            <a:extLst>
              <a:ext uri="{FF2B5EF4-FFF2-40B4-BE49-F238E27FC236}">
                <a16:creationId xmlns:a16="http://schemas.microsoft.com/office/drawing/2014/main" id="{30F13F0F-7A7D-52B9-31E2-00FA0BB91082}"/>
              </a:ext>
            </a:extLst>
          </p:cNvPr>
          <p:cNvSpPr txBox="1"/>
          <p:nvPr/>
        </p:nvSpPr>
        <p:spPr>
          <a:xfrm>
            <a:off x="1696412" y="428178"/>
            <a:ext cx="9185342" cy="6001643"/>
          </a:xfrm>
          <a:prstGeom prst="rect">
            <a:avLst/>
          </a:prstGeom>
          <a:noFill/>
        </p:spPr>
        <p:txBody>
          <a:bodyPr wrap="square" rtlCol="0">
            <a:spAutoFit/>
          </a:bodyPr>
          <a:lstStyle/>
          <a:p>
            <a:pPr defTabSz="457200">
              <a:defRPr/>
            </a:pPr>
            <a:r>
              <a:rPr lang="zh-TW" altLang="en-US" sz="3200" b="1" dirty="0">
                <a:solidFill>
                  <a:srgbClr val="FFC000"/>
                </a:solidFill>
                <a:effectLst>
                  <a:glow rad="63500">
                    <a:prstClr val="black">
                      <a:alpha val="40000"/>
                    </a:prstClr>
                  </a:glow>
                </a:effectLst>
                <a:latin typeface="Yu Gothic UI" panose="020B0500000000000000" pitchFamily="34" charset="-128"/>
                <a:ea typeface="Yu Gothic UI" panose="020B0500000000000000" pitchFamily="34" charset="-128"/>
              </a:rPr>
              <a:t>以西结书</a:t>
            </a:r>
            <a:r>
              <a:rPr lang="en-US" altLang="zh-TW" sz="3200" b="1" dirty="0">
                <a:solidFill>
                  <a:srgbClr val="FFC000"/>
                </a:solidFill>
                <a:effectLst>
                  <a:glow rad="63500">
                    <a:prstClr val="black">
                      <a:alpha val="40000"/>
                    </a:prstClr>
                  </a:glow>
                </a:effectLst>
                <a:latin typeface="Yu Gothic UI" panose="020B0500000000000000" pitchFamily="34" charset="-128"/>
                <a:ea typeface="Yu Gothic UI" panose="020B0500000000000000" pitchFamily="34" charset="-128"/>
              </a:rPr>
              <a:t> Ezekiel 36:24~25</a:t>
            </a:r>
          </a:p>
          <a:p>
            <a:pPr defTabSz="457200">
              <a:defRPr/>
            </a:pPr>
            <a:r>
              <a:rPr lang="en-US" altLang="zh-TW" sz="3200" b="1" spc="300"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24 </a:t>
            </a:r>
            <a:r>
              <a:rPr lang="zh-TW" altLang="en-US" sz="3200" b="1" spc="300"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我必从各国收取你们，从列邦聚集你们，引导你们归回本地。</a:t>
            </a:r>
            <a:r>
              <a:rPr lang="en-US" altLang="zh-TW" sz="3200" b="1" spc="300"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 </a:t>
            </a:r>
          </a:p>
          <a:p>
            <a:pPr defTabSz="457200">
              <a:defRPr/>
            </a:pPr>
            <a:r>
              <a:rPr lang="en-US" altLang="zh-TW"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24 “‘For I will take you out of the nations; I will gather you from all the countries and bring you back into your own land. </a:t>
            </a:r>
            <a:endParaRPr lang="zh-TW" altLang="en-US"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endParaRPr>
          </a:p>
          <a:p>
            <a:pPr defTabSz="457200">
              <a:defRPr/>
            </a:pPr>
            <a:r>
              <a:rPr lang="en-US" altLang="zh-TW" sz="3200" b="1" spc="300"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25 </a:t>
            </a:r>
            <a:r>
              <a:rPr lang="zh-TW" altLang="en-US" sz="3200" b="1" spc="300"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我必用清水洒在你们身上，你们就洁净了。我要洁净你们，使你们脱离一切的污秽，弃掉一切的偶像。</a:t>
            </a:r>
            <a:endParaRPr lang="en-US" altLang="zh-TW" sz="3200" b="1" spc="300"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endParaRPr>
          </a:p>
          <a:p>
            <a:pPr defTabSz="457200">
              <a:defRPr/>
            </a:pPr>
            <a:r>
              <a:rPr lang="en-US" altLang="zh-TW"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25 I will sprinkle clean water on you, and you will be clean; I will cleanse you from all your impurities and from all your idols.</a:t>
            </a:r>
            <a:endParaRPr lang="zh-TW" altLang="en-US"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12224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1335</Words>
  <Application>Microsoft Macintosh PowerPoint</Application>
  <PresentationFormat>Widescreen</PresentationFormat>
  <Paragraphs>52</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HEITI SC MEDIUM</vt:lpstr>
      <vt:lpstr>HEITI SC MEDIUM</vt:lpstr>
      <vt:lpstr>Yu Gothic UI</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LCCC Church</dc:creator>
  <cp:lastModifiedBy>LCCC Church</cp:lastModifiedBy>
  <cp:revision>2</cp:revision>
  <dcterms:created xsi:type="dcterms:W3CDTF">2023-03-09T12:55:43Z</dcterms:created>
  <dcterms:modified xsi:type="dcterms:W3CDTF">2023-03-09T13:48:06Z</dcterms:modified>
</cp:coreProperties>
</file>