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1" r:id="rId1"/>
  </p:sldMasterIdLst>
  <p:sldIdLst>
    <p:sldId id="2287" r:id="rId2"/>
    <p:sldId id="2325" r:id="rId3"/>
    <p:sldId id="2324" r:id="rId4"/>
    <p:sldId id="2321" r:id="rId5"/>
    <p:sldId id="2323" r:id="rId6"/>
    <p:sldId id="2326" r:id="rId7"/>
    <p:sldId id="2327" r:id="rId8"/>
    <p:sldId id="2328" r:id="rId9"/>
    <p:sldId id="2329" r:id="rId10"/>
    <p:sldId id="2330" r:id="rId11"/>
    <p:sldId id="2331" r:id="rId12"/>
    <p:sldId id="2332" r:id="rId13"/>
    <p:sldId id="2333" r:id="rId14"/>
    <p:sldId id="2334" r:id="rId15"/>
    <p:sldId id="2335" r:id="rId16"/>
    <p:sldId id="2336" r:id="rId17"/>
    <p:sldId id="2337" r:id="rId18"/>
    <p:sldId id="2338" r:id="rId19"/>
    <p:sldId id="2339" r:id="rId20"/>
    <p:sldId id="2340" r:id="rId21"/>
    <p:sldId id="2341" r:id="rId22"/>
    <p:sldId id="2342" r:id="rId23"/>
    <p:sldId id="2343" r:id="rId24"/>
    <p:sldId id="2344" r:id="rId25"/>
    <p:sldId id="2345" r:id="rId26"/>
    <p:sldId id="2346" r:id="rId27"/>
    <p:sldId id="2262" r:id="rId28"/>
    <p:sldId id="2347" r:id="rId29"/>
    <p:sldId id="2348"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27295493-EA17-6D4C-B09E-0D6706546194}">
          <p14:sldIdLst>
            <p14:sldId id="2287"/>
            <p14:sldId id="2325"/>
            <p14:sldId id="2324"/>
            <p14:sldId id="2321"/>
            <p14:sldId id="2323"/>
            <p14:sldId id="2326"/>
            <p14:sldId id="2327"/>
            <p14:sldId id="2328"/>
            <p14:sldId id="2329"/>
            <p14:sldId id="2330"/>
            <p14:sldId id="2331"/>
            <p14:sldId id="2332"/>
            <p14:sldId id="2333"/>
            <p14:sldId id="2334"/>
            <p14:sldId id="2335"/>
            <p14:sldId id="2336"/>
            <p14:sldId id="2337"/>
            <p14:sldId id="2338"/>
            <p14:sldId id="2339"/>
            <p14:sldId id="2340"/>
            <p14:sldId id="2341"/>
            <p14:sldId id="2342"/>
            <p14:sldId id="2343"/>
            <p14:sldId id="2344"/>
            <p14:sldId id="2345"/>
          </p14:sldIdLst>
        </p14:section>
        <p14:section name="未命名的章節" id="{1778B875-AEF8-C449-B118-0B7834A05FB1}">
          <p14:sldIdLst>
            <p14:sldId id="2346"/>
            <p14:sldId id="2262"/>
            <p14:sldId id="2347"/>
            <p14:sldId id="234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0C00"/>
    <a:srgbClr val="D883FF"/>
    <a:srgbClr val="73FEFF"/>
    <a:srgbClr val="3C1D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524"/>
    <p:restoredTop sz="96327"/>
  </p:normalViewPr>
  <p:slideViewPr>
    <p:cSldViewPr snapToGrid="0" snapToObjects="1">
      <p:cViewPr varScale="1">
        <p:scale>
          <a:sx n="113" d="100"/>
          <a:sy n="113" d="100"/>
        </p:scale>
        <p:origin x="208"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1392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47257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91855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42113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90306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74612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87588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71990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8860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2266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31160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1087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18612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44864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1239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2720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zh-TW" altLang="en-US"/>
              <a:t>按一下以編輯母片標題樣式</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3/20/21</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67891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3/20/21</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661601209"/>
      </p:ext>
    </p:extLst>
  </p:cSld>
  <p:clrMap bg1="dk1" tx1="lt1" bg2="dk2"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文字, 個人, 室內, 手 的圖片&#10;&#10;自動產生的描述">
            <a:extLst>
              <a:ext uri="{FF2B5EF4-FFF2-40B4-BE49-F238E27FC236}">
                <a16:creationId xmlns:a16="http://schemas.microsoft.com/office/drawing/2014/main" id="{F241A881-EE19-7742-BA40-099D37DF7B3E}"/>
              </a:ext>
            </a:extLst>
          </p:cNvPr>
          <p:cNvPicPr>
            <a:picLocks noChangeAspect="1"/>
          </p:cNvPicPr>
          <p:nvPr/>
        </p:nvPicPr>
        <p:blipFill rotWithShape="1">
          <a:blip r:embed="rId2"/>
          <a:srcRect b="8395"/>
          <a:stretch/>
        </p:blipFill>
        <p:spPr>
          <a:xfrm>
            <a:off x="0" y="0"/>
            <a:ext cx="12192000" cy="6784642"/>
          </a:xfrm>
          <a:prstGeom prst="rect">
            <a:avLst/>
          </a:prstGeom>
        </p:spPr>
      </p:pic>
      <p:sp>
        <p:nvSpPr>
          <p:cNvPr id="6" name="文字方塊 5">
            <a:extLst>
              <a:ext uri="{FF2B5EF4-FFF2-40B4-BE49-F238E27FC236}">
                <a16:creationId xmlns:a16="http://schemas.microsoft.com/office/drawing/2014/main" id="{00B9B072-9A00-6949-AAC4-C9DC170DC642}"/>
              </a:ext>
            </a:extLst>
          </p:cNvPr>
          <p:cNvSpPr txBox="1"/>
          <p:nvPr/>
        </p:nvSpPr>
        <p:spPr>
          <a:xfrm>
            <a:off x="3875062" y="4468367"/>
            <a:ext cx="4441876" cy="584775"/>
          </a:xfrm>
          <a:prstGeom prst="rect">
            <a:avLst/>
          </a:prstGeom>
          <a:noFill/>
        </p:spPr>
        <p:txBody>
          <a:bodyPr wrap="square" rtlCol="0">
            <a:spAutoFit/>
          </a:bodyPr>
          <a:lstStyle/>
          <a:p>
            <a:r>
              <a:rPr kumimoji="1" lang="en-US" altLang="zh-TW" sz="3200" dirty="0">
                <a:latin typeface="Heiti SC Medium" pitchFamily="2" charset="-128"/>
                <a:ea typeface="Heiti SC Medium" pitchFamily="2" charset="-128"/>
              </a:rPr>
              <a:t>Bro. Michael Boykin</a:t>
            </a:r>
            <a:endParaRPr kumimoji="1" lang="zh-TW" altLang="en-US" sz="3200" dirty="0">
              <a:latin typeface="Heiti SC Medium" pitchFamily="2" charset="-128"/>
              <a:ea typeface="Heiti SC Medium" pitchFamily="2" charset="-128"/>
            </a:endParaRPr>
          </a:p>
        </p:txBody>
      </p:sp>
    </p:spTree>
    <p:extLst>
      <p:ext uri="{BB962C8B-B14F-4D97-AF65-F5344CB8AC3E}">
        <p14:creationId xmlns:p14="http://schemas.microsoft.com/office/powerpoint/2010/main" val="1235465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29238" y="612844"/>
            <a:ext cx="9933523" cy="563231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dirty="0">
                <a:latin typeface="+mj-lt"/>
                <a:ea typeface="Heiti SC Medium" pitchFamily="2" charset="-128"/>
              </a:rPr>
              <a:t>彼 得 前 書 </a:t>
            </a:r>
            <a:r>
              <a:rPr kumimoji="1" lang="en-US" altLang="zh-TW" sz="3600" dirty="0">
                <a:latin typeface="+mj-lt"/>
                <a:ea typeface="Heiti SC Medium" pitchFamily="2" charset="-128"/>
              </a:rPr>
              <a:t>1 Peter 5:6-7</a:t>
            </a:r>
          </a:p>
          <a:p>
            <a:pPr>
              <a:tabLst>
                <a:tab pos="1330325" algn="l"/>
              </a:tabLst>
            </a:pPr>
            <a:r>
              <a:rPr kumimoji="1" lang="en-US" altLang="zh-TW" sz="3600" b="1" dirty="0">
                <a:solidFill>
                  <a:srgbClr val="FFC000"/>
                </a:solidFill>
                <a:latin typeface="+mj-lt"/>
                <a:ea typeface="Heiti SC Medium" pitchFamily="2" charset="-128"/>
              </a:rPr>
              <a:t>6 </a:t>
            </a:r>
            <a:r>
              <a:rPr kumimoji="1" lang="zh-TW" altLang="en-US" sz="3600" b="1" dirty="0">
                <a:solidFill>
                  <a:srgbClr val="FFC000"/>
                </a:solidFill>
                <a:latin typeface="+mj-lt"/>
                <a:ea typeface="Heiti SC Medium" pitchFamily="2" charset="-128"/>
              </a:rPr>
              <a:t>所 以  你 们 要 自 卑 ， 服 在 神 大 能 的 手 下 ， 到 了 时 候 他 必 叫 你 们 升 高 。</a:t>
            </a:r>
          </a:p>
          <a:p>
            <a:pPr>
              <a:tabLst>
                <a:tab pos="1330325" algn="l"/>
              </a:tabLst>
            </a:pPr>
            <a:r>
              <a:rPr kumimoji="1" lang="en-US" altLang="zh-TW" sz="3600" b="1" dirty="0">
                <a:solidFill>
                  <a:srgbClr val="FFC000"/>
                </a:solidFill>
                <a:latin typeface="+mj-lt"/>
                <a:ea typeface="Heiti SC Medium" pitchFamily="2" charset="-128"/>
              </a:rPr>
              <a:t>7 </a:t>
            </a:r>
            <a:r>
              <a:rPr kumimoji="1" lang="zh-TW" altLang="en-US" sz="3600" b="1" dirty="0">
                <a:solidFill>
                  <a:srgbClr val="FFC000"/>
                </a:solidFill>
                <a:latin typeface="+mj-lt"/>
                <a:ea typeface="Heiti SC Medium" pitchFamily="2" charset="-128"/>
              </a:rPr>
              <a:t>你 们 要 将 一 切 的 忧 虑 卸 给 神 ， 因 为 他 顾 念 你 们 。</a:t>
            </a:r>
            <a:endParaRPr kumimoji="1" lang="en-US" altLang="zh-TW" sz="3600" b="1" dirty="0">
              <a:solidFill>
                <a:srgbClr val="FFC000"/>
              </a:solidFill>
              <a:latin typeface="+mj-lt"/>
              <a:ea typeface="Heiti SC Medium" pitchFamily="2" charset="-128"/>
            </a:endParaRPr>
          </a:p>
          <a:p>
            <a:pPr>
              <a:tabLst>
                <a:tab pos="1330325" algn="l"/>
              </a:tabLst>
            </a:pPr>
            <a:r>
              <a:rPr kumimoji="1" lang="en-US" altLang="zh-TW" sz="3600" b="1" dirty="0">
                <a:latin typeface="+mj-lt"/>
                <a:ea typeface="Heiti SC Medium" pitchFamily="2" charset="-128"/>
              </a:rPr>
              <a:t>6 Therefore, humble yourselves under the mighty hand of God, so that at the proper time he may exalt you. </a:t>
            </a:r>
          </a:p>
          <a:p>
            <a:pPr>
              <a:tabLst>
                <a:tab pos="1330325" algn="l"/>
              </a:tabLst>
            </a:pPr>
            <a:r>
              <a:rPr kumimoji="1" lang="en-US" altLang="zh-TW" sz="3600" b="1" dirty="0">
                <a:latin typeface="+mj-lt"/>
                <a:ea typeface="Heiti SC Medium" pitchFamily="2" charset="-128"/>
              </a:rPr>
              <a:t>7 Throw all your worry on him, because he cares for you.</a:t>
            </a:r>
            <a:endParaRPr kumimoji="1" lang="en-US" altLang="zh-TW" sz="3200" b="1" dirty="0">
              <a:latin typeface="+mj-lt"/>
              <a:ea typeface="Yu Gothic UI" panose="020B0500000000000000" pitchFamily="34" charset="-128"/>
            </a:endParaRPr>
          </a:p>
        </p:txBody>
      </p:sp>
    </p:spTree>
    <p:extLst>
      <p:ext uri="{BB962C8B-B14F-4D97-AF65-F5344CB8AC3E}">
        <p14:creationId xmlns:p14="http://schemas.microsoft.com/office/powerpoint/2010/main" val="2913947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29238" y="612844"/>
            <a:ext cx="9933523" cy="563231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dirty="0">
                <a:latin typeface="+mj-lt"/>
                <a:ea typeface="Heiti SC Medium" pitchFamily="2" charset="-128"/>
              </a:rPr>
              <a:t> 腓立</a:t>
            </a:r>
            <a:r>
              <a:rPr kumimoji="1" lang="zh-CN" altLang="en-US" sz="3600" dirty="0">
                <a:latin typeface="+mj-lt"/>
                <a:ea typeface="Heiti SC Medium" pitchFamily="2" charset="-128"/>
              </a:rPr>
              <a:t>比书 </a:t>
            </a:r>
            <a:r>
              <a:rPr kumimoji="1" lang="en-US" altLang="zh-TW" sz="3600" dirty="0">
                <a:latin typeface="+mj-lt"/>
                <a:ea typeface="Heiti SC Medium" pitchFamily="2" charset="-128"/>
              </a:rPr>
              <a:t>Philippians 2:8-9.</a:t>
            </a:r>
          </a:p>
          <a:p>
            <a:pPr>
              <a:tabLst>
                <a:tab pos="1330325" algn="l"/>
              </a:tabLst>
            </a:pPr>
            <a:r>
              <a:rPr kumimoji="1" lang="en-US" altLang="zh-TW" sz="3600" b="1" dirty="0">
                <a:solidFill>
                  <a:srgbClr val="FFC000"/>
                </a:solidFill>
                <a:latin typeface="+mj-lt"/>
                <a:ea typeface="Heiti SC Medium" pitchFamily="2" charset="-128"/>
              </a:rPr>
              <a:t>8 </a:t>
            </a:r>
            <a:r>
              <a:rPr kumimoji="1" lang="zh-TW" altLang="en-US" sz="3600" b="1" dirty="0">
                <a:solidFill>
                  <a:srgbClr val="FFC000"/>
                </a:solidFill>
                <a:latin typeface="+mj-lt"/>
                <a:ea typeface="Heiti SC Medium" pitchFamily="2" charset="-128"/>
              </a:rPr>
              <a:t>既 有 人 的 样 子 ， 就 自 己 卑 微 ， 存 心 顺 服 ， 以 至 於 死 ， 且 死 在 十 字 架 上 。</a:t>
            </a:r>
          </a:p>
          <a:p>
            <a:pPr>
              <a:tabLst>
                <a:tab pos="1330325" algn="l"/>
              </a:tabLst>
            </a:pPr>
            <a:r>
              <a:rPr kumimoji="1" lang="en-US" altLang="zh-TW" sz="3600" b="1" dirty="0">
                <a:solidFill>
                  <a:srgbClr val="FFC000"/>
                </a:solidFill>
                <a:latin typeface="+mj-lt"/>
                <a:ea typeface="Heiti SC Medium" pitchFamily="2" charset="-128"/>
              </a:rPr>
              <a:t>9 </a:t>
            </a:r>
            <a:r>
              <a:rPr kumimoji="1" lang="zh-TW" altLang="en-US" sz="3600" b="1" dirty="0">
                <a:solidFill>
                  <a:srgbClr val="FFC000"/>
                </a:solidFill>
                <a:latin typeface="+mj-lt"/>
                <a:ea typeface="Heiti SC Medium" pitchFamily="2" charset="-128"/>
              </a:rPr>
              <a:t>所 以 ， 神 将 他 升 为 至 高 ， 又 赐 给 他 那 超 乎 万 名 之 上 的 名 ，</a:t>
            </a:r>
          </a:p>
          <a:p>
            <a:pPr>
              <a:tabLst>
                <a:tab pos="1330325" algn="l"/>
              </a:tabLst>
            </a:pPr>
            <a:r>
              <a:rPr kumimoji="1" lang="en-US" altLang="zh-TW" sz="3600" b="1" dirty="0">
                <a:latin typeface="+mj-lt"/>
                <a:ea typeface="Heiti SC Medium" pitchFamily="2" charset="-128"/>
              </a:rPr>
              <a:t>8 and lived in all humility,</a:t>
            </a:r>
          </a:p>
          <a:p>
            <a:pPr>
              <a:tabLst>
                <a:tab pos="1330325" algn="l"/>
              </a:tabLst>
            </a:pPr>
            <a:r>
              <a:rPr kumimoji="1" lang="en-US" altLang="zh-TW" sz="3600" b="1" dirty="0">
                <a:latin typeface="+mj-lt"/>
                <a:ea typeface="Heiti SC Medium" pitchFamily="2" charset="-128"/>
              </a:rPr>
              <a:t>        death on a cross obeying.</a:t>
            </a:r>
          </a:p>
          <a:p>
            <a:pPr>
              <a:tabLst>
                <a:tab pos="1330325" algn="l"/>
              </a:tabLst>
            </a:pPr>
            <a:r>
              <a:rPr kumimoji="1" lang="en-US" altLang="zh-TW" sz="3600" b="1" dirty="0">
                <a:latin typeface="+mj-lt"/>
                <a:ea typeface="Heiti SC Medium" pitchFamily="2" charset="-128"/>
              </a:rPr>
              <a:t>9 Now lifted up by God to heaven,</a:t>
            </a:r>
          </a:p>
          <a:p>
            <a:pPr>
              <a:tabLst>
                <a:tab pos="1330325" algn="l"/>
              </a:tabLst>
            </a:pPr>
            <a:r>
              <a:rPr kumimoji="1" lang="en-US" altLang="zh-TW" sz="3600" b="1" dirty="0">
                <a:latin typeface="+mj-lt"/>
                <a:ea typeface="Heiti SC Medium" pitchFamily="2" charset="-128"/>
              </a:rPr>
              <a:t>    a name above all others given,</a:t>
            </a:r>
          </a:p>
          <a:p>
            <a:pPr>
              <a:tabLst>
                <a:tab pos="1330325" algn="l"/>
              </a:tabLst>
            </a:pPr>
            <a:r>
              <a:rPr kumimoji="1" lang="en-US" altLang="zh-TW" sz="3600" b="1" dirty="0">
                <a:latin typeface="+mj-lt"/>
                <a:ea typeface="Heiti SC Medium" pitchFamily="2" charset="-128"/>
              </a:rPr>
              <a:t>        this matchless name possessing.</a:t>
            </a:r>
            <a:endParaRPr kumimoji="1" lang="en-US" altLang="zh-TW" sz="3200" b="1" dirty="0">
              <a:latin typeface="+mj-lt"/>
              <a:ea typeface="Yu Gothic UI" panose="020B0500000000000000" pitchFamily="34" charset="-128"/>
            </a:endParaRPr>
          </a:p>
        </p:txBody>
      </p:sp>
    </p:spTree>
    <p:extLst>
      <p:ext uri="{BB962C8B-B14F-4D97-AF65-F5344CB8AC3E}">
        <p14:creationId xmlns:p14="http://schemas.microsoft.com/office/powerpoint/2010/main" val="2367147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29238" y="335845"/>
            <a:ext cx="9933523" cy="618630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dirty="0">
                <a:solidFill>
                  <a:prstClr val="white"/>
                </a:solidFill>
                <a:ea typeface="Heiti SC Medium" pitchFamily="2" charset="-128"/>
              </a:rPr>
              <a:t> 腓立</a:t>
            </a:r>
            <a:r>
              <a:rPr kumimoji="1" lang="zh-CN" altLang="en-US" sz="3600" dirty="0">
                <a:solidFill>
                  <a:prstClr val="white"/>
                </a:solidFill>
                <a:ea typeface="Heiti SC Medium" pitchFamily="2" charset="-128"/>
              </a:rPr>
              <a:t>比书 </a:t>
            </a:r>
            <a:r>
              <a:rPr kumimoji="1" lang="en-US" altLang="zh-TW" sz="3600" dirty="0">
                <a:latin typeface="+mj-lt"/>
                <a:ea typeface="Heiti SC Medium" pitchFamily="2" charset="-128"/>
              </a:rPr>
              <a:t>Philippians 2:10-11.</a:t>
            </a:r>
          </a:p>
          <a:p>
            <a:pPr>
              <a:tabLst>
                <a:tab pos="1330325" algn="l"/>
              </a:tabLst>
            </a:pPr>
            <a:r>
              <a:rPr kumimoji="1" lang="en-US" altLang="zh-TW" sz="3600" b="1" dirty="0">
                <a:solidFill>
                  <a:srgbClr val="FFC000"/>
                </a:solidFill>
                <a:latin typeface="+mj-lt"/>
                <a:ea typeface="Heiti SC Medium" pitchFamily="2" charset="-128"/>
              </a:rPr>
              <a:t>10 </a:t>
            </a:r>
            <a:r>
              <a:rPr kumimoji="1" lang="zh-TW" altLang="en-US" sz="3600" b="1" dirty="0">
                <a:solidFill>
                  <a:srgbClr val="FFC000"/>
                </a:solidFill>
                <a:latin typeface="+mj-lt"/>
                <a:ea typeface="Heiti SC Medium" pitchFamily="2" charset="-128"/>
              </a:rPr>
              <a:t>叫 一 切 在 天 上 的 、 地 上 的 ， 和 地 底 下 的 ， 因 耶 稣 的 名 无 不 屈 膝 ，</a:t>
            </a:r>
          </a:p>
          <a:p>
            <a:pPr>
              <a:tabLst>
                <a:tab pos="1330325" algn="l"/>
              </a:tabLst>
            </a:pPr>
            <a:r>
              <a:rPr kumimoji="1" lang="en-US" altLang="zh-TW" sz="3600" b="1" dirty="0">
                <a:solidFill>
                  <a:srgbClr val="FFC000"/>
                </a:solidFill>
                <a:latin typeface="+mj-lt"/>
                <a:ea typeface="Heiti SC Medium" pitchFamily="2" charset="-128"/>
              </a:rPr>
              <a:t>11 </a:t>
            </a:r>
            <a:r>
              <a:rPr kumimoji="1" lang="zh-TW" altLang="en-US" sz="3600" b="1" dirty="0">
                <a:solidFill>
                  <a:srgbClr val="FFC000"/>
                </a:solidFill>
                <a:latin typeface="+mj-lt"/>
                <a:ea typeface="Heiti SC Medium" pitchFamily="2" charset="-128"/>
              </a:rPr>
              <a:t>无 不 口 称 耶 稣 基 督 为 主 ， 使 荣 耀 归 与 父 神 。</a:t>
            </a:r>
            <a:endParaRPr kumimoji="1" lang="en-US" altLang="zh-TW" sz="3600" b="1" dirty="0">
              <a:solidFill>
                <a:srgbClr val="FFC000"/>
              </a:solidFill>
              <a:latin typeface="+mj-lt"/>
              <a:ea typeface="Heiti SC Medium" pitchFamily="2" charset="-128"/>
            </a:endParaRPr>
          </a:p>
          <a:p>
            <a:pPr>
              <a:tabLst>
                <a:tab pos="1330325" algn="l"/>
              </a:tabLst>
            </a:pPr>
            <a:r>
              <a:rPr kumimoji="1" lang="en-US" altLang="zh-TW" sz="3600" b="1" dirty="0">
                <a:latin typeface="+mj-lt"/>
                <a:ea typeface="Heiti SC Medium" pitchFamily="2" charset="-128"/>
              </a:rPr>
              <a:t>10 And so, when Jesus’ name is called,</a:t>
            </a:r>
          </a:p>
          <a:p>
            <a:pPr>
              <a:tabLst>
                <a:tab pos="1330325" algn="l"/>
              </a:tabLst>
            </a:pPr>
            <a:r>
              <a:rPr kumimoji="1" lang="en-US" altLang="zh-TW" sz="3600" b="1" dirty="0">
                <a:latin typeface="+mj-lt"/>
                <a:ea typeface="Heiti SC Medium" pitchFamily="2" charset="-128"/>
              </a:rPr>
              <a:t>    the knees of everyone should fall,</a:t>
            </a:r>
          </a:p>
          <a:p>
            <a:pPr>
              <a:tabLst>
                <a:tab pos="1330325" algn="l"/>
              </a:tabLst>
            </a:pPr>
            <a:r>
              <a:rPr kumimoji="1" lang="en-US" altLang="zh-TW" sz="3600" b="1" dirty="0">
                <a:latin typeface="+mj-lt"/>
                <a:ea typeface="Heiti SC Medium" pitchFamily="2" charset="-128"/>
              </a:rPr>
              <a:t>        wherever they’re residing.</a:t>
            </a:r>
          </a:p>
          <a:p>
            <a:pPr>
              <a:tabLst>
                <a:tab pos="1330325" algn="l"/>
              </a:tabLst>
            </a:pPr>
            <a:r>
              <a:rPr kumimoji="1" lang="en-US" altLang="zh-TW" sz="3600" b="1" dirty="0">
                <a:latin typeface="+mj-lt"/>
                <a:ea typeface="Heiti SC Medium" pitchFamily="2" charset="-128"/>
              </a:rPr>
              <a:t>11 Then every tongue in one accord,</a:t>
            </a:r>
          </a:p>
          <a:p>
            <a:pPr>
              <a:tabLst>
                <a:tab pos="1330325" algn="l"/>
              </a:tabLst>
            </a:pPr>
            <a:r>
              <a:rPr kumimoji="1" lang="en-US" altLang="zh-TW" sz="3600" b="1" dirty="0">
                <a:latin typeface="+mj-lt"/>
                <a:ea typeface="Heiti SC Medium" pitchFamily="2" charset="-128"/>
              </a:rPr>
              <a:t>    will say that Jesus the Messiah is Lord,</a:t>
            </a:r>
          </a:p>
          <a:p>
            <a:pPr>
              <a:tabLst>
                <a:tab pos="1330325" algn="l"/>
              </a:tabLst>
            </a:pPr>
            <a:r>
              <a:rPr kumimoji="1" lang="en-US" altLang="zh-TW" sz="3600" b="1" dirty="0">
                <a:latin typeface="+mj-lt"/>
                <a:ea typeface="Heiti SC Medium" pitchFamily="2" charset="-128"/>
              </a:rPr>
              <a:t>        while God the Father praising.</a:t>
            </a:r>
            <a:endParaRPr kumimoji="1" lang="en-US" altLang="zh-TW" sz="3200" b="1" dirty="0">
              <a:latin typeface="+mj-lt"/>
              <a:ea typeface="Yu Gothic UI" panose="020B0500000000000000" pitchFamily="34" charset="-128"/>
            </a:endParaRPr>
          </a:p>
        </p:txBody>
      </p:sp>
    </p:spTree>
    <p:extLst>
      <p:ext uri="{BB962C8B-B14F-4D97-AF65-F5344CB8AC3E}">
        <p14:creationId xmlns:p14="http://schemas.microsoft.com/office/powerpoint/2010/main" val="408677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29238" y="837927"/>
            <a:ext cx="9933523" cy="470898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800" dirty="0">
                <a:solidFill>
                  <a:srgbClr val="FFFF00"/>
                </a:solidFill>
                <a:latin typeface="+mj-lt"/>
                <a:ea typeface="Heiti SC Medium" pitchFamily="2" charset="-128"/>
              </a:rPr>
              <a:t>责任</a:t>
            </a:r>
            <a:r>
              <a:rPr kumimoji="1" lang="en-US" altLang="zh-TW" sz="4800" dirty="0">
                <a:solidFill>
                  <a:srgbClr val="FFFF00"/>
                </a:solidFill>
                <a:latin typeface="+mj-lt"/>
                <a:ea typeface="Heiti SC Medium" pitchFamily="2" charset="-128"/>
              </a:rPr>
              <a:t> Responsibility</a:t>
            </a:r>
          </a:p>
          <a:p>
            <a:pPr algn="ctr">
              <a:tabLst>
                <a:tab pos="1330325" algn="l"/>
              </a:tabLst>
            </a:pPr>
            <a:r>
              <a:rPr kumimoji="1" lang="zh-TW" altLang="en-US" sz="3600" dirty="0">
                <a:latin typeface="+mj-lt"/>
                <a:ea typeface="Heiti SC Medium" pitchFamily="2" charset="-128"/>
              </a:rPr>
              <a:t>撒 母 耳 記上</a:t>
            </a:r>
            <a:r>
              <a:rPr kumimoji="1" lang="en-US" altLang="zh-TW" sz="3600" dirty="0">
                <a:latin typeface="+mj-lt"/>
                <a:ea typeface="Heiti SC Medium" pitchFamily="2" charset="-128"/>
              </a:rPr>
              <a:t> 1 Samuel 17:20a</a:t>
            </a:r>
          </a:p>
          <a:p>
            <a:pPr>
              <a:tabLst>
                <a:tab pos="1330325" algn="l"/>
              </a:tabLst>
            </a:pPr>
            <a:r>
              <a:rPr kumimoji="1" lang="en-US" altLang="zh-TW" sz="3600" b="1" dirty="0">
                <a:solidFill>
                  <a:srgbClr val="FFC000"/>
                </a:solidFill>
                <a:latin typeface="+mj-lt"/>
                <a:ea typeface="Heiti SC Medium" pitchFamily="2" charset="-128"/>
              </a:rPr>
              <a:t>20 </a:t>
            </a:r>
            <a:r>
              <a:rPr kumimoji="1" lang="zh-TW" altLang="en-US" sz="3600" b="1" dirty="0">
                <a:solidFill>
                  <a:srgbClr val="FFC000"/>
                </a:solidFill>
                <a:latin typeface="+mj-lt"/>
                <a:ea typeface="Heiti SC Medium" pitchFamily="2" charset="-128"/>
              </a:rPr>
              <a:t>大 卫 早 晨 起 来 ， 将 羊 交 托 一 个 看 守 的 人 ， 照 着 他 父 亲 所 吩 咐 的 话 ， 带 着 食 物 去 了 。</a:t>
            </a:r>
            <a:endParaRPr kumimoji="1" lang="en-US" altLang="zh-TW" sz="3600" b="1" dirty="0">
              <a:solidFill>
                <a:srgbClr val="FFC000"/>
              </a:solidFill>
              <a:latin typeface="+mj-lt"/>
              <a:ea typeface="Heiti SC Medium" pitchFamily="2" charset="-128"/>
            </a:endParaRPr>
          </a:p>
          <a:p>
            <a:pPr>
              <a:tabLst>
                <a:tab pos="1330325" algn="l"/>
              </a:tabLst>
            </a:pPr>
            <a:r>
              <a:rPr kumimoji="1" lang="en-US" altLang="zh-TW" sz="3600" b="1" dirty="0">
                <a:latin typeface="+mj-lt"/>
                <a:ea typeface="Heiti SC Medium" pitchFamily="2" charset="-128"/>
              </a:rPr>
              <a:t>20 David got up early in the morning, left the sheep with a keeper, took the supplies, and went as Jesse had directed him. </a:t>
            </a:r>
            <a:endParaRPr kumimoji="1" lang="en-US" altLang="zh-TW" sz="3200" b="1" dirty="0">
              <a:latin typeface="+mj-lt"/>
              <a:ea typeface="Yu Gothic UI" panose="020B0500000000000000" pitchFamily="34" charset="-128"/>
            </a:endParaRPr>
          </a:p>
        </p:txBody>
      </p:sp>
    </p:spTree>
    <p:extLst>
      <p:ext uri="{BB962C8B-B14F-4D97-AF65-F5344CB8AC3E}">
        <p14:creationId xmlns:p14="http://schemas.microsoft.com/office/powerpoint/2010/main" val="492012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29238" y="926688"/>
            <a:ext cx="9933523" cy="286232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dirty="0">
                <a:latin typeface="+mj-lt"/>
                <a:ea typeface="Heiti SC Medium" pitchFamily="2" charset="-128"/>
              </a:rPr>
              <a:t>箴言</a:t>
            </a:r>
            <a:r>
              <a:rPr kumimoji="1" lang="en-US" altLang="zh-TW" sz="3600" dirty="0">
                <a:latin typeface="+mj-lt"/>
                <a:ea typeface="Heiti SC Medium" pitchFamily="2" charset="-128"/>
              </a:rPr>
              <a:t>  Proverbs 19:3</a:t>
            </a:r>
          </a:p>
          <a:p>
            <a:pPr>
              <a:tabLst>
                <a:tab pos="1330325" algn="l"/>
              </a:tabLst>
            </a:pPr>
            <a:r>
              <a:rPr kumimoji="1" lang="en-US" altLang="zh-TW" sz="3600" b="1" dirty="0">
                <a:solidFill>
                  <a:srgbClr val="FFC000"/>
                </a:solidFill>
                <a:latin typeface="+mj-lt"/>
                <a:ea typeface="Heiti SC Medium" pitchFamily="2" charset="-128"/>
              </a:rPr>
              <a:t>3 </a:t>
            </a:r>
            <a:r>
              <a:rPr kumimoji="1" lang="zh-TW" altLang="en-US" sz="3600" b="1" dirty="0">
                <a:solidFill>
                  <a:srgbClr val="FFC000"/>
                </a:solidFill>
                <a:latin typeface="+mj-lt"/>
                <a:ea typeface="Heiti SC Medium" pitchFamily="2" charset="-128"/>
              </a:rPr>
              <a:t>人 的 愚 昧 倾 败 他 的 道 ； 他 的 心 也 抱 怨 耶 和 华 。</a:t>
            </a:r>
            <a:endParaRPr kumimoji="1" lang="en-US" altLang="zh-TW" sz="3600" b="1" dirty="0">
              <a:solidFill>
                <a:srgbClr val="FFC000"/>
              </a:solidFill>
              <a:latin typeface="+mj-lt"/>
              <a:ea typeface="Heiti SC Medium" pitchFamily="2" charset="-128"/>
            </a:endParaRPr>
          </a:p>
          <a:p>
            <a:pPr>
              <a:tabLst>
                <a:tab pos="1330325" algn="l"/>
              </a:tabLst>
            </a:pPr>
            <a:r>
              <a:rPr kumimoji="1" lang="en-US" altLang="zh-TW" sz="3600" b="1" dirty="0">
                <a:latin typeface="+mj-lt"/>
                <a:ea typeface="Heiti SC Medium" pitchFamily="2" charset="-128"/>
              </a:rPr>
              <a:t>3 A man’s foolishness ruins his life,</a:t>
            </a:r>
          </a:p>
          <a:p>
            <a:pPr>
              <a:tabLst>
                <a:tab pos="1330325" algn="l"/>
              </a:tabLst>
            </a:pPr>
            <a:r>
              <a:rPr kumimoji="1" lang="en-US" altLang="zh-TW" sz="3600" b="1" dirty="0">
                <a:latin typeface="+mj-lt"/>
                <a:ea typeface="Heiti SC Medium" pitchFamily="2" charset="-128"/>
              </a:rPr>
              <a:t>    yet his heart rages against the Lord.</a:t>
            </a:r>
            <a:endParaRPr kumimoji="1" lang="en-US" altLang="zh-TW" sz="3200" b="1" dirty="0">
              <a:latin typeface="+mj-lt"/>
              <a:ea typeface="Yu Gothic UI" panose="020B0500000000000000" pitchFamily="34" charset="-128"/>
            </a:endParaRPr>
          </a:p>
        </p:txBody>
      </p:sp>
    </p:spTree>
    <p:extLst>
      <p:ext uri="{BB962C8B-B14F-4D97-AF65-F5344CB8AC3E}">
        <p14:creationId xmlns:p14="http://schemas.microsoft.com/office/powerpoint/2010/main" val="4162454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29238" y="331490"/>
            <a:ext cx="9933523" cy="581697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800" dirty="0">
                <a:solidFill>
                  <a:srgbClr val="FFFF00"/>
                </a:solidFill>
                <a:latin typeface="+mj-lt"/>
                <a:ea typeface="Heiti SC Medium" pitchFamily="2" charset="-128"/>
              </a:rPr>
              <a:t>信</a:t>
            </a:r>
            <a:r>
              <a:rPr kumimoji="1" lang="zh-CN" altLang="en-US" sz="4800" dirty="0">
                <a:solidFill>
                  <a:srgbClr val="FFFF00"/>
                </a:solidFill>
                <a:latin typeface="+mj-lt"/>
                <a:ea typeface="Heiti SC Medium" pitchFamily="2" charset="-128"/>
              </a:rPr>
              <a:t>任</a:t>
            </a:r>
            <a:r>
              <a:rPr kumimoji="1" lang="zh-TW" altLang="en-US" sz="4800" dirty="0">
                <a:solidFill>
                  <a:srgbClr val="FFFF00"/>
                </a:solidFill>
                <a:latin typeface="+mj-lt"/>
                <a:ea typeface="Heiti SC Medium" pitchFamily="2" charset="-128"/>
              </a:rPr>
              <a:t> </a:t>
            </a:r>
            <a:r>
              <a:rPr kumimoji="1" lang="en-US" altLang="zh-TW" sz="4800" dirty="0">
                <a:solidFill>
                  <a:srgbClr val="FFFF00"/>
                </a:solidFill>
                <a:latin typeface="+mj-lt"/>
                <a:ea typeface="Heiti SC Medium" pitchFamily="2" charset="-128"/>
              </a:rPr>
              <a:t> Trust</a:t>
            </a:r>
          </a:p>
          <a:p>
            <a:pPr algn="ctr">
              <a:tabLst>
                <a:tab pos="1330325" algn="l"/>
              </a:tabLst>
            </a:pPr>
            <a:r>
              <a:rPr kumimoji="1" lang="zh-TW" altLang="en-US" sz="3600" dirty="0">
                <a:latin typeface="+mj-lt"/>
                <a:ea typeface="Heiti SC Medium" pitchFamily="2" charset="-128"/>
              </a:rPr>
              <a:t>撒 母 耳 記上</a:t>
            </a:r>
            <a:r>
              <a:rPr kumimoji="1" lang="en-US" altLang="zh-TW" sz="3600" dirty="0">
                <a:latin typeface="+mj-lt"/>
                <a:ea typeface="Heiti SC Medium" pitchFamily="2" charset="-128"/>
              </a:rPr>
              <a:t> 1 Samuel 17:37</a:t>
            </a:r>
          </a:p>
          <a:p>
            <a:pPr>
              <a:tabLst>
                <a:tab pos="1330325" algn="l"/>
              </a:tabLst>
            </a:pPr>
            <a:r>
              <a:rPr kumimoji="1" lang="en-US" altLang="zh-TW" sz="3600" b="1" dirty="0">
                <a:solidFill>
                  <a:srgbClr val="FFC000"/>
                </a:solidFill>
                <a:latin typeface="+mj-lt"/>
                <a:ea typeface="Heiti SC Medium" pitchFamily="2" charset="-128"/>
              </a:rPr>
              <a:t>37 </a:t>
            </a:r>
            <a:r>
              <a:rPr kumimoji="1" lang="zh-TW" altLang="en-US" sz="3600" b="1" dirty="0">
                <a:solidFill>
                  <a:srgbClr val="FFC000"/>
                </a:solidFill>
                <a:latin typeface="+mj-lt"/>
                <a:ea typeface="Heiti SC Medium" pitchFamily="2" charset="-128"/>
              </a:rPr>
              <a:t>大 卫 又 说 ： 耶 和 华 救 我 脱 离 狮 子 和 熊 的 爪 ， 也 必 救 我 脱 离 这 非 利 士 人 的 手 。 扫 罗 对 大 卫 说 ： 你 可 以 去 罢 ！ 耶 和 华 必 与 你 同 在 。</a:t>
            </a:r>
            <a:endParaRPr kumimoji="1" lang="en-US" altLang="zh-TW" sz="3600" b="1" dirty="0">
              <a:solidFill>
                <a:srgbClr val="FFC000"/>
              </a:solidFill>
              <a:latin typeface="+mj-lt"/>
              <a:ea typeface="Heiti SC Medium" pitchFamily="2" charset="-128"/>
            </a:endParaRPr>
          </a:p>
          <a:p>
            <a:pPr>
              <a:tabLst>
                <a:tab pos="1330325" algn="l"/>
              </a:tabLst>
            </a:pPr>
            <a:r>
              <a:rPr kumimoji="1" lang="en-US" altLang="zh-TW" sz="3600" b="1" dirty="0">
                <a:latin typeface="+mj-lt"/>
                <a:ea typeface="Heiti SC Medium" pitchFamily="2" charset="-128"/>
              </a:rPr>
              <a:t>37 David continued, “The Lord who delivered me from the power of the lion and the power of the bear will also deliver me from the power of this Philistine.”</a:t>
            </a:r>
            <a:endParaRPr kumimoji="1" lang="en-US" altLang="zh-TW" sz="3200" b="1" dirty="0">
              <a:latin typeface="+mj-lt"/>
              <a:ea typeface="Yu Gothic UI" panose="020B0500000000000000" pitchFamily="34" charset="-128"/>
            </a:endParaRPr>
          </a:p>
        </p:txBody>
      </p:sp>
    </p:spTree>
    <p:extLst>
      <p:ext uri="{BB962C8B-B14F-4D97-AF65-F5344CB8AC3E}">
        <p14:creationId xmlns:p14="http://schemas.microsoft.com/office/powerpoint/2010/main" val="2966321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29238" y="926688"/>
            <a:ext cx="9933523" cy="286232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dirty="0">
                <a:latin typeface="+mj-lt"/>
                <a:ea typeface="Heiti SC Medium" pitchFamily="2" charset="-128"/>
              </a:rPr>
              <a:t>耶 利 米 書 </a:t>
            </a:r>
            <a:r>
              <a:rPr kumimoji="1" lang="en-US" altLang="zh-TW" sz="3600" dirty="0">
                <a:latin typeface="+mj-lt"/>
                <a:ea typeface="Heiti SC Medium" pitchFamily="2" charset="-128"/>
              </a:rPr>
              <a:t>Jeremiah 17:7</a:t>
            </a:r>
          </a:p>
          <a:p>
            <a:pPr>
              <a:tabLst>
                <a:tab pos="1330325" algn="l"/>
              </a:tabLst>
            </a:pPr>
            <a:r>
              <a:rPr kumimoji="1" lang="en-US" altLang="zh-TW" sz="3600" b="1" dirty="0">
                <a:solidFill>
                  <a:srgbClr val="FFC000"/>
                </a:solidFill>
                <a:latin typeface="+mj-lt"/>
                <a:ea typeface="Heiti SC Medium" pitchFamily="2" charset="-128"/>
              </a:rPr>
              <a:t>7 </a:t>
            </a:r>
            <a:r>
              <a:rPr kumimoji="1" lang="zh-TW" altLang="en-US" sz="3600" b="1" dirty="0">
                <a:solidFill>
                  <a:srgbClr val="FFC000"/>
                </a:solidFill>
                <a:latin typeface="+mj-lt"/>
                <a:ea typeface="Heiti SC Medium" pitchFamily="2" charset="-128"/>
              </a:rPr>
              <a:t>倚 靠 耶 和 华 、 以 耶 和 华 为 可 靠 的 ， 那 人 有 福 了 ！</a:t>
            </a:r>
            <a:endParaRPr kumimoji="1" lang="en-US" altLang="zh-TW" sz="3600" b="1" dirty="0">
              <a:solidFill>
                <a:srgbClr val="FFC000"/>
              </a:solidFill>
              <a:latin typeface="+mj-lt"/>
              <a:ea typeface="Heiti SC Medium" pitchFamily="2" charset="-128"/>
            </a:endParaRPr>
          </a:p>
          <a:p>
            <a:pPr>
              <a:tabLst>
                <a:tab pos="1330325" algn="l"/>
              </a:tabLst>
            </a:pPr>
            <a:r>
              <a:rPr kumimoji="1" lang="en-US" altLang="zh-TW" sz="3600" b="1" dirty="0">
                <a:latin typeface="+mj-lt"/>
                <a:ea typeface="Heiti SC Medium" pitchFamily="2" charset="-128"/>
              </a:rPr>
              <a:t>7 Blessed is the person who trusts in the Lord,</a:t>
            </a:r>
          </a:p>
          <a:p>
            <a:pPr>
              <a:tabLst>
                <a:tab pos="1330325" algn="l"/>
              </a:tabLst>
            </a:pPr>
            <a:r>
              <a:rPr kumimoji="1" lang="en-US" altLang="zh-TW" sz="3600" b="1" dirty="0">
                <a:latin typeface="+mj-lt"/>
                <a:ea typeface="Heiti SC Medium" pitchFamily="2" charset="-128"/>
              </a:rPr>
              <a:t>    making the Lord his trust.</a:t>
            </a:r>
            <a:endParaRPr kumimoji="1" lang="en-US" altLang="zh-TW" sz="3200" b="1" dirty="0">
              <a:latin typeface="+mj-lt"/>
              <a:ea typeface="Yu Gothic UI" panose="020B0500000000000000" pitchFamily="34" charset="-128"/>
            </a:endParaRPr>
          </a:p>
        </p:txBody>
      </p:sp>
    </p:spTree>
    <p:extLst>
      <p:ext uri="{BB962C8B-B14F-4D97-AF65-F5344CB8AC3E}">
        <p14:creationId xmlns:p14="http://schemas.microsoft.com/office/powerpoint/2010/main" val="3744808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29238" y="926688"/>
            <a:ext cx="9933523" cy="34163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dirty="0">
                <a:latin typeface="+mj-lt"/>
                <a:ea typeface="Heiti SC Medium" pitchFamily="2" charset="-128"/>
              </a:rPr>
              <a:t>以 賽 亞 書</a:t>
            </a:r>
            <a:r>
              <a:rPr kumimoji="1" lang="en-US" altLang="zh-TW" sz="3600" dirty="0">
                <a:latin typeface="+mj-lt"/>
                <a:ea typeface="Heiti SC Medium" pitchFamily="2" charset="-128"/>
              </a:rPr>
              <a:t>. Isaiah 26:4</a:t>
            </a:r>
          </a:p>
          <a:p>
            <a:pPr>
              <a:tabLst>
                <a:tab pos="1330325" algn="l"/>
              </a:tabLst>
            </a:pPr>
            <a:r>
              <a:rPr kumimoji="1" lang="en-US" altLang="zh-TW" sz="3600" b="1" dirty="0">
                <a:solidFill>
                  <a:srgbClr val="FFC000"/>
                </a:solidFill>
                <a:latin typeface="+mj-lt"/>
                <a:ea typeface="Heiti SC Medium" pitchFamily="2" charset="-128"/>
              </a:rPr>
              <a:t>4 </a:t>
            </a:r>
            <a:r>
              <a:rPr kumimoji="1" lang="zh-TW" altLang="en-US" sz="3600" b="1" dirty="0">
                <a:solidFill>
                  <a:srgbClr val="FFC000"/>
                </a:solidFill>
                <a:latin typeface="+mj-lt"/>
                <a:ea typeface="Heiti SC Medium" pitchFamily="2" charset="-128"/>
              </a:rPr>
              <a:t>你 们 当 倚 靠 耶 和 华 直 到 永 远 ， 因 为 耶 和 华 是 永 久 的 磐 石 。</a:t>
            </a:r>
            <a:endParaRPr kumimoji="1" lang="en-US" altLang="zh-TW" sz="3600" b="1" dirty="0">
              <a:solidFill>
                <a:srgbClr val="FFC000"/>
              </a:solidFill>
              <a:latin typeface="+mj-lt"/>
              <a:ea typeface="Heiti SC Medium" pitchFamily="2" charset="-128"/>
            </a:endParaRPr>
          </a:p>
          <a:p>
            <a:pPr>
              <a:tabLst>
                <a:tab pos="1330325" algn="l"/>
              </a:tabLst>
            </a:pPr>
            <a:r>
              <a:rPr kumimoji="1" lang="en-US" altLang="zh-TW" sz="3600" b="1" dirty="0">
                <a:latin typeface="+mj-lt"/>
                <a:ea typeface="Heiti SC Medium" pitchFamily="2" charset="-128"/>
              </a:rPr>
              <a:t>4 “Trust in the Lord forever,</a:t>
            </a:r>
          </a:p>
          <a:p>
            <a:pPr>
              <a:tabLst>
                <a:tab pos="1330325" algn="l"/>
              </a:tabLst>
            </a:pPr>
            <a:r>
              <a:rPr kumimoji="1" lang="en-US" altLang="zh-TW" sz="3600" b="1" dirty="0">
                <a:latin typeface="+mj-lt"/>
                <a:ea typeface="Heiti SC Medium" pitchFamily="2" charset="-128"/>
              </a:rPr>
              <a:t>    for in the LORD, the LORD, is the Rock eternal.</a:t>
            </a:r>
            <a:endParaRPr kumimoji="1" lang="en-US" altLang="zh-TW" sz="3200" b="1" dirty="0">
              <a:latin typeface="+mj-lt"/>
              <a:ea typeface="Yu Gothic UI" panose="020B0500000000000000" pitchFamily="34" charset="-128"/>
            </a:endParaRPr>
          </a:p>
        </p:txBody>
      </p:sp>
    </p:spTree>
    <p:extLst>
      <p:ext uri="{BB962C8B-B14F-4D97-AF65-F5344CB8AC3E}">
        <p14:creationId xmlns:p14="http://schemas.microsoft.com/office/powerpoint/2010/main" val="3706231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29238" y="926688"/>
            <a:ext cx="9933523" cy="452431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CN" altLang="en-US" sz="3600" dirty="0">
                <a:latin typeface="+mj-lt"/>
                <a:ea typeface="Heiti SC Medium" pitchFamily="2" charset="-128"/>
              </a:rPr>
              <a:t>以弗所书</a:t>
            </a:r>
            <a:r>
              <a:rPr kumimoji="1" lang="en-US" altLang="zh-TW" sz="3600" dirty="0">
                <a:latin typeface="+mj-lt"/>
                <a:ea typeface="Heiti SC Medium" pitchFamily="2" charset="-128"/>
              </a:rPr>
              <a:t> Ephesians 2:8–9</a:t>
            </a:r>
          </a:p>
          <a:p>
            <a:pPr>
              <a:tabLst>
                <a:tab pos="1330325" algn="l"/>
              </a:tabLst>
            </a:pPr>
            <a:r>
              <a:rPr kumimoji="1" lang="en-US" altLang="zh-TW" sz="3600" b="1" dirty="0">
                <a:solidFill>
                  <a:srgbClr val="FFC000"/>
                </a:solidFill>
                <a:latin typeface="+mj-lt"/>
                <a:ea typeface="Heiti SC Medium" pitchFamily="2" charset="-128"/>
              </a:rPr>
              <a:t>8 </a:t>
            </a:r>
            <a:r>
              <a:rPr kumimoji="1" lang="zh-TW" altLang="en-US" sz="3600" b="1" dirty="0">
                <a:solidFill>
                  <a:srgbClr val="FFC000"/>
                </a:solidFill>
                <a:latin typeface="+mj-lt"/>
                <a:ea typeface="Heiti SC Medium" pitchFamily="2" charset="-128"/>
              </a:rPr>
              <a:t>你們得救是本乎恩，也因著信，這並不是出於自己，乃是神所賜的。</a:t>
            </a:r>
            <a:r>
              <a:rPr kumimoji="1" lang="en-US" altLang="zh-TW" sz="3600" b="1" dirty="0">
                <a:solidFill>
                  <a:srgbClr val="FFC000"/>
                </a:solidFill>
                <a:latin typeface="+mj-lt"/>
                <a:ea typeface="Heiti SC Medium" pitchFamily="2" charset="-128"/>
              </a:rPr>
              <a:t>9 </a:t>
            </a:r>
            <a:r>
              <a:rPr kumimoji="1" lang="zh-TW" altLang="en-US" sz="3600" b="1" dirty="0">
                <a:solidFill>
                  <a:srgbClr val="FFC000"/>
                </a:solidFill>
                <a:latin typeface="+mj-lt"/>
                <a:ea typeface="Heiti SC Medium" pitchFamily="2" charset="-128"/>
              </a:rPr>
              <a:t>也不是出於行為，免得有人自誇。</a:t>
            </a:r>
            <a:endParaRPr kumimoji="1" lang="en-US" altLang="zh-TW" sz="3600" b="1" dirty="0">
              <a:solidFill>
                <a:srgbClr val="FFC000"/>
              </a:solidFill>
              <a:latin typeface="+mj-lt"/>
              <a:ea typeface="Heiti SC Medium" pitchFamily="2" charset="-128"/>
            </a:endParaRPr>
          </a:p>
          <a:p>
            <a:pPr>
              <a:tabLst>
                <a:tab pos="1330325" algn="l"/>
              </a:tabLst>
            </a:pPr>
            <a:r>
              <a:rPr kumimoji="1" lang="en-US" altLang="zh-TW" sz="3600" b="1" dirty="0">
                <a:latin typeface="+mj-lt"/>
                <a:ea typeface="Heiti SC Medium" pitchFamily="2" charset="-128"/>
              </a:rPr>
              <a:t>8 For it is by grace you have been saved, through faith-and this not from yourselves, it is the gift of God.</a:t>
            </a:r>
          </a:p>
          <a:p>
            <a:pPr>
              <a:tabLst>
                <a:tab pos="1330325" algn="l"/>
              </a:tabLst>
            </a:pPr>
            <a:r>
              <a:rPr kumimoji="1" lang="en-US" altLang="zh-TW" sz="3600" b="1" dirty="0">
                <a:latin typeface="+mj-lt"/>
                <a:ea typeface="Heiti SC Medium" pitchFamily="2" charset="-128"/>
              </a:rPr>
              <a:t>9 not by works, so that no one can boast.</a:t>
            </a:r>
          </a:p>
        </p:txBody>
      </p:sp>
    </p:spTree>
    <p:extLst>
      <p:ext uri="{BB962C8B-B14F-4D97-AF65-F5344CB8AC3E}">
        <p14:creationId xmlns:p14="http://schemas.microsoft.com/office/powerpoint/2010/main" val="2861315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29238" y="926688"/>
            <a:ext cx="9933523" cy="286232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dirty="0">
                <a:latin typeface="+mj-lt"/>
                <a:ea typeface="Heiti SC Medium" pitchFamily="2" charset="-128"/>
              </a:rPr>
              <a:t>希 伯 來 書</a:t>
            </a:r>
            <a:r>
              <a:rPr kumimoji="1" lang="en-US" altLang="zh-TW" sz="3600" dirty="0">
                <a:latin typeface="+mj-lt"/>
                <a:ea typeface="Heiti SC Medium" pitchFamily="2" charset="-128"/>
              </a:rPr>
              <a:t>  Hebrews 11:1</a:t>
            </a:r>
          </a:p>
          <a:p>
            <a:pPr>
              <a:tabLst>
                <a:tab pos="1330325" algn="l"/>
              </a:tabLst>
            </a:pPr>
            <a:r>
              <a:rPr kumimoji="1" lang="en-US" altLang="zh-TW" sz="3600" b="1" dirty="0">
                <a:solidFill>
                  <a:srgbClr val="FFC000"/>
                </a:solidFill>
                <a:latin typeface="+mj-lt"/>
                <a:ea typeface="Heiti SC Medium" pitchFamily="2" charset="-128"/>
              </a:rPr>
              <a:t>1.</a:t>
            </a:r>
            <a:r>
              <a:rPr kumimoji="1" lang="zh-TW" altLang="en-US" sz="3600" b="1" dirty="0">
                <a:solidFill>
                  <a:srgbClr val="FFC000"/>
                </a:solidFill>
                <a:latin typeface="+mj-lt"/>
                <a:ea typeface="Heiti SC Medium" pitchFamily="2" charset="-128"/>
              </a:rPr>
              <a:t>信 就 是 所 望 之 事 的 实 底 ， 是 未 见 之 事 的 确 据 。</a:t>
            </a:r>
            <a:endParaRPr kumimoji="1" lang="en-US" altLang="zh-TW" sz="3600" b="1" dirty="0">
              <a:solidFill>
                <a:srgbClr val="FFC000"/>
              </a:solidFill>
              <a:latin typeface="+mj-lt"/>
              <a:ea typeface="Heiti SC Medium" pitchFamily="2" charset="-128"/>
            </a:endParaRPr>
          </a:p>
          <a:p>
            <a:pPr>
              <a:tabLst>
                <a:tab pos="1330325" algn="l"/>
              </a:tabLst>
            </a:pPr>
            <a:r>
              <a:rPr kumimoji="1" lang="en-US" altLang="zh-TW" sz="3600" b="1" dirty="0">
                <a:latin typeface="+mj-lt"/>
                <a:ea typeface="Heiti SC Medium" pitchFamily="2" charset="-128"/>
              </a:rPr>
              <a:t>1 Now faith is being sure of what we hope for and certain of what we do not see. </a:t>
            </a:r>
            <a:endParaRPr kumimoji="1" lang="en-US" altLang="zh-TW" sz="3200" b="1" dirty="0">
              <a:latin typeface="+mj-lt"/>
              <a:ea typeface="Yu Gothic UI" panose="020B0500000000000000" pitchFamily="34" charset="-128"/>
            </a:endParaRPr>
          </a:p>
        </p:txBody>
      </p:sp>
    </p:spTree>
    <p:extLst>
      <p:ext uri="{BB962C8B-B14F-4D97-AF65-F5344CB8AC3E}">
        <p14:creationId xmlns:p14="http://schemas.microsoft.com/office/powerpoint/2010/main" val="3717967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29238" y="612844"/>
            <a:ext cx="9933523" cy="489364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dirty="0">
                <a:latin typeface="+mj-lt"/>
                <a:ea typeface="Heiti SC Medium" pitchFamily="2" charset="-128"/>
              </a:rPr>
              <a:t>撒 母 耳 記 上</a:t>
            </a:r>
            <a:r>
              <a:rPr kumimoji="1" lang="en-US" altLang="zh-TW" sz="3600" dirty="0">
                <a:latin typeface="+mj-lt"/>
                <a:ea typeface="Heiti SC Medium" pitchFamily="2" charset="-128"/>
              </a:rPr>
              <a:t> </a:t>
            </a:r>
            <a:r>
              <a:rPr kumimoji="1" lang="en-US" altLang="zh-TW" sz="3600" dirty="0">
                <a:ea typeface="Yu Gothic UI" panose="020B0500000000000000" pitchFamily="34" charset="-128"/>
              </a:rPr>
              <a:t>1 Samuel 17:40 </a:t>
            </a:r>
            <a:endParaRPr kumimoji="1" lang="en-US" altLang="zh-TW" sz="3600" dirty="0">
              <a:latin typeface="+mj-lt"/>
              <a:ea typeface="Heiti SC Medium" pitchFamily="2" charset="-128"/>
            </a:endParaRPr>
          </a:p>
          <a:p>
            <a:pPr>
              <a:tabLst>
                <a:tab pos="1330325" algn="l"/>
              </a:tabLst>
            </a:pPr>
            <a:r>
              <a:rPr kumimoji="1" lang="en-US" altLang="zh-TW" sz="3600" b="1" dirty="0">
                <a:solidFill>
                  <a:srgbClr val="FFC000"/>
                </a:solidFill>
                <a:latin typeface="+mj-lt"/>
                <a:ea typeface="Heiti SC Medium" pitchFamily="2" charset="-128"/>
              </a:rPr>
              <a:t>40 </a:t>
            </a:r>
            <a:r>
              <a:rPr kumimoji="1" lang="zh-TW" altLang="en-US" sz="3600" b="1" dirty="0">
                <a:solidFill>
                  <a:srgbClr val="FFC000"/>
                </a:solidFill>
                <a:latin typeface="+mj-lt"/>
                <a:ea typeface="Heiti SC Medium" pitchFamily="2" charset="-128"/>
              </a:rPr>
              <a:t>他 手 中 拿 杖 ， 又 在 溪 中 挑 选 了 五 块 光 滑 石 子 ， 放 在 袋 里 ， 就 是 牧 人 带 的 囊 里 ； 手 中 拿 着 甩 石 的 机 弦 ， 就 去 迎 那 非 利 士 人 。</a:t>
            </a:r>
            <a:endParaRPr kumimoji="1" lang="en-US" altLang="zh-TW" sz="3600" b="1" dirty="0">
              <a:solidFill>
                <a:srgbClr val="FFC000"/>
              </a:solidFill>
              <a:latin typeface="+mj-lt"/>
              <a:ea typeface="Heiti SC Medium" pitchFamily="2" charset="-128"/>
            </a:endParaRPr>
          </a:p>
          <a:p>
            <a:pPr>
              <a:tabLst>
                <a:tab pos="1330325" algn="l"/>
              </a:tabLst>
            </a:pPr>
            <a:r>
              <a:rPr kumimoji="1" lang="en-US" altLang="zh-TW" sz="3600" b="1" dirty="0">
                <a:latin typeface="+mj-lt"/>
                <a:ea typeface="Heiti SC Medium" pitchFamily="2" charset="-128"/>
              </a:rPr>
              <a:t>40 </a:t>
            </a:r>
            <a:r>
              <a:rPr kumimoji="1" lang="en-US" altLang="zh-TW" sz="3200" b="1" dirty="0">
                <a:latin typeface="+mj-lt"/>
                <a:ea typeface="Yu Gothic UI" panose="020B0500000000000000" pitchFamily="34" charset="-128"/>
              </a:rPr>
              <a:t>Then he took his staff in his hand, chose five smooth stones from the stream, put them in the pouch of his shepherd’s bag and, with his sling in his hand, approached the Philistine. </a:t>
            </a:r>
          </a:p>
        </p:txBody>
      </p:sp>
    </p:spTree>
    <p:extLst>
      <p:ext uri="{BB962C8B-B14F-4D97-AF65-F5344CB8AC3E}">
        <p14:creationId xmlns:p14="http://schemas.microsoft.com/office/powerpoint/2010/main" val="628517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29238" y="612844"/>
            <a:ext cx="9933523" cy="5632311"/>
          </a:xfrm>
          <a:prstGeom prst="rect">
            <a:avLst/>
          </a:prstGeom>
          <a:noFill/>
          <a:effectLst>
            <a:outerShdw blurRad="50800" dist="38100" dir="2700000" algn="tl" rotWithShape="0">
              <a:prstClr val="black">
                <a:alpha val="40000"/>
              </a:prstClr>
            </a:outerShdw>
          </a:effectLst>
        </p:spPr>
        <p:txBody>
          <a:bodyPr wrap="square" rtlCol="0">
            <a:spAutoFit/>
          </a:bodyPr>
          <a:lstStyle/>
          <a:p>
            <a:pPr marL="742950" indent="-742950" algn="ctr">
              <a:buAutoNum type="arabicPeriod"/>
              <a:tabLst>
                <a:tab pos="1330325" algn="l"/>
              </a:tabLst>
            </a:pPr>
            <a:r>
              <a:rPr kumimoji="1" lang="en-US" altLang="zh-TW" sz="3600" dirty="0">
                <a:solidFill>
                  <a:srgbClr val="FFFF00"/>
                </a:solidFill>
                <a:latin typeface="+mj-lt"/>
                <a:ea typeface="Heiti SC Medium" pitchFamily="2" charset="-128"/>
              </a:rPr>
              <a:t>He Knows Better Than We Do</a:t>
            </a:r>
          </a:p>
          <a:p>
            <a:pPr algn="ctr">
              <a:tabLst>
                <a:tab pos="1330325" algn="l"/>
              </a:tabLst>
            </a:pPr>
            <a:r>
              <a:rPr kumimoji="1" lang="zh-TW" altLang="en-US" sz="3600" dirty="0">
                <a:solidFill>
                  <a:srgbClr val="FFFF00"/>
                </a:solidFill>
                <a:latin typeface="+mj-lt"/>
                <a:ea typeface="Heiti SC Medium" pitchFamily="2" charset="-128"/>
              </a:rPr>
              <a:t>祂更了解</a:t>
            </a:r>
            <a:r>
              <a:rPr kumimoji="1" lang="zh-TW" altLang="en-US" sz="3600" dirty="0">
                <a:solidFill>
                  <a:srgbClr val="FFFF00"/>
                </a:solidFill>
                <a:ea typeface="Heiti SC Medium" pitchFamily="2" charset="-128"/>
              </a:rPr>
              <a:t>我们</a:t>
            </a:r>
            <a:endParaRPr kumimoji="1" lang="en-US" altLang="zh-TW" sz="3600" dirty="0">
              <a:solidFill>
                <a:srgbClr val="FFFF00"/>
              </a:solidFill>
              <a:latin typeface="+mj-lt"/>
              <a:ea typeface="Heiti SC Medium" pitchFamily="2" charset="-128"/>
            </a:endParaRPr>
          </a:p>
          <a:p>
            <a:pPr algn="ctr">
              <a:tabLst>
                <a:tab pos="1330325" algn="l"/>
              </a:tabLst>
            </a:pPr>
            <a:r>
              <a:rPr kumimoji="1" lang="zh-TW" altLang="en-US" sz="3600" dirty="0">
                <a:latin typeface="+mj-lt"/>
                <a:ea typeface="Heiti SC Medium" pitchFamily="2" charset="-128"/>
              </a:rPr>
              <a:t>雅各書 </a:t>
            </a:r>
            <a:r>
              <a:rPr kumimoji="1" lang="en-US" altLang="zh-TW" sz="3600" dirty="0">
                <a:latin typeface="+mj-lt"/>
                <a:ea typeface="Heiti SC Medium" pitchFamily="2" charset="-128"/>
              </a:rPr>
              <a:t>James 1:6</a:t>
            </a:r>
          </a:p>
          <a:p>
            <a:pPr>
              <a:tabLst>
                <a:tab pos="1330325" algn="l"/>
              </a:tabLst>
            </a:pPr>
            <a:r>
              <a:rPr kumimoji="1" lang="en-US" altLang="zh-TW" sz="3600" b="1" dirty="0">
                <a:solidFill>
                  <a:srgbClr val="FFC000"/>
                </a:solidFill>
                <a:latin typeface="+mj-lt"/>
                <a:ea typeface="Heiti SC Medium" pitchFamily="2" charset="-128"/>
              </a:rPr>
              <a:t>6 </a:t>
            </a:r>
            <a:r>
              <a:rPr kumimoji="1" lang="zh-TW" altLang="en-US" sz="3600" b="1" dirty="0">
                <a:solidFill>
                  <a:srgbClr val="FFC000"/>
                </a:solidFill>
                <a:latin typeface="+mj-lt"/>
                <a:ea typeface="Heiti SC Medium" pitchFamily="2" charset="-128"/>
              </a:rPr>
              <a:t>只 要 凭 着 信 心 求 ， 一 点 不 疑 惑 ； 因 为 那 疑 惑 的 人 ， 就 像 海 中 的 波 浪 ， 被 风 吹 动 翻 腾 。</a:t>
            </a:r>
            <a:endParaRPr kumimoji="1" lang="en-US" altLang="zh-TW" sz="3600" b="1" dirty="0">
              <a:solidFill>
                <a:srgbClr val="FFC000"/>
              </a:solidFill>
              <a:latin typeface="+mj-lt"/>
              <a:ea typeface="Heiti SC Medium" pitchFamily="2" charset="-128"/>
            </a:endParaRPr>
          </a:p>
          <a:p>
            <a:pPr>
              <a:tabLst>
                <a:tab pos="1330325" algn="l"/>
              </a:tabLst>
            </a:pPr>
            <a:r>
              <a:rPr kumimoji="1" lang="en-US" altLang="zh-TW" sz="3600" b="1" dirty="0">
                <a:latin typeface="+mj-lt"/>
                <a:ea typeface="Heiti SC Medium" pitchFamily="2" charset="-128"/>
              </a:rPr>
              <a:t>6 But he must ask in faith, without any doubts, for the one who has doubts is like a wave of the sea that is driven and tossed by the wind. </a:t>
            </a:r>
            <a:endParaRPr kumimoji="1" lang="en-US" altLang="zh-TW" sz="3200" b="1" dirty="0">
              <a:latin typeface="+mj-lt"/>
              <a:ea typeface="Yu Gothic UI" panose="020B0500000000000000" pitchFamily="34" charset="-128"/>
            </a:endParaRPr>
          </a:p>
        </p:txBody>
      </p:sp>
    </p:spTree>
    <p:extLst>
      <p:ext uri="{BB962C8B-B14F-4D97-AF65-F5344CB8AC3E}">
        <p14:creationId xmlns:p14="http://schemas.microsoft.com/office/powerpoint/2010/main" val="3743227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29238" y="612844"/>
            <a:ext cx="9933523" cy="452431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en-US" altLang="zh-TW" sz="3600" dirty="0">
                <a:solidFill>
                  <a:srgbClr val="FFFF00"/>
                </a:solidFill>
                <a:latin typeface="+mj-lt"/>
                <a:ea typeface="Heiti SC Medium" pitchFamily="2" charset="-128"/>
              </a:rPr>
              <a:t>2. All Things Are Possible With God. </a:t>
            </a:r>
          </a:p>
          <a:p>
            <a:pPr algn="ctr">
              <a:tabLst>
                <a:tab pos="1330325" algn="l"/>
              </a:tabLst>
            </a:pPr>
            <a:r>
              <a:rPr kumimoji="1" lang="zh-CN" altLang="en-US" sz="3600" dirty="0">
                <a:solidFill>
                  <a:srgbClr val="FFFF00"/>
                </a:solidFill>
                <a:latin typeface="+mj-lt"/>
                <a:ea typeface="Heiti SC Medium" pitchFamily="2" charset="-128"/>
              </a:rPr>
              <a:t>在神凡事都能</a:t>
            </a:r>
            <a:endParaRPr kumimoji="1" lang="en-US" altLang="zh-TW" sz="3600" dirty="0">
              <a:solidFill>
                <a:srgbClr val="FFFF00"/>
              </a:solidFill>
              <a:latin typeface="+mj-lt"/>
              <a:ea typeface="Heiti SC Medium" pitchFamily="2" charset="-128"/>
            </a:endParaRPr>
          </a:p>
          <a:p>
            <a:pPr algn="ctr">
              <a:tabLst>
                <a:tab pos="1330325" algn="l"/>
              </a:tabLst>
            </a:pPr>
            <a:r>
              <a:rPr kumimoji="1" lang="zh-TW" altLang="en-US" sz="3600" dirty="0">
                <a:latin typeface="+mj-lt"/>
                <a:ea typeface="Heiti SC Medium" pitchFamily="2" charset="-128"/>
              </a:rPr>
              <a:t>馬 可 福 音 </a:t>
            </a:r>
            <a:r>
              <a:rPr kumimoji="1" lang="en-US" altLang="zh-TW" sz="3600" dirty="0">
                <a:latin typeface="+mj-lt"/>
                <a:ea typeface="Heiti SC Medium" pitchFamily="2" charset="-128"/>
              </a:rPr>
              <a:t>Mark 9:23</a:t>
            </a:r>
          </a:p>
          <a:p>
            <a:pPr>
              <a:tabLst>
                <a:tab pos="1330325" algn="l"/>
              </a:tabLst>
            </a:pPr>
            <a:r>
              <a:rPr kumimoji="1" lang="en-US" altLang="zh-TW" sz="3600" b="1" dirty="0">
                <a:solidFill>
                  <a:srgbClr val="FFC000"/>
                </a:solidFill>
                <a:latin typeface="+mj-lt"/>
                <a:ea typeface="Heiti SC Medium" pitchFamily="2" charset="-128"/>
              </a:rPr>
              <a:t>23 </a:t>
            </a:r>
            <a:r>
              <a:rPr kumimoji="1" lang="zh-TW" altLang="en-US" sz="3600" b="1" dirty="0">
                <a:solidFill>
                  <a:srgbClr val="FFC000"/>
                </a:solidFill>
                <a:latin typeface="+mj-lt"/>
                <a:ea typeface="Heiti SC Medium" pitchFamily="2" charset="-128"/>
              </a:rPr>
              <a:t>耶 稣 对 他 说 ： 你 若 能 信 ， 在 信 的 人 ， 凡 事 都 能 。</a:t>
            </a:r>
            <a:endParaRPr kumimoji="1" lang="en-US" altLang="zh-TW" sz="3600" b="1" dirty="0">
              <a:solidFill>
                <a:srgbClr val="FFC000"/>
              </a:solidFill>
              <a:latin typeface="+mj-lt"/>
              <a:ea typeface="Heiti SC Medium" pitchFamily="2" charset="-128"/>
            </a:endParaRPr>
          </a:p>
          <a:p>
            <a:pPr>
              <a:tabLst>
                <a:tab pos="1330325" algn="l"/>
              </a:tabLst>
            </a:pPr>
            <a:r>
              <a:rPr kumimoji="1" lang="en-US" altLang="zh-TW" sz="3600" b="1" dirty="0">
                <a:latin typeface="+mj-lt"/>
                <a:ea typeface="Heiti SC Medium" pitchFamily="2" charset="-128"/>
              </a:rPr>
              <a:t>23 Jesus told him, “‘If you are able?’ Everything is possible for the person who believes!”</a:t>
            </a:r>
            <a:endParaRPr kumimoji="1" lang="en-US" altLang="zh-TW" sz="3200" b="1" dirty="0">
              <a:latin typeface="+mj-lt"/>
              <a:ea typeface="Yu Gothic UI" panose="020B0500000000000000" pitchFamily="34" charset="-128"/>
            </a:endParaRPr>
          </a:p>
        </p:txBody>
      </p:sp>
    </p:spTree>
    <p:extLst>
      <p:ext uri="{BB962C8B-B14F-4D97-AF65-F5344CB8AC3E}">
        <p14:creationId xmlns:p14="http://schemas.microsoft.com/office/powerpoint/2010/main" val="3360912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29238" y="335845"/>
            <a:ext cx="9933523" cy="618630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en-US" altLang="zh-TW" sz="3600" dirty="0">
                <a:solidFill>
                  <a:srgbClr val="FFFF00"/>
                </a:solidFill>
                <a:latin typeface="+mj-lt"/>
                <a:ea typeface="Heiti SC Medium" pitchFamily="2" charset="-128"/>
              </a:rPr>
              <a:t>3. He Is Worthy of Our Trust</a:t>
            </a:r>
          </a:p>
          <a:p>
            <a:pPr algn="ctr">
              <a:tabLst>
                <a:tab pos="1330325" algn="l"/>
              </a:tabLst>
            </a:pPr>
            <a:r>
              <a:rPr kumimoji="1" lang="zh-TW" altLang="en-US" sz="3600" dirty="0">
                <a:solidFill>
                  <a:srgbClr val="FFFF00"/>
                </a:solidFill>
                <a:latin typeface="+mj-lt"/>
                <a:ea typeface="Heiti SC Medium" pitchFamily="2" charset="-128"/>
              </a:rPr>
              <a:t>祂值得我们信任</a:t>
            </a:r>
            <a:endParaRPr kumimoji="1" lang="en-US" altLang="zh-TW" sz="3600" dirty="0">
              <a:solidFill>
                <a:srgbClr val="FFFF00"/>
              </a:solidFill>
              <a:latin typeface="+mj-lt"/>
              <a:ea typeface="Heiti SC Medium" pitchFamily="2" charset="-128"/>
            </a:endParaRPr>
          </a:p>
          <a:p>
            <a:pPr algn="ctr">
              <a:tabLst>
                <a:tab pos="1330325" algn="l"/>
              </a:tabLst>
            </a:pPr>
            <a:r>
              <a:rPr kumimoji="1" lang="zh-TW" altLang="en-US" sz="3600" dirty="0">
                <a:latin typeface="+mj-lt"/>
                <a:ea typeface="Heiti SC Medium" pitchFamily="2" charset="-128"/>
              </a:rPr>
              <a:t>箴 言  </a:t>
            </a:r>
            <a:r>
              <a:rPr kumimoji="1" lang="en-US" altLang="zh-TW" sz="3600" dirty="0">
                <a:latin typeface="+mj-lt"/>
                <a:ea typeface="Heiti SC Medium" pitchFamily="2" charset="-128"/>
              </a:rPr>
              <a:t>Proverbs 3:5-6</a:t>
            </a:r>
          </a:p>
          <a:p>
            <a:pPr>
              <a:tabLst>
                <a:tab pos="1330325" algn="l"/>
              </a:tabLst>
            </a:pPr>
            <a:r>
              <a:rPr kumimoji="1" lang="en-US" altLang="zh-TW" sz="3600" b="1" dirty="0">
                <a:solidFill>
                  <a:srgbClr val="FFC000"/>
                </a:solidFill>
                <a:latin typeface="+mj-lt"/>
                <a:ea typeface="Heiti SC Medium" pitchFamily="2" charset="-128"/>
              </a:rPr>
              <a:t>5 </a:t>
            </a:r>
            <a:r>
              <a:rPr kumimoji="1" lang="zh-TW" altLang="en-US" sz="3600" b="1" dirty="0">
                <a:solidFill>
                  <a:srgbClr val="FFC000"/>
                </a:solidFill>
                <a:latin typeface="+mj-lt"/>
                <a:ea typeface="Heiti SC Medium" pitchFamily="2" charset="-128"/>
              </a:rPr>
              <a:t>你 要 专 心 仰 赖 耶 和 华 ， 不 可 倚 靠 自 己 的 聪 明 ，</a:t>
            </a:r>
          </a:p>
          <a:p>
            <a:pPr>
              <a:tabLst>
                <a:tab pos="1330325" algn="l"/>
              </a:tabLst>
            </a:pPr>
            <a:r>
              <a:rPr kumimoji="1" lang="en-US" altLang="zh-TW" sz="3600" b="1" dirty="0">
                <a:solidFill>
                  <a:srgbClr val="FFC000"/>
                </a:solidFill>
                <a:latin typeface="+mj-lt"/>
                <a:ea typeface="Heiti SC Medium" pitchFamily="2" charset="-128"/>
              </a:rPr>
              <a:t>6 </a:t>
            </a:r>
            <a:r>
              <a:rPr kumimoji="1" lang="zh-TW" altLang="en-US" sz="3600" b="1" dirty="0">
                <a:solidFill>
                  <a:srgbClr val="FFC000"/>
                </a:solidFill>
                <a:latin typeface="+mj-lt"/>
                <a:ea typeface="Heiti SC Medium" pitchFamily="2" charset="-128"/>
              </a:rPr>
              <a:t>在 你 一 切 所 行 的 事 上 都 要 认 定 他 ， 他 必 指 引 你 的 路 。</a:t>
            </a:r>
            <a:endParaRPr kumimoji="1" lang="en-US" altLang="zh-TW" sz="3600" b="1" dirty="0">
              <a:solidFill>
                <a:srgbClr val="FFC000"/>
              </a:solidFill>
              <a:latin typeface="+mj-lt"/>
              <a:ea typeface="Heiti SC Medium" pitchFamily="2" charset="-128"/>
            </a:endParaRPr>
          </a:p>
          <a:p>
            <a:pPr>
              <a:tabLst>
                <a:tab pos="1330325" algn="l"/>
              </a:tabLst>
            </a:pPr>
            <a:r>
              <a:rPr kumimoji="1" lang="en-US" altLang="zh-TW" sz="3600" b="1" dirty="0">
                <a:latin typeface="+mj-lt"/>
                <a:ea typeface="Heiti SC Medium" pitchFamily="2" charset="-128"/>
              </a:rPr>
              <a:t>5 Trust in the Lord with all your heart,</a:t>
            </a:r>
            <a:r>
              <a:rPr kumimoji="1" lang="zh-TW" altLang="en-US" sz="3600" b="1" dirty="0">
                <a:latin typeface="+mj-lt"/>
                <a:ea typeface="Heiti SC Medium" pitchFamily="2" charset="-128"/>
              </a:rPr>
              <a:t> </a:t>
            </a:r>
            <a:r>
              <a:rPr kumimoji="1" lang="en-US" altLang="zh-TW" sz="3600" b="1" dirty="0">
                <a:latin typeface="+mj-lt"/>
                <a:ea typeface="Heiti SC Medium" pitchFamily="2" charset="-128"/>
              </a:rPr>
              <a:t>and do not depend on your own understanding.</a:t>
            </a:r>
          </a:p>
          <a:p>
            <a:pPr>
              <a:tabLst>
                <a:tab pos="1330325" algn="l"/>
              </a:tabLst>
            </a:pPr>
            <a:r>
              <a:rPr kumimoji="1" lang="en-US" altLang="zh-TW" sz="3600" b="1" dirty="0">
                <a:latin typeface="+mj-lt"/>
                <a:ea typeface="Heiti SC Medium" pitchFamily="2" charset="-128"/>
              </a:rPr>
              <a:t>6 In all your ways acknowledge him,</a:t>
            </a:r>
          </a:p>
          <a:p>
            <a:pPr>
              <a:tabLst>
                <a:tab pos="1330325" algn="l"/>
              </a:tabLst>
            </a:pPr>
            <a:r>
              <a:rPr kumimoji="1" lang="en-US" altLang="zh-TW" sz="3600" b="1" dirty="0">
                <a:latin typeface="+mj-lt"/>
                <a:ea typeface="Heiti SC Medium" pitchFamily="2" charset="-128"/>
              </a:rPr>
              <a:t>    and he will make your paths straight.</a:t>
            </a:r>
            <a:endParaRPr kumimoji="1" lang="en-US" altLang="zh-TW" sz="3200" b="1" dirty="0">
              <a:latin typeface="+mj-lt"/>
              <a:ea typeface="Yu Gothic UI" panose="020B0500000000000000" pitchFamily="34" charset="-128"/>
            </a:endParaRPr>
          </a:p>
        </p:txBody>
      </p:sp>
    </p:spTree>
    <p:extLst>
      <p:ext uri="{BB962C8B-B14F-4D97-AF65-F5344CB8AC3E}">
        <p14:creationId xmlns:p14="http://schemas.microsoft.com/office/powerpoint/2010/main" val="2209222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29238" y="335845"/>
            <a:ext cx="9933523" cy="507831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en-US" altLang="zh-TW" sz="3600" dirty="0">
                <a:solidFill>
                  <a:srgbClr val="FFFF00"/>
                </a:solidFill>
                <a:latin typeface="+mj-lt"/>
                <a:ea typeface="Heiti SC Medium" pitchFamily="2" charset="-128"/>
              </a:rPr>
              <a:t>4. He Knows What He Is Doing</a:t>
            </a:r>
          </a:p>
          <a:p>
            <a:pPr algn="ctr">
              <a:tabLst>
                <a:tab pos="1330325" algn="l"/>
              </a:tabLst>
            </a:pPr>
            <a:r>
              <a:rPr kumimoji="1" lang="zh-TW" altLang="en-US" sz="3600" dirty="0">
                <a:solidFill>
                  <a:srgbClr val="FFFF00"/>
                </a:solidFill>
                <a:latin typeface="+mj-lt"/>
                <a:ea typeface="Heiti SC Medium" pitchFamily="2" charset="-128"/>
              </a:rPr>
              <a:t>祂知道自己在做什么</a:t>
            </a:r>
            <a:endParaRPr kumimoji="1" lang="en-US" altLang="zh-TW" sz="3600" dirty="0">
              <a:solidFill>
                <a:srgbClr val="FFFF00"/>
              </a:solidFill>
              <a:latin typeface="+mj-lt"/>
              <a:ea typeface="Heiti SC Medium" pitchFamily="2" charset="-128"/>
            </a:endParaRPr>
          </a:p>
          <a:p>
            <a:pPr algn="ctr">
              <a:tabLst>
                <a:tab pos="1330325" algn="l"/>
              </a:tabLst>
            </a:pPr>
            <a:r>
              <a:rPr kumimoji="1" lang="zh-TW" altLang="en-US" sz="3600" dirty="0">
                <a:latin typeface="+mj-lt"/>
                <a:ea typeface="Heiti SC Medium" pitchFamily="2" charset="-128"/>
              </a:rPr>
              <a:t>羅 馬 書</a:t>
            </a:r>
            <a:r>
              <a:rPr kumimoji="1" lang="en-US" altLang="zh-TW" sz="3600" dirty="0">
                <a:latin typeface="+mj-lt"/>
                <a:ea typeface="Heiti SC Medium" pitchFamily="2" charset="-128"/>
              </a:rPr>
              <a:t>  Romans 8:38–39.</a:t>
            </a:r>
          </a:p>
          <a:p>
            <a:pPr>
              <a:tabLst>
                <a:tab pos="1330325" algn="l"/>
              </a:tabLst>
            </a:pPr>
            <a:r>
              <a:rPr kumimoji="1" lang="en-US" altLang="zh-TW" sz="3600" b="1" dirty="0">
                <a:solidFill>
                  <a:srgbClr val="FFC000"/>
                </a:solidFill>
                <a:latin typeface="+mj-lt"/>
                <a:ea typeface="Heiti SC Medium" pitchFamily="2" charset="-128"/>
              </a:rPr>
              <a:t>38 </a:t>
            </a:r>
            <a:r>
              <a:rPr kumimoji="1" lang="zh-TW" altLang="en-US" sz="3600" b="1" dirty="0">
                <a:solidFill>
                  <a:srgbClr val="FFC000"/>
                </a:solidFill>
                <a:latin typeface="+mj-lt"/>
                <a:ea typeface="Heiti SC Medium" pitchFamily="2" charset="-128"/>
              </a:rPr>
              <a:t>因 为 我 深 信 无 论 是 死 ， 是 生 ， 是 天 使 ， 是 掌 权 的 ， 是 有 能 的 ， 是 现 在 的 事 ， 是 将 来 的 事 ，</a:t>
            </a:r>
          </a:p>
          <a:p>
            <a:pPr>
              <a:tabLst>
                <a:tab pos="1330325" algn="l"/>
              </a:tabLst>
            </a:pPr>
            <a:r>
              <a:rPr kumimoji="1" lang="en-US" altLang="zh-TW" sz="3600" b="1" dirty="0">
                <a:latin typeface="+mj-lt"/>
                <a:ea typeface="Heiti SC Medium" pitchFamily="2" charset="-128"/>
              </a:rPr>
              <a:t>38 For I am convinced that neither death, nor life, neither angels nor demons, neither present nor the future, nor any powers </a:t>
            </a:r>
            <a:endParaRPr kumimoji="1" lang="en-US" altLang="zh-TW" sz="3200" b="1" dirty="0">
              <a:latin typeface="+mj-lt"/>
              <a:ea typeface="Yu Gothic UI" panose="020B0500000000000000" pitchFamily="34" charset="-128"/>
            </a:endParaRPr>
          </a:p>
        </p:txBody>
      </p:sp>
    </p:spTree>
    <p:extLst>
      <p:ext uri="{BB962C8B-B14F-4D97-AF65-F5344CB8AC3E}">
        <p14:creationId xmlns:p14="http://schemas.microsoft.com/office/powerpoint/2010/main" val="80040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29238" y="1039229"/>
            <a:ext cx="9933523" cy="452431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dirty="0">
                <a:latin typeface="+mj-lt"/>
                <a:ea typeface="Heiti SC Medium" pitchFamily="2" charset="-128"/>
              </a:rPr>
              <a:t>羅 馬 書</a:t>
            </a:r>
            <a:r>
              <a:rPr kumimoji="1" lang="en-US" altLang="zh-TW" sz="3600" dirty="0">
                <a:latin typeface="+mj-lt"/>
                <a:ea typeface="Heiti SC Medium" pitchFamily="2" charset="-128"/>
              </a:rPr>
              <a:t>  Romans 8:39.</a:t>
            </a:r>
          </a:p>
          <a:p>
            <a:pPr>
              <a:tabLst>
                <a:tab pos="1330325" algn="l"/>
              </a:tabLst>
            </a:pPr>
            <a:r>
              <a:rPr kumimoji="1" lang="en-US" altLang="zh-TW" sz="3600" b="1" dirty="0">
                <a:solidFill>
                  <a:srgbClr val="FFC000"/>
                </a:solidFill>
                <a:latin typeface="+mj-lt"/>
                <a:ea typeface="Heiti SC Medium" pitchFamily="2" charset="-128"/>
              </a:rPr>
              <a:t>39 </a:t>
            </a:r>
            <a:r>
              <a:rPr kumimoji="1" lang="zh-TW" altLang="en-US" sz="3600" b="1" dirty="0">
                <a:solidFill>
                  <a:srgbClr val="FFC000"/>
                </a:solidFill>
                <a:latin typeface="+mj-lt"/>
                <a:ea typeface="Heiti SC Medium" pitchFamily="2" charset="-128"/>
              </a:rPr>
              <a:t>是 高 处 的 ， 是 低 处 的 ， 是 别 的 受 造 之 物 ， 都 不 能 叫 我 们 与 神 的 爱 隔 绝 ； 这 爱 是 在 我 们 的 主 基 督 耶 稣 里 的 。</a:t>
            </a:r>
            <a:endParaRPr kumimoji="1" lang="en-US" altLang="zh-TW" sz="3600" b="1" dirty="0">
              <a:solidFill>
                <a:srgbClr val="FFC000"/>
              </a:solidFill>
              <a:latin typeface="+mj-lt"/>
              <a:ea typeface="Heiti SC Medium" pitchFamily="2" charset="-128"/>
            </a:endParaRPr>
          </a:p>
          <a:p>
            <a:pPr>
              <a:tabLst>
                <a:tab pos="1330325" algn="l"/>
              </a:tabLst>
            </a:pPr>
            <a:r>
              <a:rPr kumimoji="1" lang="en-US" altLang="zh-TW" sz="3600" b="1" dirty="0">
                <a:latin typeface="+mj-lt"/>
                <a:ea typeface="Heiti SC Medium" pitchFamily="2" charset="-128"/>
              </a:rPr>
              <a:t>39 neither height nor depth, nor anything else in all creation, will be able to separate us from the love of God that is in Christ Jesus our Lord.</a:t>
            </a:r>
          </a:p>
        </p:txBody>
      </p:sp>
    </p:spTree>
    <p:extLst>
      <p:ext uri="{BB962C8B-B14F-4D97-AF65-F5344CB8AC3E}">
        <p14:creationId xmlns:p14="http://schemas.microsoft.com/office/powerpoint/2010/main" val="3173383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29238" y="683183"/>
            <a:ext cx="9933523" cy="415498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800" dirty="0">
                <a:solidFill>
                  <a:srgbClr val="FFFF00"/>
                </a:solidFill>
                <a:latin typeface="+mj-lt"/>
                <a:ea typeface="Heiti SC Medium" pitchFamily="2" charset="-128"/>
              </a:rPr>
              <a:t>信心</a:t>
            </a:r>
            <a:r>
              <a:rPr kumimoji="1" lang="en-US" altLang="zh-TW" sz="4800" dirty="0">
                <a:solidFill>
                  <a:srgbClr val="FFFF00"/>
                </a:solidFill>
                <a:latin typeface="+mj-lt"/>
                <a:ea typeface="Heiti SC Medium" pitchFamily="2" charset="-128"/>
              </a:rPr>
              <a:t>  Confidence</a:t>
            </a:r>
          </a:p>
          <a:p>
            <a:pPr algn="ctr">
              <a:tabLst>
                <a:tab pos="1330325" algn="l"/>
              </a:tabLst>
            </a:pPr>
            <a:r>
              <a:rPr kumimoji="1" lang="zh-TW" altLang="en-US" sz="3600" dirty="0">
                <a:latin typeface="+mj-lt"/>
                <a:ea typeface="Heiti SC Medium" pitchFamily="2" charset="-128"/>
              </a:rPr>
              <a:t>腓 立 比 書</a:t>
            </a:r>
            <a:r>
              <a:rPr kumimoji="1" lang="en-US" altLang="zh-TW" sz="3600" dirty="0">
                <a:latin typeface="+mj-lt"/>
                <a:ea typeface="Heiti SC Medium" pitchFamily="2" charset="-128"/>
              </a:rPr>
              <a:t>  Philippians 1:6 </a:t>
            </a:r>
          </a:p>
          <a:p>
            <a:pPr>
              <a:tabLst>
                <a:tab pos="1330325" algn="l"/>
              </a:tabLst>
            </a:pPr>
            <a:r>
              <a:rPr kumimoji="1" lang="en-US" altLang="zh-TW" sz="3600" b="1" dirty="0">
                <a:solidFill>
                  <a:srgbClr val="FFC000"/>
                </a:solidFill>
                <a:latin typeface="+mj-lt"/>
                <a:ea typeface="Heiti SC Medium" pitchFamily="2" charset="-128"/>
              </a:rPr>
              <a:t>6 </a:t>
            </a:r>
            <a:r>
              <a:rPr kumimoji="1" lang="zh-TW" altLang="en-US" sz="3600" b="1" dirty="0">
                <a:solidFill>
                  <a:srgbClr val="FFC000"/>
                </a:solidFill>
                <a:latin typeface="+mj-lt"/>
                <a:ea typeface="Heiti SC Medium" pitchFamily="2" charset="-128"/>
              </a:rPr>
              <a:t>我 深 信 那 在 你 们 心 里 动 了 善 工 的 ， 必 成 全 这 工 ， 直 到 耶 稣 基 督 的 日 子 。</a:t>
            </a:r>
            <a:r>
              <a:rPr kumimoji="1" lang="en-US" altLang="zh-TW" sz="3600" b="1" dirty="0">
                <a:latin typeface="+mj-lt"/>
                <a:ea typeface="Heiti SC Medium" pitchFamily="2" charset="-128"/>
              </a:rPr>
              <a:t> </a:t>
            </a:r>
          </a:p>
          <a:p>
            <a:pPr>
              <a:tabLst>
                <a:tab pos="1330325" algn="l"/>
              </a:tabLst>
            </a:pPr>
            <a:r>
              <a:rPr kumimoji="1" lang="en-US" altLang="zh-TW" sz="3600" b="1" dirty="0">
                <a:latin typeface="+mj-lt"/>
                <a:ea typeface="Heiti SC Medium" pitchFamily="2" charset="-128"/>
              </a:rPr>
              <a:t>6 Being confident of this, that he who began a good work in you will carry it on to completion until the day of Christ Jesus.</a:t>
            </a:r>
            <a:endParaRPr kumimoji="1" lang="en-US" altLang="zh-TW" sz="3200" b="1" dirty="0">
              <a:latin typeface="+mj-lt"/>
              <a:ea typeface="Yu Gothic UI" panose="020B0500000000000000" pitchFamily="34" charset="-128"/>
            </a:endParaRPr>
          </a:p>
        </p:txBody>
      </p:sp>
    </p:spTree>
    <p:extLst>
      <p:ext uri="{BB962C8B-B14F-4D97-AF65-F5344CB8AC3E}">
        <p14:creationId xmlns:p14="http://schemas.microsoft.com/office/powerpoint/2010/main" val="3399780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29238" y="355806"/>
            <a:ext cx="9933523" cy="581697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800" dirty="0">
                <a:solidFill>
                  <a:srgbClr val="FFFF00"/>
                </a:solidFill>
                <a:latin typeface="+mj-lt"/>
                <a:ea typeface="Heiti SC Medium" pitchFamily="2" charset="-128"/>
              </a:rPr>
              <a:t>胜利</a:t>
            </a:r>
            <a:r>
              <a:rPr kumimoji="1" lang="en-US" altLang="zh-TW" sz="4800" dirty="0">
                <a:solidFill>
                  <a:srgbClr val="FFFF00"/>
                </a:solidFill>
                <a:latin typeface="+mj-lt"/>
                <a:ea typeface="Heiti SC Medium" pitchFamily="2" charset="-128"/>
              </a:rPr>
              <a:t> Victory</a:t>
            </a:r>
          </a:p>
          <a:p>
            <a:pPr algn="ctr">
              <a:tabLst>
                <a:tab pos="1330325" algn="l"/>
              </a:tabLst>
            </a:pPr>
            <a:r>
              <a:rPr kumimoji="1" lang="zh-TW" altLang="en-US" sz="3600" dirty="0">
                <a:latin typeface="+mj-lt"/>
                <a:ea typeface="Heiti SC Medium" pitchFamily="2" charset="-128"/>
              </a:rPr>
              <a:t>詩 篇 </a:t>
            </a:r>
            <a:r>
              <a:rPr kumimoji="1" lang="en-US" altLang="zh-TW" sz="3600" dirty="0">
                <a:latin typeface="+mj-lt"/>
                <a:ea typeface="Heiti SC Medium" pitchFamily="2" charset="-128"/>
              </a:rPr>
              <a:t>Psalm18 : 2</a:t>
            </a:r>
          </a:p>
          <a:p>
            <a:pPr>
              <a:tabLst>
                <a:tab pos="1330325" algn="l"/>
              </a:tabLst>
            </a:pPr>
            <a:r>
              <a:rPr kumimoji="1" lang="en-US" altLang="zh-TW" sz="3600" b="1" dirty="0">
                <a:solidFill>
                  <a:srgbClr val="FFC000"/>
                </a:solidFill>
                <a:latin typeface="+mj-lt"/>
                <a:ea typeface="Heiti SC Medium" pitchFamily="2" charset="-128"/>
              </a:rPr>
              <a:t>2 </a:t>
            </a:r>
            <a:r>
              <a:rPr kumimoji="1" lang="zh-TW" altLang="en-US" sz="3600" b="1" dirty="0">
                <a:solidFill>
                  <a:srgbClr val="FFC000"/>
                </a:solidFill>
                <a:latin typeface="+mj-lt"/>
                <a:ea typeface="Heiti SC Medium" pitchFamily="2" charset="-128"/>
              </a:rPr>
              <a:t>耶 和 华 是 我 的 岩 石 ， 我 的 山 寨 ， 我 的 救 主 ， 我 的 神 ， 我 的 磐 石 ， 我 所 投 靠 的 。 他 是 我 的 盾 牌 ， 是 拯 救 我 的 角 ， 是 我 的 高 </a:t>
            </a:r>
            <a:r>
              <a:rPr kumimoji="1" lang="en-US" altLang="zh-TW" sz="3600" b="1" dirty="0">
                <a:solidFill>
                  <a:srgbClr val="FFC000"/>
                </a:solidFill>
                <a:latin typeface="+mj-lt"/>
                <a:ea typeface="Heiti SC Medium" pitchFamily="2" charset="-128"/>
              </a:rPr>
              <a:t>? </a:t>
            </a:r>
            <a:r>
              <a:rPr kumimoji="1" lang="zh-TW" altLang="en-US" sz="3600" b="1" dirty="0">
                <a:solidFill>
                  <a:srgbClr val="FFC000"/>
                </a:solidFill>
                <a:latin typeface="+mj-lt"/>
                <a:ea typeface="Heiti SC Medium" pitchFamily="2" charset="-128"/>
              </a:rPr>
              <a:t>。</a:t>
            </a:r>
            <a:endParaRPr kumimoji="1" lang="en-US" altLang="zh-TW" sz="3600" b="1" dirty="0">
              <a:solidFill>
                <a:srgbClr val="FFC000"/>
              </a:solidFill>
              <a:latin typeface="+mj-lt"/>
              <a:ea typeface="Heiti SC Medium" pitchFamily="2" charset="-128"/>
            </a:endParaRPr>
          </a:p>
          <a:p>
            <a:pPr>
              <a:tabLst>
                <a:tab pos="1330325" algn="l"/>
              </a:tabLst>
            </a:pPr>
            <a:r>
              <a:rPr kumimoji="1" lang="en-US" altLang="zh-TW" sz="3600" b="1" dirty="0">
                <a:solidFill>
                  <a:prstClr val="white"/>
                </a:solidFill>
                <a:ea typeface="Heiti SC Medium" pitchFamily="2" charset="-128"/>
              </a:rPr>
              <a:t>2 The Lord is my rock, my fortress, my deliverer, my God, my stronghold[a] in whom I take refuge, my shield, the glory of my salvation, and my high tower.”</a:t>
            </a:r>
            <a:endParaRPr kumimoji="1" lang="en-US" altLang="zh-TW" sz="3200" b="1" dirty="0">
              <a:solidFill>
                <a:prstClr val="white"/>
              </a:solidFill>
              <a:ea typeface="Yu Gothic UI" panose="020B0500000000000000" pitchFamily="34" charset="-128"/>
            </a:endParaRPr>
          </a:p>
        </p:txBody>
      </p:sp>
    </p:spTree>
    <p:extLst>
      <p:ext uri="{BB962C8B-B14F-4D97-AF65-F5344CB8AC3E}">
        <p14:creationId xmlns:p14="http://schemas.microsoft.com/office/powerpoint/2010/main" val="3990154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ext uri="{BEBA8EAE-BF5A-486C-A8C5-ECC9F3942E4B}">
                <a14:imgProps xmlns:a14="http://schemas.microsoft.com/office/drawing/2010/main">
                  <a14:imgLayer r:embed="rId3">
                    <a14:imgEffect>
                      <a14:sharpenSoften amount="62000"/>
                    </a14:imgEffect>
                    <a14:imgEffect>
                      <a14:brightnessContrast contrast="90000"/>
                    </a14:imgEffect>
                  </a14:imgLayer>
                </a14:imgProps>
              </a:ext>
            </a:extLst>
          </a:blip>
          <a:stretch/>
        </a:blipFill>
        <a:effectLst/>
      </p:bgPr>
    </p:bg>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21FA4BF0-434D-6647-85F5-4FEED81B5214}"/>
              </a:ext>
            </a:extLst>
          </p:cNvPr>
          <p:cNvPicPr>
            <a:picLocks noChangeAspect="1"/>
          </p:cNvPicPr>
          <p:nvPr/>
        </p:nvPicPr>
        <p:blipFill>
          <a:blip r:embed="rId4"/>
          <a:stretch>
            <a:fillRect/>
          </a:stretch>
        </p:blipFill>
        <p:spPr>
          <a:xfrm>
            <a:off x="3267124" y="591429"/>
            <a:ext cx="5854700" cy="3733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文字方塊 5">
            <a:extLst>
              <a:ext uri="{FF2B5EF4-FFF2-40B4-BE49-F238E27FC236}">
                <a16:creationId xmlns:a16="http://schemas.microsoft.com/office/drawing/2014/main" id="{9447B8A4-86B6-5348-AF3B-DA9BE77672D6}"/>
              </a:ext>
            </a:extLst>
          </p:cNvPr>
          <p:cNvSpPr txBox="1"/>
          <p:nvPr/>
        </p:nvSpPr>
        <p:spPr>
          <a:xfrm>
            <a:off x="1846969" y="4867422"/>
            <a:ext cx="8695009" cy="954107"/>
          </a:xfrm>
          <a:prstGeom prst="rect">
            <a:avLst/>
          </a:prstGeom>
          <a:noFill/>
        </p:spPr>
        <p:txBody>
          <a:bodyPr wrap="none" rtlCol="0">
            <a:spAutoFit/>
          </a:bodyPr>
          <a:lstStyle/>
          <a:p>
            <a:pPr algn="ctr"/>
            <a:r>
              <a:rPr kumimoji="1" lang="en-US" altLang="zh-TW" sz="2400" dirty="0">
                <a:latin typeface="Yu Gothic UI" panose="020B0500000000000000" pitchFamily="34" charset="-128"/>
                <a:ea typeface="Yu Gothic UI" panose="020B0500000000000000" pitchFamily="34" charset="-128"/>
              </a:rPr>
              <a:t>Don’t divide your life into sacred and secular (Stone number 2)</a:t>
            </a:r>
          </a:p>
          <a:p>
            <a:pPr algn="ctr"/>
            <a:r>
              <a:rPr kumimoji="1" lang="zh-TW" altLang="en-US" sz="3200" dirty="0">
                <a:solidFill>
                  <a:srgbClr val="FFC000"/>
                </a:solidFill>
                <a:latin typeface="Yu Gothic UI" panose="020B0500000000000000" pitchFamily="34" charset="-128"/>
                <a:ea typeface="Yu Gothic UI" panose="020B0500000000000000" pitchFamily="34" charset="-128"/>
              </a:rPr>
              <a:t>不要将您的生活分为神圣和世俗（石头</a:t>
            </a:r>
            <a:r>
              <a:rPr kumimoji="1" lang="en-US" altLang="zh-TW" sz="3200" dirty="0">
                <a:solidFill>
                  <a:srgbClr val="FFC000"/>
                </a:solidFill>
                <a:latin typeface="Yu Gothic UI" panose="020B0500000000000000" pitchFamily="34" charset="-128"/>
                <a:ea typeface="Yu Gothic UI" panose="020B0500000000000000" pitchFamily="34" charset="-128"/>
              </a:rPr>
              <a:t>2</a:t>
            </a:r>
            <a:r>
              <a:rPr kumimoji="1" lang="zh-TW" altLang="en-US" sz="3200" dirty="0">
                <a:solidFill>
                  <a:srgbClr val="FFC000"/>
                </a:solidFill>
                <a:latin typeface="Yu Gothic UI" panose="020B0500000000000000" pitchFamily="34" charset="-128"/>
                <a:ea typeface="Yu Gothic UI" panose="020B0500000000000000" pitchFamily="34" charset="-128"/>
              </a:rPr>
              <a:t>）</a:t>
            </a:r>
          </a:p>
        </p:txBody>
      </p:sp>
    </p:spTree>
    <p:extLst>
      <p:ext uri="{BB962C8B-B14F-4D97-AF65-F5344CB8AC3E}">
        <p14:creationId xmlns:p14="http://schemas.microsoft.com/office/powerpoint/2010/main" val="3455391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55847" y="462453"/>
            <a:ext cx="9933523" cy="563231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dirty="0">
                <a:latin typeface="+mj-lt"/>
                <a:ea typeface="Heiti SC Medium" pitchFamily="2" charset="-128"/>
              </a:rPr>
              <a:t>歌 林 多 後 書</a:t>
            </a:r>
            <a:r>
              <a:rPr kumimoji="1" lang="en-US" altLang="zh-TW" sz="3600" dirty="0">
                <a:latin typeface="+mj-lt"/>
                <a:ea typeface="Heiti SC Medium" pitchFamily="2" charset="-128"/>
              </a:rPr>
              <a:t>  2 Corinthians 12:9</a:t>
            </a:r>
          </a:p>
          <a:p>
            <a:pPr>
              <a:tabLst>
                <a:tab pos="1330325" algn="l"/>
              </a:tabLst>
            </a:pPr>
            <a:r>
              <a:rPr kumimoji="1" lang="en-US" altLang="zh-TW" sz="3600" b="1" dirty="0">
                <a:solidFill>
                  <a:srgbClr val="FFC000"/>
                </a:solidFill>
                <a:latin typeface="+mj-lt"/>
                <a:ea typeface="Heiti SC Medium" pitchFamily="2" charset="-128"/>
              </a:rPr>
              <a:t>9 </a:t>
            </a:r>
            <a:r>
              <a:rPr kumimoji="1" lang="zh-TW" altLang="en-US" sz="3600" b="1" dirty="0">
                <a:solidFill>
                  <a:srgbClr val="FFC000"/>
                </a:solidFill>
                <a:latin typeface="+mj-lt"/>
                <a:ea typeface="Heiti SC Medium" pitchFamily="2" charset="-128"/>
              </a:rPr>
              <a:t>他 对 我 说 ： 我 的 恩 典 够 你 用 的 ， 因 为 我 的 能 力 是 在 人 的 软 弱 上 显 得 完 全 。 所 以 ， 我 更 喜 欢 夸 自 己 的 软 弱 ， 好 叫 基 督 的 能 力 覆 庇 我 。</a:t>
            </a:r>
            <a:endParaRPr kumimoji="1" lang="en-US" altLang="zh-TW" sz="3600" b="1" dirty="0">
              <a:solidFill>
                <a:srgbClr val="FFC000"/>
              </a:solidFill>
              <a:latin typeface="+mj-lt"/>
              <a:ea typeface="Heiti SC Medium" pitchFamily="2" charset="-128"/>
            </a:endParaRPr>
          </a:p>
          <a:p>
            <a:pPr>
              <a:tabLst>
                <a:tab pos="1330325" algn="l"/>
              </a:tabLst>
            </a:pPr>
            <a:r>
              <a:rPr kumimoji="1" lang="en-US" altLang="zh-TW" sz="3600" b="1" dirty="0">
                <a:latin typeface="+mj-lt"/>
                <a:ea typeface="Heiti SC Medium" pitchFamily="2" charset="-128"/>
              </a:rPr>
              <a:t>9 but he has told me, “My grace is all you need, because my power is perfected in weakness.” Therefore, I will most happily boast about my weaknesses, so that the Messiah’s power may rest on me.</a:t>
            </a:r>
          </a:p>
        </p:txBody>
      </p:sp>
    </p:spTree>
    <p:extLst>
      <p:ext uri="{BB962C8B-B14F-4D97-AF65-F5344CB8AC3E}">
        <p14:creationId xmlns:p14="http://schemas.microsoft.com/office/powerpoint/2010/main" val="1819049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3237876" y="474345"/>
            <a:ext cx="6617370" cy="59093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en-US" altLang="zh-TW" sz="3600" dirty="0">
                <a:latin typeface="+mj-lt"/>
                <a:ea typeface="Heiti SC Medium" pitchFamily="2" charset="-128"/>
              </a:rPr>
              <a:t>Our 5 Stones of Grace are:</a:t>
            </a:r>
          </a:p>
          <a:p>
            <a:pPr algn="ctr">
              <a:tabLst>
                <a:tab pos="1330325" algn="l"/>
              </a:tabLst>
            </a:pPr>
            <a:r>
              <a:rPr kumimoji="1" lang="zh-TW" altLang="en-US" sz="3600" dirty="0">
                <a:latin typeface="+mj-lt"/>
                <a:ea typeface="Heiti SC Medium" pitchFamily="2" charset="-128"/>
              </a:rPr>
              <a:t>我们五颗恩典之石：
</a:t>
            </a:r>
            <a:endParaRPr kumimoji="1" lang="en-US" altLang="zh-TW" sz="3600" dirty="0">
              <a:latin typeface="+mj-lt"/>
              <a:ea typeface="Heiti SC Medium" pitchFamily="2" charset="-128"/>
            </a:endParaRPr>
          </a:p>
          <a:p>
            <a:pPr>
              <a:tabLst>
                <a:tab pos="1330325" algn="l"/>
              </a:tabLst>
            </a:pPr>
            <a:r>
              <a:rPr kumimoji="1" lang="zh-TW" altLang="en-US" sz="5400" b="1" dirty="0">
                <a:solidFill>
                  <a:srgbClr val="FFFF00"/>
                </a:solidFill>
                <a:latin typeface="+mj-lt"/>
                <a:ea typeface="Heiti SC Medium" pitchFamily="2" charset="-128"/>
              </a:rPr>
              <a:t>谦恭 </a:t>
            </a:r>
            <a:r>
              <a:rPr kumimoji="1" lang="en-US" altLang="zh-TW" sz="5400" b="1" dirty="0">
                <a:solidFill>
                  <a:srgbClr val="FFFF00"/>
                </a:solidFill>
                <a:latin typeface="+mj-lt"/>
                <a:ea typeface="Heiti SC Medium" pitchFamily="2" charset="-128"/>
              </a:rPr>
              <a:t>Humility</a:t>
            </a:r>
          </a:p>
          <a:p>
            <a:pPr>
              <a:tabLst>
                <a:tab pos="1330325" algn="l"/>
              </a:tabLst>
            </a:pPr>
            <a:r>
              <a:rPr kumimoji="1" lang="zh-TW" altLang="en-US" sz="5400" b="1" dirty="0">
                <a:solidFill>
                  <a:srgbClr val="FFFF00"/>
                </a:solidFill>
                <a:latin typeface="+mj-lt"/>
                <a:ea typeface="Heiti SC Medium" pitchFamily="2" charset="-128"/>
              </a:rPr>
              <a:t>责任 </a:t>
            </a:r>
            <a:r>
              <a:rPr kumimoji="1" lang="en-US" altLang="zh-TW" sz="5400" b="1" dirty="0">
                <a:solidFill>
                  <a:srgbClr val="FFFF00"/>
                </a:solidFill>
                <a:latin typeface="+mj-lt"/>
                <a:ea typeface="Heiti SC Medium" pitchFamily="2" charset="-128"/>
              </a:rPr>
              <a:t>Responsibility</a:t>
            </a:r>
          </a:p>
          <a:p>
            <a:pPr>
              <a:tabLst>
                <a:tab pos="1330325" algn="l"/>
              </a:tabLst>
            </a:pPr>
            <a:r>
              <a:rPr kumimoji="1" lang="zh-TW" altLang="en-US" sz="5400" b="1" dirty="0">
                <a:solidFill>
                  <a:srgbClr val="FFFF00"/>
                </a:solidFill>
                <a:latin typeface="+mj-lt"/>
                <a:ea typeface="Heiti SC Medium" pitchFamily="2" charset="-128"/>
              </a:rPr>
              <a:t>信</a:t>
            </a:r>
            <a:r>
              <a:rPr kumimoji="1" lang="zh-TW" altLang="en-US" sz="5400" b="1" dirty="0">
                <a:solidFill>
                  <a:srgbClr val="FFFF00"/>
                </a:solidFill>
                <a:ea typeface="Heiti SC Medium" pitchFamily="2" charset="-128"/>
              </a:rPr>
              <a:t>任 </a:t>
            </a:r>
            <a:r>
              <a:rPr kumimoji="1" lang="en-US" altLang="zh-TW" sz="5400" b="1" dirty="0">
                <a:solidFill>
                  <a:srgbClr val="FFFF00"/>
                </a:solidFill>
                <a:latin typeface="+mj-lt"/>
                <a:ea typeface="Heiti SC Medium" pitchFamily="2" charset="-128"/>
              </a:rPr>
              <a:t>Trust</a:t>
            </a:r>
          </a:p>
          <a:p>
            <a:pPr>
              <a:tabLst>
                <a:tab pos="1330325" algn="l"/>
              </a:tabLst>
            </a:pPr>
            <a:r>
              <a:rPr kumimoji="1" lang="zh-TW" altLang="en-US" sz="5400" b="1" dirty="0">
                <a:solidFill>
                  <a:srgbClr val="FFFF00"/>
                </a:solidFill>
                <a:latin typeface="+mj-lt"/>
                <a:ea typeface="Heiti SC Medium" pitchFamily="2" charset="-128"/>
              </a:rPr>
              <a:t>信心 </a:t>
            </a:r>
            <a:r>
              <a:rPr kumimoji="1" lang="en-US" altLang="zh-TW" sz="5400" b="1" dirty="0">
                <a:solidFill>
                  <a:srgbClr val="FFFF00"/>
                </a:solidFill>
                <a:latin typeface="+mj-lt"/>
                <a:ea typeface="Heiti SC Medium" pitchFamily="2" charset="-128"/>
              </a:rPr>
              <a:t>Confidence</a:t>
            </a:r>
          </a:p>
          <a:p>
            <a:pPr>
              <a:tabLst>
                <a:tab pos="1330325" algn="l"/>
              </a:tabLst>
            </a:pPr>
            <a:r>
              <a:rPr kumimoji="1" lang="zh-TW" altLang="en-US" sz="5400" b="1" dirty="0">
                <a:solidFill>
                  <a:srgbClr val="FFFF00"/>
                </a:solidFill>
                <a:latin typeface="+mj-lt"/>
                <a:ea typeface="Heiti SC Medium" pitchFamily="2" charset="-128"/>
              </a:rPr>
              <a:t>胜利 </a:t>
            </a:r>
            <a:r>
              <a:rPr kumimoji="1" lang="en-US" altLang="zh-TW" sz="5400" b="1" dirty="0">
                <a:solidFill>
                  <a:srgbClr val="FFFF00"/>
                </a:solidFill>
                <a:latin typeface="+mj-lt"/>
                <a:ea typeface="Heiti SC Medium" pitchFamily="2" charset="-128"/>
              </a:rPr>
              <a:t>Victory</a:t>
            </a:r>
          </a:p>
        </p:txBody>
      </p:sp>
    </p:spTree>
    <p:extLst>
      <p:ext uri="{BB962C8B-B14F-4D97-AF65-F5344CB8AC3E}">
        <p14:creationId xmlns:p14="http://schemas.microsoft.com/office/powerpoint/2010/main" val="342408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ext uri="{BEBA8EAE-BF5A-486C-A8C5-ECC9F3942E4B}">
                <a14:imgProps xmlns:a14="http://schemas.microsoft.com/office/drawing/2010/main">
                  <a14:imgLayer r:embed="rId3">
                    <a14:imgEffect>
                      <a14:brightnessContrast bright="8000"/>
                    </a14:imgEffect>
                  </a14:imgLayer>
                </a14:imgProps>
              </a:ext>
            </a:extLst>
          </a:blip>
          <a:stretch/>
        </a:blipFill>
        <a:effectLst/>
      </p:bgPr>
    </p:bg>
    <p:spTree>
      <p:nvGrpSpPr>
        <p:cNvPr id="1" name=""/>
        <p:cNvGrpSpPr/>
        <p:nvPr/>
      </p:nvGrpSpPr>
      <p:grpSpPr>
        <a:xfrm>
          <a:off x="0" y="0"/>
          <a:ext cx="0" cy="0"/>
          <a:chOff x="0" y="0"/>
          <a:chExt cx="0" cy="0"/>
        </a:xfrm>
      </p:grpSpPr>
      <p:pic>
        <p:nvPicPr>
          <p:cNvPr id="3" name="圖片 2" descr="一張含有 室外 的圖片&#10;&#10;自動產生的描述">
            <a:extLst>
              <a:ext uri="{FF2B5EF4-FFF2-40B4-BE49-F238E27FC236}">
                <a16:creationId xmlns:a16="http://schemas.microsoft.com/office/drawing/2014/main" id="{C0737699-79F1-CE49-AEEC-B57D5F1E047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36000"/>
                    </a14:imgEffect>
                    <a14:imgEffect>
                      <a14:brightnessContrast bright="18000"/>
                    </a14:imgEffect>
                  </a14:imgLayer>
                </a14:imgProps>
              </a:ext>
            </a:extLst>
          </a:blip>
          <a:stretch>
            <a:fillRect/>
          </a:stretch>
        </p:blipFill>
        <p:spPr>
          <a:xfrm>
            <a:off x="2940050" y="996950"/>
            <a:ext cx="6718300" cy="48641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46231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descr="一張含有 文字, 個人 的圖片&#10;&#10;自動產生的描述">
            <a:extLst>
              <a:ext uri="{FF2B5EF4-FFF2-40B4-BE49-F238E27FC236}">
                <a16:creationId xmlns:a16="http://schemas.microsoft.com/office/drawing/2014/main" id="{7862A435-BCBB-DD44-B6D9-F00DD2E12FA8}"/>
              </a:ext>
            </a:extLst>
          </p:cNvPr>
          <p:cNvPicPr>
            <a:picLocks noGrp="1" noChangeAspect="1"/>
          </p:cNvPicPr>
          <p:nvPr>
            <p:ph idx="1"/>
          </p:nvPr>
        </p:nvPicPr>
        <p:blipFill>
          <a:blip r:embed="rId2"/>
          <a:stretch>
            <a:fillRect/>
          </a:stretch>
        </p:blipFill>
        <p:spPr>
          <a:xfrm>
            <a:off x="3733535" y="625195"/>
            <a:ext cx="3869532" cy="459241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文字方塊 5">
            <a:extLst>
              <a:ext uri="{FF2B5EF4-FFF2-40B4-BE49-F238E27FC236}">
                <a16:creationId xmlns:a16="http://schemas.microsoft.com/office/drawing/2014/main" id="{3B046954-82C2-9945-8DBC-D2F04A1D523A}"/>
              </a:ext>
            </a:extLst>
          </p:cNvPr>
          <p:cNvSpPr txBox="1"/>
          <p:nvPr/>
        </p:nvSpPr>
        <p:spPr>
          <a:xfrm>
            <a:off x="2453491" y="5384662"/>
            <a:ext cx="7386959" cy="954107"/>
          </a:xfrm>
          <a:prstGeom prst="rect">
            <a:avLst/>
          </a:prstGeom>
          <a:noFill/>
        </p:spPr>
        <p:txBody>
          <a:bodyPr wrap="none" rtlCol="0">
            <a:spAutoFit/>
          </a:bodyPr>
          <a:lstStyle/>
          <a:p>
            <a:r>
              <a:rPr kumimoji="1" lang="en-US" altLang="zh-TW" sz="2800" dirty="0">
                <a:latin typeface="Yu Gothic UI" panose="020B0500000000000000" pitchFamily="34" charset="-128"/>
                <a:ea typeface="Yu Gothic UI" panose="020B0500000000000000" pitchFamily="34" charset="-128"/>
              </a:rPr>
              <a:t>It is the first Bible story we teach our children.</a:t>
            </a:r>
          </a:p>
          <a:p>
            <a:pPr algn="ctr"/>
            <a:r>
              <a:rPr kumimoji="1" lang="zh-TW" altLang="en-US" sz="2800" dirty="0">
                <a:solidFill>
                  <a:srgbClr val="FFC000"/>
                </a:solidFill>
                <a:latin typeface="Yu Gothic UI" panose="020B0500000000000000" pitchFamily="34" charset="-128"/>
                <a:ea typeface="Yu Gothic UI" panose="020B0500000000000000" pitchFamily="34" charset="-128"/>
              </a:rPr>
              <a:t>我们教孩子们的第一个圣经故事</a:t>
            </a:r>
          </a:p>
        </p:txBody>
      </p:sp>
    </p:spTree>
    <p:extLst>
      <p:ext uri="{BB962C8B-B14F-4D97-AF65-F5344CB8AC3E}">
        <p14:creationId xmlns:p14="http://schemas.microsoft.com/office/powerpoint/2010/main" val="3876728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descr="一張含有 文字, 室外, 標誌 的圖片&#10;&#10;自動產生的描述">
            <a:extLst>
              <a:ext uri="{FF2B5EF4-FFF2-40B4-BE49-F238E27FC236}">
                <a16:creationId xmlns:a16="http://schemas.microsoft.com/office/drawing/2014/main" id="{8CDD38AE-F0CF-2F44-90CE-B7858094A29A}"/>
              </a:ext>
            </a:extLst>
          </p:cNvPr>
          <p:cNvPicPr>
            <a:picLocks noGrp="1" noChangeAspect="1"/>
          </p:cNvPicPr>
          <p:nvPr>
            <p:ph idx="1"/>
          </p:nvPr>
        </p:nvPicPr>
        <p:blipFill>
          <a:blip r:embed="rId2"/>
          <a:stretch>
            <a:fillRect/>
          </a:stretch>
        </p:blipFill>
        <p:spPr>
          <a:xfrm>
            <a:off x="3189582" y="565708"/>
            <a:ext cx="5812835" cy="436399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文字方塊 5">
            <a:extLst>
              <a:ext uri="{FF2B5EF4-FFF2-40B4-BE49-F238E27FC236}">
                <a16:creationId xmlns:a16="http://schemas.microsoft.com/office/drawing/2014/main" id="{2AE64987-7E79-8947-BB0F-E8F3A7A750CF}"/>
              </a:ext>
            </a:extLst>
          </p:cNvPr>
          <p:cNvSpPr txBox="1"/>
          <p:nvPr/>
        </p:nvSpPr>
        <p:spPr>
          <a:xfrm>
            <a:off x="4193074" y="5359791"/>
            <a:ext cx="3461204" cy="707886"/>
          </a:xfrm>
          <a:prstGeom prst="rect">
            <a:avLst/>
          </a:prstGeom>
          <a:noFill/>
        </p:spPr>
        <p:txBody>
          <a:bodyPr wrap="none" rtlCol="0">
            <a:spAutoFit/>
          </a:bodyPr>
          <a:lstStyle/>
          <a:p>
            <a:r>
              <a:rPr kumimoji="1" lang="en-US" altLang="zh-TW" dirty="0"/>
              <a:t> </a:t>
            </a:r>
            <a:r>
              <a:rPr kumimoji="1" lang="en-US" altLang="zh-TW" sz="4000" dirty="0">
                <a:latin typeface="Yu Gothic UI" panose="020B0500000000000000" pitchFamily="34" charset="-128"/>
                <a:ea typeface="Yu Gothic UI" panose="020B0500000000000000" pitchFamily="34" charset="-128"/>
              </a:rPr>
              <a:t>“Parry Mason”</a:t>
            </a:r>
            <a:endParaRPr kumimoji="1" lang="zh-TW" altLang="en-US"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542882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77336B54-CD58-2847-96FC-D98F9345870B}"/>
              </a:ext>
            </a:extLst>
          </p:cNvPr>
          <p:cNvSpPr txBox="1"/>
          <p:nvPr/>
        </p:nvSpPr>
        <p:spPr>
          <a:xfrm>
            <a:off x="1370571" y="4515730"/>
            <a:ext cx="8997976" cy="1446550"/>
          </a:xfrm>
          <a:prstGeom prst="rect">
            <a:avLst/>
          </a:prstGeom>
          <a:noFill/>
        </p:spPr>
        <p:txBody>
          <a:bodyPr wrap="none" rtlCol="0">
            <a:spAutoFit/>
          </a:bodyPr>
          <a:lstStyle/>
          <a:p>
            <a:pPr algn="ctr"/>
            <a:r>
              <a:rPr kumimoji="1" lang="en-US" altLang="zh-TW" sz="2400" dirty="0">
                <a:latin typeface="Yu Gothic UI" panose="020B0500000000000000" pitchFamily="34" charset="-128"/>
                <a:ea typeface="Yu Gothic UI" panose="020B0500000000000000" pitchFamily="34" charset="-128"/>
              </a:rPr>
              <a:t> Isn’t Luke Skywalker just like David in another setting ?</a:t>
            </a:r>
          </a:p>
          <a:p>
            <a:pPr algn="ctr"/>
            <a:r>
              <a:rPr kumimoji="1" lang="zh-TW" altLang="en-US" sz="3200" dirty="0">
                <a:solidFill>
                  <a:srgbClr val="FFC000"/>
                </a:solidFill>
                <a:latin typeface="Yu Gothic UI" panose="020B0500000000000000" pitchFamily="34" charset="-128"/>
                <a:ea typeface="Yu Gothic UI" panose="020B0500000000000000" pitchFamily="34" charset="-128"/>
              </a:rPr>
              <a:t>星球大战电影，卢克</a:t>
            </a:r>
            <a:r>
              <a:rPr kumimoji="1" lang="en-US" altLang="zh-TW" sz="3200" dirty="0">
                <a:solidFill>
                  <a:srgbClr val="FFC000"/>
                </a:solidFill>
                <a:latin typeface="Yu Gothic UI" panose="020B0500000000000000" pitchFamily="34" charset="-128"/>
                <a:ea typeface="Yu Gothic UI" panose="020B0500000000000000" pitchFamily="34" charset="-128"/>
              </a:rPr>
              <a:t>·</a:t>
            </a:r>
            <a:r>
              <a:rPr kumimoji="1" lang="zh-TW" altLang="en-US" sz="3200" dirty="0">
                <a:solidFill>
                  <a:srgbClr val="FFC000"/>
                </a:solidFill>
                <a:latin typeface="Yu Gothic UI" panose="020B0500000000000000" pitchFamily="34" charset="-128"/>
                <a:ea typeface="Yu Gothic UI" panose="020B0500000000000000" pitchFamily="34" charset="-128"/>
              </a:rPr>
              <a:t> 天行者（</a:t>
            </a:r>
            <a:r>
              <a:rPr kumimoji="1" lang="en-US" altLang="zh-TW" sz="3200" dirty="0">
                <a:solidFill>
                  <a:srgbClr val="FFC000"/>
                </a:solidFill>
                <a:latin typeface="Yu Gothic UI" panose="020B0500000000000000" pitchFamily="34" charset="-128"/>
                <a:ea typeface="Yu Gothic UI" panose="020B0500000000000000" pitchFamily="34" charset="-128"/>
              </a:rPr>
              <a:t>Luke Skywalker)</a:t>
            </a:r>
            <a:r>
              <a:rPr kumimoji="1" lang="zh-TW" altLang="en-US" sz="3200" dirty="0">
                <a:solidFill>
                  <a:srgbClr val="FFC000"/>
                </a:solidFill>
                <a:latin typeface="Yu Gothic UI" panose="020B0500000000000000" pitchFamily="34" charset="-128"/>
                <a:ea typeface="Yu Gothic UI" panose="020B0500000000000000" pitchFamily="34" charset="-128"/>
              </a:rPr>
              <a:t>，</a:t>
            </a:r>
            <a:endParaRPr kumimoji="1" lang="en-US" altLang="zh-TW" sz="3200" dirty="0">
              <a:solidFill>
                <a:srgbClr val="FFC000"/>
              </a:solidFill>
              <a:latin typeface="Yu Gothic UI" panose="020B0500000000000000" pitchFamily="34" charset="-128"/>
              <a:ea typeface="Yu Gothic UI" panose="020B0500000000000000" pitchFamily="34" charset="-128"/>
            </a:endParaRPr>
          </a:p>
          <a:p>
            <a:pPr algn="ctr"/>
            <a:r>
              <a:rPr kumimoji="1" lang="zh-TW" altLang="en-US" sz="3200" dirty="0">
                <a:solidFill>
                  <a:srgbClr val="FFC000"/>
                </a:solidFill>
                <a:latin typeface="Yu Gothic UI" panose="020B0500000000000000" pitchFamily="34" charset="-128"/>
                <a:ea typeface="Yu Gothic UI" panose="020B0500000000000000" pitchFamily="34" charset="-128"/>
              </a:rPr>
              <a:t>难道不像大卫在另一个场景中吗？</a:t>
            </a:r>
          </a:p>
        </p:txBody>
      </p:sp>
      <p:pic>
        <p:nvPicPr>
          <p:cNvPr id="7" name="內容版面配置區 4" descr="一張含有 文字 的圖片&#10;&#10;自動產生的描述">
            <a:extLst>
              <a:ext uri="{FF2B5EF4-FFF2-40B4-BE49-F238E27FC236}">
                <a16:creationId xmlns:a16="http://schemas.microsoft.com/office/drawing/2014/main" id="{A27DCC38-5E4F-CA44-8AF7-7614DA453004}"/>
              </a:ext>
            </a:extLst>
          </p:cNvPr>
          <p:cNvPicPr>
            <a:picLocks noChangeAspect="1"/>
          </p:cNvPicPr>
          <p:nvPr/>
        </p:nvPicPr>
        <p:blipFill>
          <a:blip r:embed="rId2"/>
          <a:stretch>
            <a:fillRect/>
          </a:stretch>
        </p:blipFill>
        <p:spPr>
          <a:xfrm>
            <a:off x="3038505" y="622429"/>
            <a:ext cx="6114989" cy="343968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86693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29238" y="612844"/>
            <a:ext cx="9933523" cy="286232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dirty="0">
                <a:latin typeface="+mj-lt"/>
                <a:ea typeface="Heiti SC Medium" pitchFamily="2" charset="-128"/>
              </a:rPr>
              <a:t>撒 母 耳 記 上</a:t>
            </a:r>
            <a:r>
              <a:rPr kumimoji="1" lang="en-US" altLang="zh-TW" sz="3600" dirty="0">
                <a:latin typeface="+mj-lt"/>
                <a:ea typeface="Heiti SC Medium" pitchFamily="2" charset="-128"/>
              </a:rPr>
              <a:t> </a:t>
            </a:r>
            <a:r>
              <a:rPr kumimoji="1" lang="en-US" altLang="zh-TW" sz="3600" dirty="0">
                <a:ea typeface="Yu Gothic UI" panose="020B0500000000000000" pitchFamily="34" charset="-128"/>
              </a:rPr>
              <a:t>1 Samuel 17:26b </a:t>
            </a:r>
            <a:endParaRPr kumimoji="1" lang="en-US" altLang="zh-TW" sz="3600" dirty="0">
              <a:latin typeface="+mj-lt"/>
              <a:ea typeface="Heiti SC Medium" pitchFamily="2" charset="-128"/>
            </a:endParaRPr>
          </a:p>
          <a:p>
            <a:pPr>
              <a:tabLst>
                <a:tab pos="1330325" algn="l"/>
              </a:tabLst>
            </a:pPr>
            <a:r>
              <a:rPr kumimoji="1" lang="en-US" altLang="zh-TW" sz="3600" b="1" dirty="0">
                <a:solidFill>
                  <a:srgbClr val="FFC000"/>
                </a:solidFill>
                <a:latin typeface="+mj-lt"/>
                <a:ea typeface="Heiti SC Medium" pitchFamily="2" charset="-128"/>
              </a:rPr>
              <a:t>26b </a:t>
            </a:r>
            <a:r>
              <a:rPr kumimoji="1" lang="zh-TW" altLang="en-US" sz="3600" b="1" dirty="0">
                <a:solidFill>
                  <a:srgbClr val="FFC000"/>
                </a:solidFill>
                <a:latin typeface="+mj-lt"/>
                <a:ea typeface="Heiti SC Medium" pitchFamily="2" charset="-128"/>
              </a:rPr>
              <a:t>这 未 受 割 礼 的 非 利 士 人 是 谁 呢 ？ 竟 敢 向 永 生 神 的 军 队 骂 阵 麽 ？</a:t>
            </a:r>
            <a:endParaRPr kumimoji="1" lang="en-US" altLang="zh-TW" sz="3600" b="1" dirty="0">
              <a:solidFill>
                <a:srgbClr val="FFC000"/>
              </a:solidFill>
              <a:latin typeface="+mj-lt"/>
              <a:ea typeface="Heiti SC Medium" pitchFamily="2" charset="-128"/>
            </a:endParaRPr>
          </a:p>
          <a:p>
            <a:pPr>
              <a:tabLst>
                <a:tab pos="1330325" algn="l"/>
              </a:tabLst>
            </a:pPr>
            <a:r>
              <a:rPr kumimoji="1" lang="en-US" altLang="zh-TW" sz="3600" b="1" dirty="0">
                <a:latin typeface="+mj-lt"/>
                <a:ea typeface="Heiti SC Medium" pitchFamily="2" charset="-128"/>
              </a:rPr>
              <a:t>26b who is this uncircumcised Philistine that he should defy the armies of the living God?”</a:t>
            </a:r>
            <a:endParaRPr kumimoji="1" lang="en-US" altLang="zh-TW" sz="3200" b="1" dirty="0">
              <a:latin typeface="+mj-lt"/>
              <a:ea typeface="Yu Gothic UI" panose="020B0500000000000000" pitchFamily="34" charset="-128"/>
            </a:endParaRPr>
          </a:p>
        </p:txBody>
      </p:sp>
    </p:spTree>
    <p:extLst>
      <p:ext uri="{BB962C8B-B14F-4D97-AF65-F5344CB8AC3E}">
        <p14:creationId xmlns:p14="http://schemas.microsoft.com/office/powerpoint/2010/main" val="3818690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29238" y="612844"/>
            <a:ext cx="9933523" cy="470898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800" dirty="0">
                <a:solidFill>
                  <a:srgbClr val="FFFF00"/>
                </a:solidFill>
                <a:latin typeface="+mj-lt"/>
                <a:ea typeface="Heiti SC Medium" pitchFamily="2" charset="-128"/>
              </a:rPr>
              <a:t>谦</a:t>
            </a:r>
            <a:r>
              <a:rPr kumimoji="1" lang="zh-CN" altLang="en-US" sz="4800" dirty="0">
                <a:solidFill>
                  <a:srgbClr val="FFFF00"/>
                </a:solidFill>
                <a:latin typeface="+mj-lt"/>
                <a:ea typeface="Heiti SC Medium" pitchFamily="2" charset="-128"/>
              </a:rPr>
              <a:t>恭卑微</a:t>
            </a:r>
            <a:r>
              <a:rPr kumimoji="1" lang="en-US" altLang="zh-TW" sz="4800" dirty="0">
                <a:solidFill>
                  <a:srgbClr val="FFFF00"/>
                </a:solidFill>
                <a:latin typeface="+mj-lt"/>
                <a:ea typeface="Heiti SC Medium" pitchFamily="2" charset="-128"/>
              </a:rPr>
              <a:t> Humility</a:t>
            </a:r>
          </a:p>
          <a:p>
            <a:pPr algn="ctr">
              <a:tabLst>
                <a:tab pos="1330325" algn="l"/>
              </a:tabLst>
            </a:pPr>
            <a:r>
              <a:rPr kumimoji="1" lang="zh-TW" altLang="en-US" sz="3600" dirty="0">
                <a:latin typeface="+mj-lt"/>
                <a:ea typeface="Heiti SC Medium" pitchFamily="2" charset="-128"/>
              </a:rPr>
              <a:t>路 加 福 音 </a:t>
            </a:r>
            <a:r>
              <a:rPr kumimoji="1" lang="en-US" altLang="zh-TW" sz="3600" dirty="0">
                <a:latin typeface="+mj-lt"/>
                <a:ea typeface="Heiti SC Medium" pitchFamily="2" charset="-128"/>
              </a:rPr>
              <a:t>Luke 16:10</a:t>
            </a:r>
          </a:p>
          <a:p>
            <a:pPr>
              <a:tabLst>
                <a:tab pos="1330325" algn="l"/>
              </a:tabLst>
            </a:pPr>
            <a:r>
              <a:rPr kumimoji="1" lang="en-US" altLang="zh-TW" sz="3600" b="1" dirty="0">
                <a:solidFill>
                  <a:srgbClr val="FFC000"/>
                </a:solidFill>
                <a:latin typeface="+mj-lt"/>
                <a:ea typeface="Heiti SC Medium" pitchFamily="2" charset="-128"/>
              </a:rPr>
              <a:t>10 </a:t>
            </a:r>
            <a:r>
              <a:rPr kumimoji="1" lang="zh-TW" altLang="en-US" sz="3600" b="1" dirty="0">
                <a:solidFill>
                  <a:srgbClr val="FFC000"/>
                </a:solidFill>
                <a:latin typeface="+mj-lt"/>
                <a:ea typeface="Heiti SC Medium" pitchFamily="2" charset="-128"/>
              </a:rPr>
              <a:t>人 在 最 小 的 事 上 忠 心 ， 在 大 事 上 也 忠 心 ； 在 最 小 的 事 上 不 义 ， 在 大 事 上 也 不 义 。</a:t>
            </a:r>
            <a:endParaRPr kumimoji="1" lang="en-US" altLang="zh-TW" sz="3600" b="1" dirty="0">
              <a:solidFill>
                <a:srgbClr val="FFC000"/>
              </a:solidFill>
              <a:latin typeface="+mj-lt"/>
              <a:ea typeface="Heiti SC Medium" pitchFamily="2" charset="-128"/>
            </a:endParaRPr>
          </a:p>
          <a:p>
            <a:pPr>
              <a:tabLst>
                <a:tab pos="1330325" algn="l"/>
              </a:tabLst>
            </a:pPr>
            <a:r>
              <a:rPr kumimoji="1" lang="en-US" altLang="zh-TW" sz="3600" b="1" dirty="0">
                <a:latin typeface="+mj-lt"/>
                <a:ea typeface="Heiti SC Medium" pitchFamily="2" charset="-128"/>
              </a:rPr>
              <a:t>10 Whoever is faithful with very little is also faithful with a lot, and whoever is dishonest with very little is also dishonest with a lot. </a:t>
            </a:r>
            <a:endParaRPr kumimoji="1" lang="en-US" altLang="zh-TW" sz="3200" b="1" dirty="0">
              <a:latin typeface="+mj-lt"/>
              <a:ea typeface="Yu Gothic UI" panose="020B0500000000000000" pitchFamily="34" charset="-128"/>
            </a:endParaRPr>
          </a:p>
        </p:txBody>
      </p:sp>
    </p:spTree>
    <p:extLst>
      <p:ext uri="{BB962C8B-B14F-4D97-AF65-F5344CB8AC3E}">
        <p14:creationId xmlns:p14="http://schemas.microsoft.com/office/powerpoint/2010/main" val="2955666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29238" y="612844"/>
            <a:ext cx="9933523" cy="452431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dirty="0">
                <a:latin typeface="+mj-lt"/>
                <a:ea typeface="Heiti SC Medium" pitchFamily="2" charset="-128"/>
              </a:rPr>
              <a:t>撒 母 耳 記 上</a:t>
            </a:r>
            <a:r>
              <a:rPr kumimoji="1" lang="en-US" altLang="zh-TW" sz="3600" dirty="0">
                <a:latin typeface="+mj-lt"/>
                <a:ea typeface="Heiti SC Medium" pitchFamily="2" charset="-128"/>
              </a:rPr>
              <a:t> </a:t>
            </a:r>
            <a:r>
              <a:rPr kumimoji="1" lang="en-US" altLang="zh-TW" sz="3600" dirty="0">
                <a:ea typeface="Yu Gothic UI" panose="020B0500000000000000" pitchFamily="34" charset="-128"/>
              </a:rPr>
              <a:t>1 Samuel 17:17 </a:t>
            </a:r>
            <a:endParaRPr kumimoji="1" lang="en-US" altLang="zh-TW" sz="3600" dirty="0">
              <a:latin typeface="+mj-lt"/>
              <a:ea typeface="Heiti SC Medium" pitchFamily="2" charset="-128"/>
            </a:endParaRPr>
          </a:p>
          <a:p>
            <a:pPr>
              <a:tabLst>
                <a:tab pos="1330325" algn="l"/>
              </a:tabLst>
            </a:pPr>
            <a:r>
              <a:rPr kumimoji="1" lang="en-US" altLang="zh-TW" sz="3600" b="1" dirty="0">
                <a:solidFill>
                  <a:srgbClr val="FFC000"/>
                </a:solidFill>
                <a:latin typeface="+mj-lt"/>
                <a:ea typeface="Heiti SC Medium" pitchFamily="2" charset="-128"/>
              </a:rPr>
              <a:t>17 </a:t>
            </a:r>
            <a:r>
              <a:rPr kumimoji="1" lang="zh-TW" altLang="en-US" sz="3600" b="1" dirty="0">
                <a:solidFill>
                  <a:srgbClr val="FFC000"/>
                </a:solidFill>
                <a:latin typeface="+mj-lt"/>
                <a:ea typeface="Heiti SC Medium" pitchFamily="2" charset="-128"/>
              </a:rPr>
              <a:t>一 日 ， 耶 西 对 他 儿 子 大 卫 说 ： 你 拿 一 伊 法 烘 了 的 穗 子 和 十 个 饼 ， 速 速 地 送 到 营 里 去 ， 交 给 你 哥 哥 们 ；</a:t>
            </a:r>
            <a:endParaRPr kumimoji="1" lang="en-US" altLang="zh-TW" sz="3600" b="1" dirty="0">
              <a:solidFill>
                <a:srgbClr val="FFC000"/>
              </a:solidFill>
              <a:latin typeface="+mj-lt"/>
              <a:ea typeface="Heiti SC Medium" pitchFamily="2" charset="-128"/>
            </a:endParaRPr>
          </a:p>
          <a:p>
            <a:pPr>
              <a:tabLst>
                <a:tab pos="1330325" algn="l"/>
              </a:tabLst>
            </a:pPr>
            <a:r>
              <a:rPr kumimoji="1" lang="en-US" altLang="zh-TW" sz="3600" b="1" dirty="0">
                <a:latin typeface="+mj-lt"/>
                <a:ea typeface="Heiti SC Medium" pitchFamily="2" charset="-128"/>
              </a:rPr>
              <a:t>17 Jesse said to his son David, “Take this ephah of roasted grain and these ten loaves of bread for your brothers and hurry to their camp. </a:t>
            </a:r>
            <a:endParaRPr kumimoji="1" lang="en-US" altLang="zh-TW" sz="3200" b="1" dirty="0">
              <a:latin typeface="+mj-lt"/>
              <a:ea typeface="Yu Gothic UI" panose="020B0500000000000000" pitchFamily="34" charset="-128"/>
            </a:endParaRPr>
          </a:p>
        </p:txBody>
      </p:sp>
    </p:spTree>
    <p:extLst>
      <p:ext uri="{BB962C8B-B14F-4D97-AF65-F5344CB8AC3E}">
        <p14:creationId xmlns:p14="http://schemas.microsoft.com/office/powerpoint/2010/main" val="38037306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網狀">
  <a:themeElements>
    <a:clrScheme name="網狀">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網狀">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網狀">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{CE85A90A-D2FC-F94C-B1F0-A34A2C7CD3A5}tf10001063</Template>
  <TotalTime>1933</TotalTime>
  <Words>1893</Words>
  <Application>Microsoft Macintosh PowerPoint</Application>
  <PresentationFormat>寬螢幕</PresentationFormat>
  <Paragraphs>115</Paragraphs>
  <Slides>29</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29</vt:i4>
      </vt:variant>
    </vt:vector>
  </HeadingPairs>
  <TitlesOfParts>
    <vt:vector size="34" baseType="lpstr">
      <vt:lpstr>Heiti SC Medium</vt:lpstr>
      <vt:lpstr>Yu Gothic UI</vt:lpstr>
      <vt:lpstr>Arial</vt:lpstr>
      <vt:lpstr>Century Gothic</vt:lpstr>
      <vt:lpstr>網狀</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LCCC Church</dc:creator>
  <cp:lastModifiedBy>LCCC Church</cp:lastModifiedBy>
  <cp:revision>116</cp:revision>
  <cp:lastPrinted>2021-02-06T13:25:07Z</cp:lastPrinted>
  <dcterms:created xsi:type="dcterms:W3CDTF">2021-01-06T18:08:20Z</dcterms:created>
  <dcterms:modified xsi:type="dcterms:W3CDTF">2021-03-20T19:30:35Z</dcterms:modified>
</cp:coreProperties>
</file>