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6" r:id="rId1"/>
  </p:sldMasterIdLst>
  <p:notesMasterIdLst>
    <p:notesMasterId r:id="rId27"/>
  </p:notesMasterIdLst>
  <p:sldIdLst>
    <p:sldId id="2006" r:id="rId2"/>
    <p:sldId id="2029" r:id="rId3"/>
    <p:sldId id="2031" r:id="rId4"/>
    <p:sldId id="2011" r:id="rId5"/>
    <p:sldId id="2032" r:id="rId6"/>
    <p:sldId id="2034" r:id="rId7"/>
    <p:sldId id="2007" r:id="rId8"/>
    <p:sldId id="2009" r:id="rId9"/>
    <p:sldId id="2012" r:id="rId10"/>
    <p:sldId id="2028" r:id="rId11"/>
    <p:sldId id="2013" r:id="rId12"/>
    <p:sldId id="2014" r:id="rId13"/>
    <p:sldId id="2020" r:id="rId14"/>
    <p:sldId id="2021" r:id="rId15"/>
    <p:sldId id="2022" r:id="rId16"/>
    <p:sldId id="2023" r:id="rId17"/>
    <p:sldId id="2019" r:id="rId18"/>
    <p:sldId id="2024" r:id="rId19"/>
    <p:sldId id="2015" r:id="rId20"/>
    <p:sldId id="2016" r:id="rId21"/>
    <p:sldId id="2018" r:id="rId22"/>
    <p:sldId id="2017" r:id="rId23"/>
    <p:sldId id="2033" r:id="rId24"/>
    <p:sldId id="2027" r:id="rId25"/>
    <p:sldId id="2030" r:id="rId26"/>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8F00"/>
    <a:srgbClr val="000001"/>
    <a:srgbClr val="2121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66" autoAdjust="0"/>
    <p:restoredTop sz="96327"/>
  </p:normalViewPr>
  <p:slideViewPr>
    <p:cSldViewPr snapToGrid="0" snapToObjects="1">
      <p:cViewPr>
        <p:scale>
          <a:sx n="73" d="100"/>
          <a:sy n="73" d="100"/>
        </p:scale>
        <p:origin x="-352" y="8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1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CCC Church" userId="a1860e6c3278250f" providerId="LiveId" clId="{73656BF6-1FAF-4C9F-888E-C5A086671D1E}"/>
    <pc:docChg chg="addSld delSld modSld sldOrd">
      <pc:chgData name="LCCC Church" userId="a1860e6c3278250f" providerId="LiveId" clId="{73656BF6-1FAF-4C9F-888E-C5A086671D1E}" dt="2021-03-25T22:35:57.303" v="11" actId="6549"/>
      <pc:docMkLst>
        <pc:docMk/>
      </pc:docMkLst>
      <pc:sldChg chg="del">
        <pc:chgData name="LCCC Church" userId="a1860e6c3278250f" providerId="LiveId" clId="{73656BF6-1FAF-4C9F-888E-C5A086671D1E}" dt="2021-03-25T22:34:52.431" v="4" actId="47"/>
        <pc:sldMkLst>
          <pc:docMk/>
          <pc:sldMk cId="90106804" sldId="1230"/>
        </pc:sldMkLst>
      </pc:sldChg>
      <pc:sldChg chg="ord">
        <pc:chgData name="LCCC Church" userId="a1860e6c3278250f" providerId="LiveId" clId="{73656BF6-1FAF-4C9F-888E-C5A086671D1E}" dt="2021-03-25T22:34:34.131" v="3"/>
        <pc:sldMkLst>
          <pc:docMk/>
          <pc:sldMk cId="1305113399" sldId="2363"/>
        </pc:sldMkLst>
      </pc:sldChg>
      <pc:sldChg chg="add ord">
        <pc:chgData name="LCCC Church" userId="a1860e6c3278250f" providerId="LiveId" clId="{73656BF6-1FAF-4C9F-888E-C5A086671D1E}" dt="2021-03-25T22:34:34.131" v="3"/>
        <pc:sldMkLst>
          <pc:docMk/>
          <pc:sldMk cId="4284136507" sldId="2365"/>
        </pc:sldMkLst>
      </pc:sldChg>
      <pc:sldChg chg="add">
        <pc:chgData name="LCCC Church" userId="a1860e6c3278250f" providerId="LiveId" clId="{73656BF6-1FAF-4C9F-888E-C5A086671D1E}" dt="2021-03-25T22:34:03.803" v="1" actId="2890"/>
        <pc:sldMkLst>
          <pc:docMk/>
          <pc:sldMk cId="162370043" sldId="2366"/>
        </pc:sldMkLst>
      </pc:sldChg>
      <pc:sldChg chg="modSp add mod ord">
        <pc:chgData name="LCCC Church" userId="a1860e6c3278250f" providerId="LiveId" clId="{73656BF6-1FAF-4C9F-888E-C5A086671D1E}" dt="2021-03-25T22:35:57.303" v="11" actId="6549"/>
        <pc:sldMkLst>
          <pc:docMk/>
          <pc:sldMk cId="1554761225" sldId="2367"/>
        </pc:sldMkLst>
        <pc:spChg chg="mod">
          <ac:chgData name="LCCC Church" userId="a1860e6c3278250f" providerId="LiveId" clId="{73656BF6-1FAF-4C9F-888E-C5A086671D1E}" dt="2021-03-25T22:35:57.303" v="11" actId="6549"/>
          <ac:spMkLst>
            <pc:docMk/>
            <pc:sldMk cId="1554761225" sldId="2367"/>
            <ac:spMk id="72706" creationId="{EA915A9E-9C93-4240-89C5-9ED42E2ACEE3}"/>
          </ac:spMkLst>
        </pc:spChg>
      </pc:sldChg>
      <pc:sldChg chg="add del">
        <pc:chgData name="LCCC Church" userId="a1860e6c3278250f" providerId="LiveId" clId="{73656BF6-1FAF-4C9F-888E-C5A086671D1E}" dt="2021-03-25T22:35:33.427" v="6" actId="2696"/>
        <pc:sldMkLst>
          <pc:docMk/>
          <pc:sldMk cId="1831304550" sldId="23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838EC3-FCF5-BD42-A0D6-0B53AC6A1399}" type="datetimeFigureOut">
              <a:rPr kumimoji="1" lang="zh-TW" altLang="en-US" smtClean="0"/>
              <a:t>2021/4/15</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AEC03C-C39A-F24B-AF78-4901B48AFF92}" type="slidenum">
              <a:rPr kumimoji="1" lang="zh-TW" altLang="en-US" smtClean="0"/>
              <a:t>‹#›</a:t>
            </a:fld>
            <a:endParaRPr kumimoji="1" lang="zh-TW" altLang="en-US"/>
          </a:p>
        </p:txBody>
      </p:sp>
    </p:spTree>
    <p:extLst>
      <p:ext uri="{BB962C8B-B14F-4D97-AF65-F5344CB8AC3E}">
        <p14:creationId xmlns:p14="http://schemas.microsoft.com/office/powerpoint/2010/main" val="291394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22AE2B97-56E6-4942-9693-BEB2DAEEB415}" type="datetime1">
              <a:rPr lang="en-US" smtClean="0"/>
              <a:t>4/15/2021</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6746078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D517440A-6F0D-426E-A2A8-C434A0312835}" type="datetime1">
              <a:rPr lang="en-US" smtClean="0"/>
              <a:t>4/15/2021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93958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040A9DD2-BC6E-4D5F-BD8F-21432A9A8A1A}" type="datetime1">
              <a:rPr lang="en-US" smtClean="0"/>
              <a:t>4/15/2021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27185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33539456-A5E2-4AD9-8249-6CDA8164A1E5}" type="datetime1">
              <a:rPr lang="en-US" smtClean="0"/>
              <a:t>4/15/2021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32964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FF87CD21-4B63-48BA-841F-618BA74BBA05}" type="datetime1">
              <a:rPr lang="en-US" smtClean="0"/>
              <a:t>4/15/2021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33302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0CA3083B-B194-444F-81DE-31E3B4B714DA}" type="datetime1">
              <a:rPr lang="en-US" smtClean="0"/>
              <a:t>4/15/2021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88706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60FFBF29-9320-463D-A3E8-E671D95AE08D}" type="datetime1">
              <a:rPr lang="en-US" smtClean="0"/>
              <a:t>4/15/2021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54673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DF4091AC-0DB0-403F-B356-08772200D133}" type="datetime1">
              <a:rPr lang="en-US" smtClean="0"/>
              <a:t>4/15/2021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zh-TW" altLang="en-US"/>
              <a:t>按一下以編輯母片標題樣式</a:t>
            </a:r>
            <a:endParaRPr lang="en-US" dirty="0"/>
          </a:p>
        </p:txBody>
      </p:sp>
    </p:spTree>
    <p:extLst>
      <p:ext uri="{BB962C8B-B14F-4D97-AF65-F5344CB8AC3E}">
        <p14:creationId xmlns:p14="http://schemas.microsoft.com/office/powerpoint/2010/main" val="292648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1AE68AC-F18F-4603-9D18-BDD8351F0D8F}" type="datetime1">
              <a:rPr lang="en-US" smtClean="0"/>
              <a:t>4/15/2021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15591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4238C90F-7AF3-4AFD-807D-02B0F021F397}" type="datetime1">
              <a:rPr lang="en-US" smtClean="0"/>
              <a:t>4/15/2021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88242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1F2952BD-A058-4EFE-852B-AD7EC182D857}" type="datetime1">
              <a:rPr lang="en-US" smtClean="0"/>
              <a:t>4/15/2021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70137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28CD3A75-FAE2-46C2-AECA-EB6BC55D7412}" type="datetime1">
              <a:rPr lang="en-US" smtClean="0"/>
              <a:t>4/15/2021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51889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1B33F252-5A84-416D-B59E-D1EDBFFE98A2}" type="datetime1">
              <a:rPr lang="en-US" smtClean="0"/>
              <a:t>4/15/2021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18476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E83F3B07-7562-49F7-ACAF-D8C8523FD57D}" type="datetime1">
              <a:rPr lang="en-US" smtClean="0"/>
              <a:t>4/15/2021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41644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FC326216-CB0C-4AE6-8CD8-1DAEB34DAD55}" type="datetime1">
              <a:rPr lang="en-US" smtClean="0"/>
              <a:t>4/15/2021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2738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8209ADDA-8013-4311-A121-5A803A813C41}" type="datetime1">
              <a:rPr lang="en-US" smtClean="0"/>
              <a:t>4/15/2021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73454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C590543E-AF52-4B7F-8186-2DA26DA205C8}" type="datetime1">
              <a:rPr lang="en-US" smtClean="0"/>
              <a:t>4/15/2021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8724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7270B0D-F51C-4D09-9A20-EE33C499D52C}" type="datetime1">
              <a:rPr lang="en-US" smtClean="0"/>
              <a:t>4/15/2021</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58211294"/>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www.biblegateway.com/passage/?search=1+Corinthians+13:3&amp;version=NIV#fen-NIV-28669a"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081" y="274719"/>
            <a:ext cx="10131425" cy="2454875"/>
          </a:xfrm>
        </p:spPr>
        <p:txBody>
          <a:bodyPr>
            <a:normAutofit fontScale="90000"/>
          </a:bodyPr>
          <a:lstStyle/>
          <a:p>
            <a:pPr marL="0" marR="0" algn="ctr">
              <a:lnSpc>
                <a:spcPct val="115000"/>
              </a:lnSpc>
              <a:spcBef>
                <a:spcPts val="0"/>
              </a:spcBef>
              <a:spcAft>
                <a:spcPts val="1000"/>
              </a:spcAft>
            </a:pPr>
            <a:r>
              <a:rPr lang="en-US" sz="4400" b="1" dirty="0">
                <a:latin typeface="Yu Gothic UI" panose="020B0500000000000000" pitchFamily="34" charset="-128"/>
                <a:ea typeface="Yu Gothic UI" panose="020B0500000000000000" pitchFamily="34" charset="-128"/>
                <a:cs typeface="Times New Roman"/>
              </a:rPr>
              <a:t>Participate in the Body of</a:t>
            </a:r>
            <a:br>
              <a:rPr lang="en-US" sz="4400" b="1" dirty="0">
                <a:latin typeface="Yu Gothic UI" panose="020B0500000000000000" pitchFamily="34" charset="-128"/>
                <a:ea typeface="Yu Gothic UI" panose="020B0500000000000000" pitchFamily="34" charset="-128"/>
                <a:cs typeface="Times New Roman"/>
              </a:rPr>
            </a:br>
            <a:r>
              <a:rPr lang="en-US" sz="4400" b="1" dirty="0">
                <a:latin typeface="Yu Gothic UI" panose="020B0500000000000000" pitchFamily="34" charset="-128"/>
                <a:ea typeface="Yu Gothic UI" panose="020B0500000000000000" pitchFamily="34" charset="-128"/>
                <a:cs typeface="Times New Roman"/>
              </a:rPr>
              <a:t> Christ, Practice Your Faith</a:t>
            </a:r>
            <a:r>
              <a:rPr lang="en-US" b="1" dirty="0">
                <a:latin typeface="Yu Gothic UI" panose="020B0500000000000000" pitchFamily="34" charset="-128"/>
                <a:ea typeface="Yu Gothic UI" panose="020B0500000000000000" pitchFamily="34" charset="-128"/>
                <a:cs typeface="Times New Roman"/>
              </a:rPr>
              <a:t/>
            </a:r>
            <a:br>
              <a:rPr lang="en-US" b="1" dirty="0">
                <a:latin typeface="Yu Gothic UI" panose="020B0500000000000000" pitchFamily="34" charset="-128"/>
                <a:ea typeface="Yu Gothic UI" panose="020B0500000000000000" pitchFamily="34" charset="-128"/>
                <a:cs typeface="Times New Roman"/>
              </a:rPr>
            </a:br>
            <a:r>
              <a:rPr lang="en-US" sz="5300" b="1" dirty="0" err="1">
                <a:solidFill>
                  <a:srgbClr val="FFFF00"/>
                </a:solidFill>
                <a:latin typeface="Yu Gothic UI" panose="020B0500000000000000" pitchFamily="34" charset="-128"/>
                <a:ea typeface="Yu Gothic UI" panose="020B0500000000000000" pitchFamily="34" charset="-128"/>
                <a:cs typeface="MS Gothic"/>
              </a:rPr>
              <a:t>参与基督的身体</a:t>
            </a:r>
            <a:r>
              <a:rPr lang="en-US" sz="5300" b="1" dirty="0">
                <a:solidFill>
                  <a:srgbClr val="FFFF00"/>
                </a:solidFill>
                <a:latin typeface="Yu Gothic UI" panose="020B0500000000000000" pitchFamily="34" charset="-128"/>
                <a:ea typeface="Yu Gothic UI" panose="020B0500000000000000" pitchFamily="34" charset="-128"/>
                <a:cs typeface="MS Gothic"/>
              </a:rPr>
              <a:t>， </a:t>
            </a:r>
            <a:r>
              <a:rPr lang="en-US" sz="5300" b="1" dirty="0" err="1">
                <a:solidFill>
                  <a:srgbClr val="FFFF00"/>
                </a:solidFill>
                <a:latin typeface="Yu Gothic UI" panose="020B0500000000000000" pitchFamily="34" charset="-128"/>
                <a:ea typeface="Yu Gothic UI" panose="020B0500000000000000" pitchFamily="34" charset="-128"/>
                <a:cs typeface="SimSun"/>
              </a:rPr>
              <a:t>实践自己的信仰</a:t>
            </a:r>
            <a:endParaRPr lang="en-US" b="1" dirty="0">
              <a:solidFill>
                <a:srgbClr val="FFFF00"/>
              </a:solidFill>
              <a:latin typeface="Yu Gothic UI" panose="020B0500000000000000" pitchFamily="34" charset="-128"/>
              <a:ea typeface="Yu Gothic UI" panose="020B0500000000000000" pitchFamily="34" charset="-128"/>
              <a:cs typeface="Times New Roman"/>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569" y="3285161"/>
            <a:ext cx="9128447" cy="29306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文字方塊 3">
            <a:extLst>
              <a:ext uri="{FF2B5EF4-FFF2-40B4-BE49-F238E27FC236}">
                <a16:creationId xmlns="" xmlns:a16="http://schemas.microsoft.com/office/drawing/2014/main" id="{080E259E-028B-2349-98B2-D523D2EF060D}"/>
              </a:ext>
            </a:extLst>
          </p:cNvPr>
          <p:cNvSpPr txBox="1"/>
          <p:nvPr/>
        </p:nvSpPr>
        <p:spPr>
          <a:xfrm>
            <a:off x="4205097" y="2494521"/>
            <a:ext cx="3781805" cy="584775"/>
          </a:xfrm>
          <a:prstGeom prst="rect">
            <a:avLst/>
          </a:prstGeom>
          <a:noFill/>
        </p:spPr>
        <p:txBody>
          <a:bodyPr wrap="none" rtlCol="0">
            <a:spAutoFit/>
          </a:bodyPr>
          <a:lstStyle/>
          <a:p>
            <a:r>
              <a:rPr kumimoji="1" lang="en-US" altLang="zh-TW" sz="3200" b="1" dirty="0">
                <a:latin typeface="Yu Gothic UI" panose="020B0500000000000000" pitchFamily="34" charset="-128"/>
                <a:ea typeface="Yu Gothic UI" panose="020B0500000000000000" pitchFamily="34" charset="-128"/>
              </a:rPr>
              <a:t>Bro. Phillip Howard</a:t>
            </a:r>
            <a:endParaRPr kumimoji="1" lang="zh-TW" altLang="en-US" sz="3200" b="1" dirty="0">
              <a:latin typeface="Yu Gothic UI" panose="020B0500000000000000" pitchFamily="34" charset="-128"/>
              <a:ea typeface="Yu Gothic UI" panose="020B0500000000000000" pitchFamily="34" charset="-128"/>
            </a:endParaRPr>
          </a:p>
        </p:txBody>
      </p:sp>
      <p:sp>
        <p:nvSpPr>
          <p:cNvPr id="3" name="Slide Number Placeholder 2"/>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36063888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13000"/>
                    </a14:imgEffect>
                  </a14:imgLayer>
                </a14:imgProps>
              </a:ext>
              <a:ext uri="{28A0092B-C50C-407E-A947-70E740481C1C}">
                <a14:useLocalDpi xmlns:a14="http://schemas.microsoft.com/office/drawing/2010/main" val="0"/>
              </a:ext>
            </a:extLst>
          </a:blip>
          <a:srcRect/>
          <a:stretch>
            <a:fillRect/>
          </a:stretch>
        </p:blipFill>
        <p:spPr bwMode="auto">
          <a:xfrm>
            <a:off x="687857" y="988541"/>
            <a:ext cx="10643285" cy="53216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16079264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6160" y="674400"/>
            <a:ext cx="10139680" cy="5509200"/>
          </a:xfrm>
          <a:prstGeom prst="rect">
            <a:avLst/>
          </a:prstGeom>
        </p:spPr>
        <p:txBody>
          <a:bodyPr wrap="square">
            <a:spAutoFit/>
          </a:bodyPr>
          <a:lstStyle/>
          <a:p>
            <a:r>
              <a:rPr lang="en-US" sz="4400" b="1" dirty="0">
                <a:latin typeface="Yu Gothic UI" panose="020B0500000000000000" pitchFamily="34" charset="-128"/>
                <a:ea typeface="Yu Gothic UI" panose="020B0500000000000000" pitchFamily="34" charset="-128"/>
              </a:rPr>
              <a:t>Matthew</a:t>
            </a:r>
            <a:r>
              <a:rPr lang="zh-TW" altLang="en-US" sz="4400" b="1" dirty="0">
                <a:latin typeface="Yu Gothic UI" panose="020B0500000000000000" pitchFamily="34" charset="-128"/>
                <a:ea typeface="Yu Gothic UI" panose="020B0500000000000000" pitchFamily="34" charset="-128"/>
              </a:rPr>
              <a:t> 马太福音</a:t>
            </a:r>
            <a:r>
              <a:rPr lang="en-US" sz="4400" b="1" dirty="0">
                <a:latin typeface="Yu Gothic UI" panose="020B0500000000000000" pitchFamily="34" charset="-128"/>
                <a:ea typeface="Yu Gothic UI" panose="020B0500000000000000" pitchFamily="34" charset="-128"/>
              </a:rPr>
              <a:t>25:45</a:t>
            </a:r>
          </a:p>
          <a:p>
            <a:r>
              <a:rPr lang="en-US" sz="4400" b="1" baseline="30000" dirty="0">
                <a:latin typeface="Yu Gothic UI" panose="020B0500000000000000" pitchFamily="34" charset="-128"/>
                <a:ea typeface="Yu Gothic UI" panose="020B0500000000000000" pitchFamily="34" charset="-128"/>
              </a:rPr>
              <a:t>45 </a:t>
            </a:r>
            <a:r>
              <a:rPr lang="en-US" sz="4400" b="1" dirty="0">
                <a:latin typeface="Yu Gothic UI" panose="020B0500000000000000" pitchFamily="34" charset="-128"/>
                <a:ea typeface="Yu Gothic UI" panose="020B0500000000000000" pitchFamily="34" charset="-128"/>
              </a:rPr>
              <a:t>“He will reply, ‘Truly I tell you, whatever you did not do for one of the least of these, you did not do for me.’</a:t>
            </a:r>
          </a:p>
          <a:p>
            <a:r>
              <a:rPr lang="en-US" sz="4400" b="1" dirty="0">
                <a:latin typeface="Yu Gothic UI" panose="020B0500000000000000" pitchFamily="34" charset="-128"/>
                <a:ea typeface="Yu Gothic UI" panose="020B0500000000000000" pitchFamily="34" charset="-128"/>
              </a:rPr>
              <a:t> </a:t>
            </a:r>
          </a:p>
          <a:p>
            <a:r>
              <a:rPr lang="en-US" sz="4400" b="1" baseline="30000" dirty="0">
                <a:solidFill>
                  <a:srgbClr val="FFFF00"/>
                </a:solidFill>
                <a:latin typeface="Yu Gothic UI" panose="020B0500000000000000" pitchFamily="34" charset="-128"/>
                <a:ea typeface="Yu Gothic UI" panose="020B0500000000000000" pitchFamily="34" charset="-128"/>
              </a:rPr>
              <a:t>45 </a:t>
            </a:r>
            <a:r>
              <a:rPr lang="zh-CN" altLang="en-US" sz="4400" b="1" dirty="0">
                <a:solidFill>
                  <a:srgbClr val="FFFF00"/>
                </a:solidFill>
                <a:latin typeface="Yu Gothic UI" panose="020B0500000000000000" pitchFamily="34" charset="-128"/>
                <a:ea typeface="Yu Gothic UI" panose="020B0500000000000000" pitchFamily="34" charset="-128"/>
              </a:rPr>
              <a:t>王要回答说：</a:t>
            </a:r>
            <a:r>
              <a:rPr lang="en-US" sz="4400" b="1" dirty="0">
                <a:solidFill>
                  <a:srgbClr val="FFFF00"/>
                </a:solidFill>
                <a:latin typeface="Yu Gothic UI" panose="020B0500000000000000" pitchFamily="34" charset="-128"/>
                <a:ea typeface="Yu Gothic UI" panose="020B0500000000000000" pitchFamily="34" charset="-128"/>
              </a:rPr>
              <a:t>‘</a:t>
            </a:r>
            <a:r>
              <a:rPr lang="zh-CN" altLang="en-US" sz="4400" b="1" dirty="0">
                <a:solidFill>
                  <a:srgbClr val="FFFF00"/>
                </a:solidFill>
                <a:latin typeface="Yu Gothic UI" panose="020B0500000000000000" pitchFamily="34" charset="-128"/>
                <a:ea typeface="Yu Gothic UI" panose="020B0500000000000000" pitchFamily="34" charset="-128"/>
              </a:rPr>
              <a:t>我实在告诉你们：这些事你们既不做在我这弟兄中一个最小的身上，就是不做在我身上了。’</a:t>
            </a:r>
            <a:endParaRPr lang="en-US" sz="4400" b="1" dirty="0">
              <a:solidFill>
                <a:srgbClr val="FFFF00"/>
              </a:solidFill>
              <a:latin typeface="Yu Gothic UI" panose="020B0500000000000000" pitchFamily="34" charset="-128"/>
              <a:ea typeface="Yu Gothic UI" panose="020B0500000000000000" pitchFamily="34" charset="-128"/>
            </a:endParaRPr>
          </a:p>
        </p:txBody>
      </p:sp>
      <p:sp>
        <p:nvSpPr>
          <p:cNvPr id="3" name="Slide Number Placeholder 2"/>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12009963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5816599" cy="1456267"/>
          </a:xfrm>
        </p:spPr>
        <p:txBody>
          <a:bodyPr/>
          <a:lstStyle/>
          <a:p>
            <a:pPr algn="ctr"/>
            <a:r>
              <a:rPr lang="en-US" dirty="0"/>
              <a:t> </a:t>
            </a:r>
            <a:r>
              <a:rPr lang="en-US" sz="3200" b="1" dirty="0">
                <a:latin typeface="Yu Gothic UI" panose="020B0500000000000000" pitchFamily="34" charset="-128"/>
                <a:ea typeface="Yu Gothic UI" panose="020B0500000000000000" pitchFamily="34" charset="-128"/>
              </a:rPr>
              <a:t>Aleksandr Solzhenitsyn</a:t>
            </a:r>
            <a:r>
              <a:rPr lang="zh-TW" altLang="en-US" sz="3200" b="1" dirty="0">
                <a:latin typeface="Yu Gothic UI" panose="020B0500000000000000" pitchFamily="34" charset="-128"/>
                <a:ea typeface="Yu Gothic UI" panose="020B0500000000000000" pitchFamily="34" charset="-128"/>
              </a:rPr>
              <a:t> </a:t>
            </a:r>
            <a:r>
              <a:rPr lang="en-US" altLang="zh-TW" sz="3200" b="1" dirty="0">
                <a:latin typeface="Yu Gothic UI" panose="020B0500000000000000" pitchFamily="34" charset="-128"/>
                <a:ea typeface="Yu Gothic UI" panose="020B0500000000000000" pitchFamily="34" charset="-128"/>
              </a:rPr>
              <a:t/>
            </a:r>
            <a:br>
              <a:rPr lang="en-US" altLang="zh-TW" sz="3200" b="1" dirty="0">
                <a:latin typeface="Yu Gothic UI" panose="020B0500000000000000" pitchFamily="34" charset="-128"/>
                <a:ea typeface="Yu Gothic UI" panose="020B0500000000000000" pitchFamily="34" charset="-128"/>
              </a:rPr>
            </a:br>
            <a:r>
              <a:rPr lang="zh-TW" altLang="en-US" sz="3200" b="1" dirty="0">
                <a:solidFill>
                  <a:srgbClr val="FFFF00"/>
                </a:solidFill>
                <a:latin typeface="Yu Gothic UI" panose="020B0500000000000000" pitchFamily="34" charset="-128"/>
                <a:ea typeface="Yu Gothic UI" panose="020B0500000000000000" pitchFamily="34" charset="-128"/>
              </a:rPr>
              <a:t>亚历山大</a:t>
            </a:r>
            <a:r>
              <a:rPr lang="en-US" altLang="zh-TW" sz="3200" b="1" dirty="0">
                <a:solidFill>
                  <a:srgbClr val="FFFF00"/>
                </a:solidFill>
                <a:latin typeface="Yu Gothic UI" panose="020B0500000000000000" pitchFamily="34" charset="-128"/>
                <a:ea typeface="Yu Gothic UI" panose="020B0500000000000000" pitchFamily="34" charset="-128"/>
              </a:rPr>
              <a:t>·</a:t>
            </a:r>
            <a:r>
              <a:rPr lang="zh-TW" altLang="en-US" sz="3200" b="1" dirty="0">
                <a:solidFill>
                  <a:srgbClr val="FFFF00"/>
                </a:solidFill>
                <a:latin typeface="Yu Gothic UI" panose="020B0500000000000000" pitchFamily="34" charset="-128"/>
                <a:ea typeface="Yu Gothic UI" panose="020B0500000000000000" pitchFamily="34" charset="-128"/>
              </a:rPr>
              <a:t>索尔仁尼琴</a:t>
            </a:r>
            <a:endParaRPr lang="en-US" b="1" dirty="0">
              <a:solidFill>
                <a:srgbClr val="FFFF00"/>
              </a:solidFill>
              <a:latin typeface="Yu Gothic UI" panose="020B0500000000000000" pitchFamily="34" charset="-128"/>
              <a:ea typeface="Yu Gothic UI" panose="020B0500000000000000" pitchFamily="34"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117" y="859558"/>
            <a:ext cx="4099559" cy="51388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916251" y="2029291"/>
            <a:ext cx="5228517" cy="3785652"/>
          </a:xfrm>
          <a:prstGeom prst="rect">
            <a:avLst/>
          </a:prstGeom>
          <a:noFill/>
        </p:spPr>
        <p:txBody>
          <a:bodyPr wrap="square" rtlCol="0">
            <a:spAutoFit/>
          </a:bodyPr>
          <a:lstStyle/>
          <a:p>
            <a:r>
              <a:rPr lang="en-US" sz="4000" b="1" dirty="0">
                <a:latin typeface="Yu Gothic UI" panose="020B0500000000000000" pitchFamily="34" charset="-128"/>
                <a:ea typeface="Yu Gothic UI" panose="020B0500000000000000" pitchFamily="34" charset="-128"/>
              </a:rPr>
              <a:t>the line dividing good and evil cuts through the heart of every human being</a:t>
            </a:r>
          </a:p>
          <a:p>
            <a:r>
              <a:rPr lang="zh-TW" altLang="en-US" sz="4000" b="1" dirty="0">
                <a:solidFill>
                  <a:srgbClr val="FFFF00"/>
                </a:solidFill>
                <a:latin typeface="Yu Gothic UI" panose="020B0500000000000000" pitchFamily="34" charset="-128"/>
                <a:ea typeface="Yu Gothic UI" panose="020B0500000000000000" pitchFamily="34" charset="-128"/>
              </a:rPr>
              <a:t>善与恶的界限贯穿了每个人的内心</a:t>
            </a:r>
            <a:endParaRPr lang="en-US" sz="4000" b="1" dirty="0">
              <a:solidFill>
                <a:srgbClr val="FFFF00"/>
              </a:solidFill>
              <a:latin typeface="Yu Gothic UI" panose="020B0500000000000000" pitchFamily="34" charset="-128"/>
              <a:ea typeface="Yu Gothic UI" panose="020B0500000000000000" pitchFamily="34" charset="-128"/>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30105317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6960" y="274290"/>
            <a:ext cx="10038080" cy="6309420"/>
          </a:xfrm>
          <a:prstGeom prst="rect">
            <a:avLst/>
          </a:prstGeom>
        </p:spPr>
        <p:txBody>
          <a:bodyPr wrap="square">
            <a:spAutoFit/>
          </a:bodyPr>
          <a:lstStyle/>
          <a:p>
            <a:r>
              <a:rPr lang="en-US" sz="4400" dirty="0"/>
              <a:t> </a:t>
            </a:r>
            <a:r>
              <a:rPr lang="en-US" sz="4000" b="1" dirty="0">
                <a:latin typeface="Yu Gothic UI" panose="020B0500000000000000" pitchFamily="34" charset="-128"/>
                <a:ea typeface="Yu Gothic UI" panose="020B0500000000000000" pitchFamily="34" charset="-128"/>
              </a:rPr>
              <a:t>Luke </a:t>
            </a:r>
            <a:r>
              <a:rPr lang="en-US" sz="4000" b="1" dirty="0" err="1">
                <a:latin typeface="Yu Gothic UI" panose="020B0500000000000000" pitchFamily="34" charset="-128"/>
                <a:ea typeface="Yu Gothic UI" panose="020B0500000000000000" pitchFamily="34" charset="-128"/>
              </a:rPr>
              <a:t>路加福音</a:t>
            </a:r>
            <a:r>
              <a:rPr lang="zh-TW" altLang="en-US" sz="4000" b="1" dirty="0">
                <a:latin typeface="Yu Gothic UI" panose="020B0500000000000000" pitchFamily="34" charset="-128"/>
                <a:ea typeface="Yu Gothic UI" panose="020B0500000000000000" pitchFamily="34" charset="-128"/>
              </a:rPr>
              <a:t> </a:t>
            </a:r>
            <a:r>
              <a:rPr lang="en-US" sz="4000" b="1" dirty="0">
                <a:latin typeface="Yu Gothic UI" panose="020B0500000000000000" pitchFamily="34" charset="-128"/>
                <a:ea typeface="Yu Gothic UI" panose="020B0500000000000000" pitchFamily="34" charset="-128"/>
              </a:rPr>
              <a:t>6:45</a:t>
            </a:r>
          </a:p>
          <a:p>
            <a:r>
              <a:rPr lang="en-US" sz="4000" b="1" baseline="30000" dirty="0">
                <a:latin typeface="Yu Gothic UI" panose="020B0500000000000000" pitchFamily="34" charset="-128"/>
                <a:ea typeface="Yu Gothic UI" panose="020B0500000000000000" pitchFamily="34" charset="-128"/>
              </a:rPr>
              <a:t>45 </a:t>
            </a:r>
            <a:r>
              <a:rPr lang="en-US" sz="4000" b="1" dirty="0">
                <a:latin typeface="Yu Gothic UI" panose="020B0500000000000000" pitchFamily="34" charset="-128"/>
                <a:ea typeface="Yu Gothic UI" panose="020B0500000000000000" pitchFamily="34" charset="-128"/>
              </a:rPr>
              <a:t>A good man brings good things out of the good stored up in his heart, and an evil man brings evil things out of the evil stored up in his heart. For the mouth speaks what the heart is full of.</a:t>
            </a:r>
          </a:p>
          <a:p>
            <a:endParaRPr lang="en-US" sz="4000" b="1" dirty="0">
              <a:latin typeface="Yu Gothic UI" panose="020B0500000000000000" pitchFamily="34" charset="-128"/>
              <a:ea typeface="Yu Gothic UI" panose="020B0500000000000000" pitchFamily="34" charset="-128"/>
            </a:endParaRPr>
          </a:p>
          <a:p>
            <a:r>
              <a:rPr lang="en-US" sz="4000" b="1" baseline="30000" dirty="0">
                <a:solidFill>
                  <a:srgbClr val="FFFF00"/>
                </a:solidFill>
                <a:latin typeface="Yu Gothic UI" panose="020B0500000000000000" pitchFamily="34" charset="-128"/>
                <a:ea typeface="Yu Gothic UI" panose="020B0500000000000000" pitchFamily="34" charset="-128"/>
              </a:rPr>
              <a:t>45 </a:t>
            </a:r>
            <a:r>
              <a:rPr lang="en-US" sz="4000" b="1" dirty="0" err="1">
                <a:solidFill>
                  <a:srgbClr val="FFFF00"/>
                </a:solidFill>
                <a:latin typeface="Yu Gothic UI" panose="020B0500000000000000" pitchFamily="34" charset="-128"/>
                <a:ea typeface="Yu Gothic UI" panose="020B0500000000000000" pitchFamily="34" charset="-128"/>
              </a:rPr>
              <a:t>良善的人从心中所存的良善发出良善，邪恶的人从心中所存的邪恶发出邪恶；因为心中所充满的，口里就说出来</a:t>
            </a:r>
            <a:r>
              <a:rPr lang="en-US" sz="4000" b="1" dirty="0">
                <a:solidFill>
                  <a:srgbClr val="FFFF00"/>
                </a:solidFill>
                <a:latin typeface="Yu Gothic UI" panose="020B0500000000000000" pitchFamily="34" charset="-128"/>
                <a:ea typeface="Yu Gothic UI" panose="020B0500000000000000" pitchFamily="34" charset="-128"/>
              </a:rPr>
              <a:t>。</a:t>
            </a:r>
          </a:p>
        </p:txBody>
      </p:sp>
      <p:sp>
        <p:nvSpPr>
          <p:cNvPr id="3" name="Slide Number Placeholder 2"/>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20982470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6640" y="674400"/>
            <a:ext cx="10078720" cy="5509200"/>
          </a:xfrm>
          <a:prstGeom prst="rect">
            <a:avLst/>
          </a:prstGeom>
        </p:spPr>
        <p:txBody>
          <a:bodyPr wrap="square">
            <a:spAutoFit/>
          </a:bodyPr>
          <a:lstStyle/>
          <a:p>
            <a:r>
              <a:rPr lang="en-US" sz="4400" b="1" dirty="0">
                <a:latin typeface="Yu Gothic UI" panose="020B0500000000000000" pitchFamily="34" charset="-128"/>
                <a:ea typeface="Yu Gothic UI" panose="020B0500000000000000" pitchFamily="34" charset="-128"/>
              </a:rPr>
              <a:t>1 Corinthians </a:t>
            </a:r>
            <a:r>
              <a:rPr lang="en-US" sz="4400" b="1" dirty="0" err="1">
                <a:latin typeface="Yu Gothic UI" panose="020B0500000000000000" pitchFamily="34" charset="-128"/>
                <a:ea typeface="Yu Gothic UI" panose="020B0500000000000000" pitchFamily="34" charset="-128"/>
              </a:rPr>
              <a:t>哥林多前書</a:t>
            </a:r>
            <a:r>
              <a:rPr lang="zh-TW" altLang="en-US" sz="4400" b="1" dirty="0">
                <a:latin typeface="Yu Gothic UI" panose="020B0500000000000000" pitchFamily="34" charset="-128"/>
                <a:ea typeface="Yu Gothic UI" panose="020B0500000000000000" pitchFamily="34" charset="-128"/>
              </a:rPr>
              <a:t> </a:t>
            </a:r>
            <a:r>
              <a:rPr lang="en-US" sz="4400" b="1" dirty="0">
                <a:latin typeface="Yu Gothic UI" panose="020B0500000000000000" pitchFamily="34" charset="-128"/>
                <a:ea typeface="Yu Gothic UI" panose="020B0500000000000000" pitchFamily="34" charset="-128"/>
              </a:rPr>
              <a:t>13:3</a:t>
            </a:r>
          </a:p>
          <a:p>
            <a:r>
              <a:rPr lang="en-US" sz="4400" b="1" baseline="30000" dirty="0">
                <a:latin typeface="Yu Gothic UI" panose="020B0500000000000000" pitchFamily="34" charset="-128"/>
                <a:ea typeface="Yu Gothic UI" panose="020B0500000000000000" pitchFamily="34" charset="-128"/>
              </a:rPr>
              <a:t>3 </a:t>
            </a:r>
            <a:r>
              <a:rPr lang="en-US" sz="4400" b="1" dirty="0">
                <a:latin typeface="Yu Gothic UI" panose="020B0500000000000000" pitchFamily="34" charset="-128"/>
                <a:ea typeface="Yu Gothic UI" panose="020B0500000000000000" pitchFamily="34" charset="-128"/>
              </a:rPr>
              <a:t>If I give all I possess to the poor and give over my body to hardship that I may boast,</a:t>
            </a:r>
            <a:r>
              <a:rPr lang="en-US" sz="4400" b="1" baseline="30000" dirty="0">
                <a:latin typeface="Yu Gothic UI" panose="020B0500000000000000" pitchFamily="34" charset="-128"/>
                <a:ea typeface="Yu Gothic UI" panose="020B0500000000000000" pitchFamily="34" charset="-128"/>
              </a:rPr>
              <a:t>[</a:t>
            </a:r>
            <a:r>
              <a:rPr lang="en-US" sz="4400" b="1" u="sng" baseline="30000" dirty="0">
                <a:latin typeface="Yu Gothic UI" panose="020B0500000000000000" pitchFamily="34" charset="-128"/>
                <a:ea typeface="Yu Gothic UI" panose="020B0500000000000000" pitchFamily="34" charset="-128"/>
                <a:hlinkClick r:id="rId2" tooltip="See footnote a"/>
              </a:rPr>
              <a:t>a</a:t>
            </a:r>
            <a:r>
              <a:rPr lang="en-US" sz="4400" b="1" baseline="30000" dirty="0">
                <a:latin typeface="Yu Gothic UI" panose="020B0500000000000000" pitchFamily="34" charset="-128"/>
                <a:ea typeface="Yu Gothic UI" panose="020B0500000000000000" pitchFamily="34" charset="-128"/>
              </a:rPr>
              <a:t>]</a:t>
            </a:r>
            <a:r>
              <a:rPr lang="en-US" sz="4400" b="1" dirty="0">
                <a:latin typeface="Yu Gothic UI" panose="020B0500000000000000" pitchFamily="34" charset="-128"/>
                <a:ea typeface="Yu Gothic UI" panose="020B0500000000000000" pitchFamily="34" charset="-128"/>
              </a:rPr>
              <a:t> but do not have love, I gain nothing.</a:t>
            </a:r>
          </a:p>
          <a:p>
            <a:endParaRPr lang="en-US" sz="4400" b="1" dirty="0">
              <a:latin typeface="Yu Gothic UI" panose="020B0500000000000000" pitchFamily="34" charset="-128"/>
              <a:ea typeface="Yu Gothic UI" panose="020B0500000000000000" pitchFamily="34" charset="-128"/>
            </a:endParaRPr>
          </a:p>
          <a:p>
            <a:r>
              <a:rPr lang="en-US" sz="4400" b="1" baseline="30000" dirty="0">
                <a:solidFill>
                  <a:srgbClr val="FFFF00"/>
                </a:solidFill>
                <a:latin typeface="Yu Gothic UI" panose="020B0500000000000000" pitchFamily="34" charset="-128"/>
                <a:ea typeface="Yu Gothic UI" panose="020B0500000000000000" pitchFamily="34" charset="-128"/>
              </a:rPr>
              <a:t>3 </a:t>
            </a:r>
            <a:r>
              <a:rPr lang="en-US" sz="4400" b="1" dirty="0" err="1">
                <a:solidFill>
                  <a:srgbClr val="FFFF00"/>
                </a:solidFill>
                <a:latin typeface="Yu Gothic UI" panose="020B0500000000000000" pitchFamily="34" charset="-128"/>
                <a:ea typeface="Yu Gothic UI" panose="020B0500000000000000" pitchFamily="34" charset="-128"/>
              </a:rPr>
              <a:t>我若把一切所有的分给人，又舍己身被人焚烧，却没有爱，对我仍然毫无益处</a:t>
            </a:r>
            <a:endParaRPr lang="en-US" sz="4400" b="1" dirty="0">
              <a:solidFill>
                <a:srgbClr val="FFFF00"/>
              </a:solidFill>
              <a:latin typeface="Yu Gothic UI" panose="020B0500000000000000" pitchFamily="34" charset="-128"/>
              <a:ea typeface="Yu Gothic UI" panose="020B0500000000000000" pitchFamily="34" charset="-128"/>
            </a:endParaRPr>
          </a:p>
        </p:txBody>
      </p:sp>
      <p:sp>
        <p:nvSpPr>
          <p:cNvPr id="3" name="Slide Number Placeholder 2"/>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35971745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8160" y="1712976"/>
            <a:ext cx="8615679" cy="1938992"/>
          </a:xfrm>
          <a:prstGeom prst="rect">
            <a:avLst/>
          </a:prstGeom>
        </p:spPr>
        <p:txBody>
          <a:bodyPr wrap="square">
            <a:spAutoFit/>
          </a:bodyPr>
          <a:lstStyle/>
          <a:p>
            <a:pPr algn="ctr"/>
            <a:r>
              <a:rPr lang="en-US" sz="6000" b="1" dirty="0">
                <a:latin typeface="Yu Gothic UI" panose="020B0500000000000000" pitchFamily="34" charset="-128"/>
                <a:ea typeface="Yu Gothic UI" panose="020B0500000000000000" pitchFamily="34" charset="-128"/>
              </a:rPr>
              <a:t>It is a Difficult Road</a:t>
            </a:r>
          </a:p>
          <a:p>
            <a:pPr algn="ctr"/>
            <a:r>
              <a:rPr lang="en-US" sz="6000" b="1" dirty="0">
                <a:solidFill>
                  <a:srgbClr val="FFFF00"/>
                </a:solidFill>
                <a:latin typeface="Yu Gothic UI" panose="020B0500000000000000" pitchFamily="34" charset="-128"/>
                <a:ea typeface="Yu Gothic UI" panose="020B0500000000000000" pitchFamily="34" charset="-128"/>
              </a:rPr>
              <a:t>(</a:t>
            </a:r>
            <a:r>
              <a:rPr lang="en-US" sz="6000" b="1" dirty="0" err="1">
                <a:solidFill>
                  <a:srgbClr val="FFFF00"/>
                </a:solidFill>
                <a:latin typeface="Yu Gothic UI" panose="020B0500000000000000" pitchFamily="34" charset="-128"/>
                <a:ea typeface="Yu Gothic UI" panose="020B0500000000000000" pitchFamily="34" charset="-128"/>
              </a:rPr>
              <a:t>这是一条艰难的道路</a:t>
            </a:r>
            <a:r>
              <a:rPr lang="en-US" sz="6000" b="1" dirty="0">
                <a:solidFill>
                  <a:srgbClr val="FFFF00"/>
                </a:solidFill>
                <a:latin typeface="Yu Gothic UI" panose="020B0500000000000000" pitchFamily="34" charset="-128"/>
                <a:ea typeface="Yu Gothic UI" panose="020B0500000000000000" pitchFamily="34" charset="-128"/>
              </a:rPr>
              <a:t> )</a:t>
            </a:r>
          </a:p>
        </p:txBody>
      </p:sp>
      <p:sp>
        <p:nvSpPr>
          <p:cNvPr id="3" name="Slide Number Placeholder 2"/>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13576521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6000" y="305068"/>
            <a:ext cx="9875520" cy="6247864"/>
          </a:xfrm>
          <a:prstGeom prst="rect">
            <a:avLst/>
          </a:prstGeom>
        </p:spPr>
        <p:txBody>
          <a:bodyPr wrap="square">
            <a:spAutoFit/>
          </a:bodyPr>
          <a:lstStyle/>
          <a:p>
            <a:r>
              <a:rPr lang="en-US" sz="4400" b="1" dirty="0">
                <a:latin typeface="Yu Gothic UI" panose="020B0500000000000000" pitchFamily="34" charset="-128"/>
                <a:ea typeface="Yu Gothic UI" panose="020B0500000000000000" pitchFamily="34" charset="-128"/>
              </a:rPr>
              <a:t> Matthew</a:t>
            </a:r>
            <a:r>
              <a:rPr lang="zh-TW" altLang="en-US" sz="4400" b="1" dirty="0">
                <a:latin typeface="Yu Gothic UI" panose="020B0500000000000000" pitchFamily="34" charset="-128"/>
                <a:ea typeface="Yu Gothic UI" panose="020B0500000000000000" pitchFamily="34" charset="-128"/>
              </a:rPr>
              <a:t>马太福音 </a:t>
            </a:r>
            <a:r>
              <a:rPr lang="en-US" sz="4400" b="1" dirty="0">
                <a:latin typeface="Yu Gothic UI" panose="020B0500000000000000" pitchFamily="34" charset="-128"/>
                <a:ea typeface="Yu Gothic UI" panose="020B0500000000000000" pitchFamily="34" charset="-128"/>
              </a:rPr>
              <a:t>25: 29</a:t>
            </a:r>
          </a:p>
          <a:p>
            <a:r>
              <a:rPr lang="en-US" sz="4400" b="1" baseline="30000" dirty="0">
                <a:latin typeface="Yu Gothic UI" panose="020B0500000000000000" pitchFamily="34" charset="-128"/>
                <a:ea typeface="Yu Gothic UI" panose="020B0500000000000000" pitchFamily="34" charset="-128"/>
              </a:rPr>
              <a:t>29 </a:t>
            </a:r>
            <a:r>
              <a:rPr lang="en-US" sz="4400" b="1" dirty="0">
                <a:latin typeface="Yu Gothic UI" panose="020B0500000000000000" pitchFamily="34" charset="-128"/>
                <a:ea typeface="Yu Gothic UI" panose="020B0500000000000000" pitchFamily="34" charset="-128"/>
              </a:rPr>
              <a:t>For whoever has will be given more, and they will have an abundance. Whoever does not have, even what they have will be taken from them.</a:t>
            </a:r>
          </a:p>
          <a:p>
            <a:endParaRPr lang="en-US" sz="4400" b="1" dirty="0">
              <a:latin typeface="Yu Gothic UI" panose="020B0500000000000000" pitchFamily="34" charset="-128"/>
              <a:ea typeface="Yu Gothic UI" panose="020B0500000000000000" pitchFamily="34" charset="-128"/>
            </a:endParaRPr>
          </a:p>
          <a:p>
            <a:r>
              <a:rPr lang="en-US" sz="4400" b="1" baseline="30000" dirty="0">
                <a:solidFill>
                  <a:srgbClr val="FFFF00"/>
                </a:solidFill>
                <a:latin typeface="Yu Gothic UI" panose="020B0500000000000000" pitchFamily="34" charset="-128"/>
                <a:ea typeface="Yu Gothic UI" panose="020B0500000000000000" pitchFamily="34" charset="-128"/>
              </a:rPr>
              <a:t>29 </a:t>
            </a:r>
            <a:r>
              <a:rPr lang="en-US" sz="4400" b="1" dirty="0" err="1">
                <a:solidFill>
                  <a:srgbClr val="FFFF00"/>
                </a:solidFill>
                <a:latin typeface="Yu Gothic UI" panose="020B0500000000000000" pitchFamily="34" charset="-128"/>
                <a:ea typeface="Yu Gothic UI" panose="020B0500000000000000" pitchFamily="34" charset="-128"/>
              </a:rPr>
              <a:t>因为凡是有的，还要赐给他，使他丰足有余；那没有的，连他有的也将从他那里被拿走</a:t>
            </a:r>
            <a:r>
              <a:rPr lang="en-US" sz="4800" b="1" dirty="0">
                <a:solidFill>
                  <a:srgbClr val="FFFF00"/>
                </a:solidFill>
                <a:latin typeface="Yu Gothic UI" panose="020B0500000000000000" pitchFamily="34" charset="-128"/>
                <a:ea typeface="Yu Gothic UI" panose="020B0500000000000000" pitchFamily="34" charset="-128"/>
              </a:rPr>
              <a:t>。</a:t>
            </a:r>
          </a:p>
        </p:txBody>
      </p:sp>
      <p:sp>
        <p:nvSpPr>
          <p:cNvPr id="3" name="Slide Number Placeholder 2"/>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7004678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extLst>
              <a:ext uri="{BEBA8EAE-BF5A-486C-A8C5-ECC9F3942E4B}">
                <a14:imgProps xmlns:a14="http://schemas.microsoft.com/office/drawing/2010/main">
                  <a14:imgLayer r:embed="rId3">
                    <a14:imgEffect>
                      <a14:sharpenSoften amount="11000"/>
                    </a14:imgEffect>
                    <a14:imgEffect>
                      <a14:brightnessContrast contrast="6000"/>
                    </a14:imgEffect>
                  </a14:imgLayer>
                </a14:imgProps>
              </a:ext>
            </a:extLst>
          </a:blip>
          <a:stretch/>
        </a:blipFill>
        <a:effectLst/>
      </p:bgPr>
    </p:bg>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2000"/>
                    </a14:imgEffect>
                  </a14:imgLayer>
                </a14:imgProps>
              </a:ext>
              <a:ext uri="{28A0092B-C50C-407E-A947-70E740481C1C}">
                <a14:useLocalDpi xmlns:a14="http://schemas.microsoft.com/office/drawing/2010/main" val="0"/>
              </a:ext>
            </a:extLst>
          </a:blip>
          <a:srcRect/>
          <a:stretch>
            <a:fillRect/>
          </a:stretch>
        </p:blipFill>
        <p:spPr bwMode="auto">
          <a:xfrm>
            <a:off x="1850571" y="1231392"/>
            <a:ext cx="8490857" cy="47548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Slide Number Placeholder 1"/>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41662226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2286000"/>
            <a:ext cx="12191999" cy="1938992"/>
          </a:xfrm>
          <a:prstGeom prst="rect">
            <a:avLst/>
          </a:prstGeom>
        </p:spPr>
        <p:txBody>
          <a:bodyPr wrap="square">
            <a:spAutoFit/>
          </a:bodyPr>
          <a:lstStyle/>
          <a:p>
            <a:pPr algn="ctr"/>
            <a:r>
              <a:rPr lang="en-US" sz="6000" b="1" dirty="0">
                <a:latin typeface="Yu Gothic UI" panose="020B0500000000000000" pitchFamily="34" charset="-128"/>
                <a:ea typeface="Yu Gothic UI" panose="020B0500000000000000" pitchFamily="34" charset="-128"/>
              </a:rPr>
              <a:t>We must be Ready </a:t>
            </a:r>
          </a:p>
          <a:p>
            <a:pPr algn="ctr"/>
            <a:r>
              <a:rPr lang="en-US" sz="6000" b="1" dirty="0">
                <a:solidFill>
                  <a:srgbClr val="FFFF00"/>
                </a:solidFill>
                <a:latin typeface="Yu Gothic UI" panose="020B0500000000000000" pitchFamily="34" charset="-128"/>
                <a:ea typeface="Yu Gothic UI" panose="020B0500000000000000" pitchFamily="34" charset="-128"/>
              </a:rPr>
              <a:t>(</a:t>
            </a:r>
            <a:r>
              <a:rPr lang="en-US" sz="6000" b="1" dirty="0" err="1">
                <a:solidFill>
                  <a:srgbClr val="FFFF00"/>
                </a:solidFill>
                <a:latin typeface="Yu Gothic UI" panose="020B0500000000000000" pitchFamily="34" charset="-128"/>
                <a:ea typeface="Yu Gothic UI" panose="020B0500000000000000" pitchFamily="34" charset="-128"/>
              </a:rPr>
              <a:t>我们必须准备好</a:t>
            </a:r>
            <a:r>
              <a:rPr lang="en-US" sz="6000" b="1" dirty="0">
                <a:solidFill>
                  <a:srgbClr val="FFFF00"/>
                </a:solidFill>
                <a:latin typeface="Yu Gothic UI" panose="020B0500000000000000" pitchFamily="34" charset="-128"/>
                <a:ea typeface="Yu Gothic UI" panose="020B0500000000000000" pitchFamily="34" charset="-128"/>
              </a:rPr>
              <a:t>)</a:t>
            </a:r>
          </a:p>
        </p:txBody>
      </p:sp>
      <p:sp>
        <p:nvSpPr>
          <p:cNvPr id="3" name="Slide Number Placeholder 2"/>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40615981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462" y="2763519"/>
            <a:ext cx="4880247" cy="36601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710" y="2763520"/>
            <a:ext cx="5500281" cy="36601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tangle 3"/>
          <p:cNvSpPr/>
          <p:nvPr/>
        </p:nvSpPr>
        <p:spPr>
          <a:xfrm>
            <a:off x="86869" y="1099312"/>
            <a:ext cx="12051792" cy="830997"/>
          </a:xfrm>
          <a:prstGeom prst="rect">
            <a:avLst/>
          </a:prstGeom>
        </p:spPr>
        <p:txBody>
          <a:bodyPr wrap="square">
            <a:spAutoFit/>
          </a:bodyPr>
          <a:lstStyle/>
          <a:p>
            <a:pPr algn="ctr"/>
            <a:r>
              <a:rPr lang="en-US" sz="4800" b="1" dirty="0">
                <a:latin typeface="Yu Gothic UI" panose="020B0500000000000000" pitchFamily="34" charset="-128"/>
                <a:ea typeface="Yu Gothic UI" panose="020B0500000000000000" pitchFamily="34" charset="-128"/>
              </a:rPr>
              <a:t>The 10 Bridesmaids</a:t>
            </a:r>
            <a:r>
              <a:rPr lang="zh-TW" altLang="en-US" sz="4800" b="1" dirty="0">
                <a:latin typeface="Yu Gothic UI" panose="020B0500000000000000" pitchFamily="34" charset="-128"/>
                <a:ea typeface="Yu Gothic UI" panose="020B0500000000000000" pitchFamily="34" charset="-128"/>
              </a:rPr>
              <a:t> 十 个 童 女</a:t>
            </a:r>
            <a:endParaRPr lang="en-US" sz="4800" b="1" dirty="0">
              <a:latin typeface="Yu Gothic UI" panose="020B0500000000000000" pitchFamily="34" charset="-128"/>
              <a:ea typeface="Yu Gothic UI" panose="020B0500000000000000" pitchFamily="34" charset="-128"/>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25801961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7025" y="160638"/>
            <a:ext cx="7541231" cy="1335300"/>
          </a:xfrm>
        </p:spPr>
        <p:txBody>
          <a:bodyPr>
            <a:normAutofit/>
          </a:bodyPr>
          <a:lstStyle/>
          <a:p>
            <a:pPr algn="ctr"/>
            <a:r>
              <a:rPr lang="en-US" b="1" dirty="0">
                <a:latin typeface="Yu Gothic UI" panose="020B0500000000000000" pitchFamily="34" charset="-128"/>
                <a:ea typeface="Yu Gothic UI" panose="020B0500000000000000" pitchFamily="34" charset="-128"/>
              </a:rPr>
              <a:t>Google Search Results </a:t>
            </a:r>
            <a:br>
              <a:rPr lang="en-US" b="1" dirty="0">
                <a:latin typeface="Yu Gothic UI" panose="020B0500000000000000" pitchFamily="34" charset="-128"/>
                <a:ea typeface="Yu Gothic UI" panose="020B0500000000000000" pitchFamily="34" charset="-128"/>
              </a:rPr>
            </a:br>
            <a:r>
              <a:rPr lang="en-US" b="1" dirty="0">
                <a:solidFill>
                  <a:srgbClr val="FFFF00"/>
                </a:solidFill>
                <a:latin typeface="Yu Gothic UI" panose="020B0500000000000000" pitchFamily="34" charset="-128"/>
                <a:ea typeface="Yu Gothic UI" panose="020B0500000000000000" pitchFamily="34" charset="-128"/>
              </a:rPr>
              <a:t>(Google </a:t>
            </a:r>
            <a:r>
              <a:rPr lang="zh-TW" altLang="en-US" b="1" dirty="0">
                <a:solidFill>
                  <a:srgbClr val="FFFF00"/>
                </a:solidFill>
                <a:latin typeface="Yu Gothic UI" panose="020B0500000000000000" pitchFamily="34" charset="-128"/>
                <a:ea typeface="Yu Gothic UI" panose="020B0500000000000000" pitchFamily="34" charset="-128"/>
              </a:rPr>
              <a:t>搜寻结果</a:t>
            </a:r>
            <a:r>
              <a:rPr lang="en-US" altLang="zh-TW" b="1" dirty="0">
                <a:solidFill>
                  <a:srgbClr val="FFFF00"/>
                </a:solidFill>
                <a:latin typeface="Yu Gothic UI" panose="020B0500000000000000" pitchFamily="34" charset="-128"/>
                <a:ea typeface="Yu Gothic UI" panose="020B0500000000000000" pitchFamily="34" charset="-128"/>
              </a:rPr>
              <a:t>)</a:t>
            </a:r>
            <a:endParaRPr lang="en-US" b="1" dirty="0">
              <a:solidFill>
                <a:srgbClr val="FFFF00"/>
              </a:solidFill>
              <a:latin typeface="Yu Gothic UI" panose="020B0500000000000000" pitchFamily="34" charset="-128"/>
              <a:ea typeface="Yu Gothic UI" panose="020B0500000000000000" pitchFamily="34" charset="-128"/>
            </a:endParaRPr>
          </a:p>
        </p:txBody>
      </p:sp>
      <p:sp>
        <p:nvSpPr>
          <p:cNvPr id="3" name="Rectangle 2"/>
          <p:cNvSpPr/>
          <p:nvPr/>
        </p:nvSpPr>
        <p:spPr>
          <a:xfrm>
            <a:off x="2137025" y="1763066"/>
            <a:ext cx="8291244" cy="4770537"/>
          </a:xfrm>
          <a:prstGeom prst="rect">
            <a:avLst/>
          </a:prstGeom>
        </p:spPr>
        <p:txBody>
          <a:bodyPr wrap="square">
            <a:spAutoFit/>
          </a:bodyPr>
          <a:lstStyle/>
          <a:p>
            <a:r>
              <a:rPr lang="en-US" sz="4400" b="1" dirty="0">
                <a:latin typeface="Yu Gothic UI" panose="020B0500000000000000" pitchFamily="34" charset="-128"/>
                <a:ea typeface="Yu Gothic UI" panose="020B0500000000000000" pitchFamily="34" charset="-128"/>
              </a:rPr>
              <a:t>Church Connects Us with God</a:t>
            </a:r>
          </a:p>
          <a:p>
            <a:r>
              <a:rPr lang="en-US" sz="4800" b="1" dirty="0">
                <a:latin typeface="Yu Gothic UI" panose="020B0500000000000000" pitchFamily="34" charset="-128"/>
                <a:ea typeface="Yu Gothic UI" panose="020B0500000000000000" pitchFamily="34" charset="-128"/>
              </a:rPr>
              <a:t> </a:t>
            </a:r>
            <a:r>
              <a:rPr lang="en-US" sz="4800" b="1" dirty="0">
                <a:solidFill>
                  <a:srgbClr val="FFFF00"/>
                </a:solidFill>
                <a:latin typeface="Yu Gothic UI" panose="020B0500000000000000" pitchFamily="34" charset="-128"/>
                <a:ea typeface="Yu Gothic UI" panose="020B0500000000000000" pitchFamily="34" charset="-128"/>
              </a:rPr>
              <a:t>(</a:t>
            </a:r>
            <a:r>
              <a:rPr lang="en-US" sz="4800" b="1" dirty="0" err="1">
                <a:solidFill>
                  <a:srgbClr val="FFFF00"/>
                </a:solidFill>
                <a:latin typeface="Yu Gothic UI" panose="020B0500000000000000" pitchFamily="34" charset="-128"/>
                <a:ea typeface="Yu Gothic UI" panose="020B0500000000000000" pitchFamily="34" charset="-128"/>
              </a:rPr>
              <a:t>教会使我们与上帝联系</a:t>
            </a:r>
            <a:r>
              <a:rPr lang="en-US" sz="4800" b="1" dirty="0">
                <a:solidFill>
                  <a:srgbClr val="FFFF00"/>
                </a:solidFill>
                <a:latin typeface="Yu Gothic UI" panose="020B0500000000000000" pitchFamily="34" charset="-128"/>
                <a:ea typeface="Yu Gothic UI" panose="020B0500000000000000" pitchFamily="34" charset="-128"/>
              </a:rPr>
              <a:t> )</a:t>
            </a:r>
          </a:p>
          <a:p>
            <a:r>
              <a:rPr lang="en-US" sz="4400" b="1" dirty="0">
                <a:latin typeface="Yu Gothic UI" panose="020B0500000000000000" pitchFamily="34" charset="-128"/>
                <a:ea typeface="Yu Gothic UI" panose="020B0500000000000000" pitchFamily="34" charset="-128"/>
              </a:rPr>
              <a:t>Church Gives Us a Chance to Reflect on Gratitude</a:t>
            </a:r>
          </a:p>
          <a:p>
            <a:r>
              <a:rPr lang="en-US" sz="4400" b="1" dirty="0">
                <a:latin typeface="Yu Gothic UI" panose="020B0500000000000000" pitchFamily="34" charset="-128"/>
                <a:ea typeface="Yu Gothic UI" panose="020B0500000000000000" pitchFamily="34" charset="-128"/>
              </a:rPr>
              <a:t> </a:t>
            </a:r>
            <a:r>
              <a:rPr lang="en-US" sz="4800" b="1" dirty="0">
                <a:solidFill>
                  <a:srgbClr val="FFFF00"/>
                </a:solidFill>
                <a:latin typeface="Yu Gothic UI" panose="020B0500000000000000" pitchFamily="34" charset="-128"/>
                <a:ea typeface="Yu Gothic UI" panose="020B0500000000000000" pitchFamily="34" charset="-128"/>
              </a:rPr>
              <a:t>(</a:t>
            </a:r>
            <a:r>
              <a:rPr lang="en-US" sz="4800" b="1" dirty="0" err="1">
                <a:solidFill>
                  <a:srgbClr val="FFFF00"/>
                </a:solidFill>
                <a:latin typeface="Yu Gothic UI" panose="020B0500000000000000" pitchFamily="34" charset="-128"/>
                <a:ea typeface="Yu Gothic UI" panose="020B0500000000000000" pitchFamily="34" charset="-128"/>
              </a:rPr>
              <a:t>教会给我们一个反思感激的机会</a:t>
            </a:r>
            <a:r>
              <a:rPr lang="en-US" sz="4800" b="1" dirty="0">
                <a:solidFill>
                  <a:srgbClr val="FFFF00"/>
                </a:solidFill>
                <a:latin typeface="Yu Gothic UI" panose="020B0500000000000000" pitchFamily="34" charset="-128"/>
                <a:ea typeface="Yu Gothic UI" panose="020B0500000000000000" pitchFamily="34" charset="-128"/>
              </a:rPr>
              <a:t>)</a:t>
            </a:r>
          </a:p>
          <a:p>
            <a:endParaRPr lang="en-US" sz="2800" b="1" dirty="0">
              <a:latin typeface="Yu Gothic UI" panose="020B0500000000000000" pitchFamily="34" charset="-128"/>
              <a:ea typeface="Yu Gothic UI" panose="020B0500000000000000" pitchFamily="34" charset="-128"/>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19047504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2716" y="939800"/>
            <a:ext cx="9526567" cy="4978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Slide Number Placeholder 1"/>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24004072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256" y="831680"/>
            <a:ext cx="4131488" cy="519463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Slide Number Placeholder 1"/>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20399171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9976"/>
          <a:stretch/>
        </p:blipFill>
        <p:spPr bwMode="auto">
          <a:xfrm>
            <a:off x="1395501" y="729918"/>
            <a:ext cx="4131539" cy="5734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6342" r="10393"/>
          <a:stretch/>
        </p:blipFill>
        <p:spPr bwMode="auto">
          <a:xfrm>
            <a:off x="5960339" y="729918"/>
            <a:ext cx="4836160" cy="57257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12243097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7266" y="889843"/>
            <a:ext cx="9017467" cy="5078313"/>
          </a:xfrm>
          <a:prstGeom prst="rect">
            <a:avLst/>
          </a:prstGeom>
        </p:spPr>
        <p:txBody>
          <a:bodyPr wrap="square">
            <a:spAutoFit/>
          </a:bodyPr>
          <a:lstStyle/>
          <a:p>
            <a:pPr marL="914400" indent="-914400">
              <a:buAutoNum type="arabicPeriod"/>
            </a:pPr>
            <a:r>
              <a:rPr lang="en-US" sz="5400" b="1" dirty="0">
                <a:latin typeface="Yu Gothic UI" panose="020B0500000000000000" pitchFamily="34" charset="-128"/>
                <a:ea typeface="Yu Gothic UI" panose="020B0500000000000000" pitchFamily="34" charset="-128"/>
              </a:rPr>
              <a:t>Service is Required </a:t>
            </a:r>
          </a:p>
          <a:p>
            <a:pPr lvl="2"/>
            <a:r>
              <a:rPr lang="en-US" sz="5400" b="1" dirty="0">
                <a:solidFill>
                  <a:srgbClr val="FFFF00"/>
                </a:solidFill>
                <a:latin typeface="Yu Gothic UI" panose="020B0500000000000000" pitchFamily="34" charset="-128"/>
                <a:ea typeface="Yu Gothic UI" panose="020B0500000000000000" pitchFamily="34" charset="-128"/>
              </a:rPr>
              <a:t>(</a:t>
            </a:r>
            <a:r>
              <a:rPr lang="en-US" sz="5400" b="1" dirty="0" err="1">
                <a:solidFill>
                  <a:srgbClr val="FFFF00"/>
                </a:solidFill>
                <a:latin typeface="Yu Gothic UI" panose="020B0500000000000000" pitchFamily="34" charset="-128"/>
                <a:ea typeface="Yu Gothic UI" panose="020B0500000000000000" pitchFamily="34" charset="-128"/>
              </a:rPr>
              <a:t>需要服事</a:t>
            </a:r>
            <a:r>
              <a:rPr lang="en-US" sz="5400" b="1" dirty="0">
                <a:solidFill>
                  <a:srgbClr val="FFFF00"/>
                </a:solidFill>
                <a:latin typeface="Yu Gothic UI" panose="020B0500000000000000" pitchFamily="34" charset="-128"/>
                <a:ea typeface="Yu Gothic UI" panose="020B0500000000000000" pitchFamily="34" charset="-128"/>
              </a:rPr>
              <a:t> )</a:t>
            </a:r>
          </a:p>
          <a:p>
            <a:r>
              <a:rPr lang="en-US" sz="5400" b="1" dirty="0">
                <a:latin typeface="Yu Gothic UI" panose="020B0500000000000000" pitchFamily="34" charset="-128"/>
                <a:ea typeface="Yu Gothic UI" panose="020B0500000000000000" pitchFamily="34" charset="-128"/>
              </a:rPr>
              <a:t>2. It is a Difficult Road</a:t>
            </a:r>
          </a:p>
          <a:p>
            <a:pPr lvl="2"/>
            <a:r>
              <a:rPr lang="en-US" sz="5400" b="1" dirty="0">
                <a:solidFill>
                  <a:srgbClr val="FFFF00"/>
                </a:solidFill>
                <a:latin typeface="Yu Gothic UI" panose="020B0500000000000000" pitchFamily="34" charset="-128"/>
                <a:ea typeface="Yu Gothic UI" panose="020B0500000000000000" pitchFamily="34" charset="-128"/>
              </a:rPr>
              <a:t> (</a:t>
            </a:r>
            <a:r>
              <a:rPr lang="en-US" sz="5400" b="1" dirty="0" err="1">
                <a:solidFill>
                  <a:srgbClr val="FFFF00"/>
                </a:solidFill>
                <a:latin typeface="Yu Gothic UI" panose="020B0500000000000000" pitchFamily="34" charset="-128"/>
                <a:ea typeface="Yu Gothic UI" panose="020B0500000000000000" pitchFamily="34" charset="-128"/>
              </a:rPr>
              <a:t>这是一条艰难的道路</a:t>
            </a:r>
            <a:r>
              <a:rPr lang="en-US" sz="5400" b="1" dirty="0">
                <a:solidFill>
                  <a:srgbClr val="FFFF00"/>
                </a:solidFill>
                <a:latin typeface="Yu Gothic UI" panose="020B0500000000000000" pitchFamily="34" charset="-128"/>
                <a:ea typeface="Yu Gothic UI" panose="020B0500000000000000" pitchFamily="34" charset="-128"/>
              </a:rPr>
              <a:t> )</a:t>
            </a:r>
          </a:p>
          <a:p>
            <a:r>
              <a:rPr lang="en-US" sz="5400" b="1" dirty="0">
                <a:latin typeface="Yu Gothic UI" panose="020B0500000000000000" pitchFamily="34" charset="-128"/>
                <a:ea typeface="Yu Gothic UI" panose="020B0500000000000000" pitchFamily="34" charset="-128"/>
              </a:rPr>
              <a:t>3. We must be Ready</a:t>
            </a:r>
          </a:p>
          <a:p>
            <a:pPr lvl="2"/>
            <a:r>
              <a:rPr lang="en-US" sz="5400" b="1" dirty="0">
                <a:solidFill>
                  <a:srgbClr val="FFFF00"/>
                </a:solidFill>
                <a:latin typeface="Yu Gothic UI" panose="020B0500000000000000" pitchFamily="34" charset="-128"/>
                <a:ea typeface="Yu Gothic UI" panose="020B0500000000000000" pitchFamily="34" charset="-128"/>
              </a:rPr>
              <a:t> (</a:t>
            </a:r>
            <a:r>
              <a:rPr lang="en-US" sz="5400" b="1" dirty="0" err="1">
                <a:solidFill>
                  <a:srgbClr val="FFFF00"/>
                </a:solidFill>
                <a:latin typeface="Yu Gothic UI" panose="020B0500000000000000" pitchFamily="34" charset="-128"/>
                <a:ea typeface="Yu Gothic UI" panose="020B0500000000000000" pitchFamily="34" charset="-128"/>
              </a:rPr>
              <a:t>我们必须准备好</a:t>
            </a:r>
            <a:r>
              <a:rPr lang="en-US" sz="5400" b="1" dirty="0">
                <a:solidFill>
                  <a:srgbClr val="FFFF00"/>
                </a:solidFill>
                <a:latin typeface="Yu Gothic UI" panose="020B0500000000000000" pitchFamily="34" charset="-128"/>
                <a:ea typeface="Yu Gothic UI" panose="020B0500000000000000" pitchFamily="34" charset="-128"/>
              </a:rPr>
              <a:t>)</a:t>
            </a:r>
          </a:p>
        </p:txBody>
      </p:sp>
      <p:sp>
        <p:nvSpPr>
          <p:cNvPr id="3" name="Slide Number Placeholder 2"/>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10049488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0216" y="797510"/>
            <a:ext cx="9751568" cy="5262979"/>
          </a:xfrm>
          <a:prstGeom prst="rect">
            <a:avLst/>
          </a:prstGeom>
        </p:spPr>
        <p:txBody>
          <a:bodyPr wrap="square">
            <a:spAutoFit/>
          </a:bodyPr>
          <a:lstStyle/>
          <a:p>
            <a:r>
              <a:rPr lang="en-US" sz="4800" b="1" dirty="0">
                <a:latin typeface="Yu Gothic UI" panose="020B0500000000000000" pitchFamily="34" charset="-128"/>
                <a:ea typeface="Yu Gothic UI" panose="020B0500000000000000" pitchFamily="34" charset="-128"/>
              </a:rPr>
              <a:t>Luke </a:t>
            </a:r>
            <a:r>
              <a:rPr lang="en-US" sz="4800" b="1" dirty="0" err="1">
                <a:latin typeface="Yu Gothic UI" panose="020B0500000000000000" pitchFamily="34" charset="-128"/>
                <a:ea typeface="Yu Gothic UI" panose="020B0500000000000000" pitchFamily="34" charset="-128"/>
              </a:rPr>
              <a:t>路加福音</a:t>
            </a:r>
            <a:r>
              <a:rPr lang="zh-TW" altLang="en-US" sz="4800" b="1" dirty="0">
                <a:latin typeface="Yu Gothic UI" panose="020B0500000000000000" pitchFamily="34" charset="-128"/>
                <a:ea typeface="Yu Gothic UI" panose="020B0500000000000000" pitchFamily="34" charset="-128"/>
              </a:rPr>
              <a:t> </a:t>
            </a:r>
            <a:r>
              <a:rPr lang="en-US" sz="4800" b="1" dirty="0">
                <a:latin typeface="Yu Gothic UI" panose="020B0500000000000000" pitchFamily="34" charset="-128"/>
                <a:ea typeface="Yu Gothic UI" panose="020B0500000000000000" pitchFamily="34" charset="-128"/>
              </a:rPr>
              <a:t>18:27</a:t>
            </a:r>
          </a:p>
          <a:p>
            <a:r>
              <a:rPr lang="en-US" sz="4800" b="1" baseline="30000" dirty="0">
                <a:latin typeface="Yu Gothic UI" panose="020B0500000000000000" pitchFamily="34" charset="-128"/>
                <a:ea typeface="Yu Gothic UI" panose="020B0500000000000000" pitchFamily="34" charset="-128"/>
              </a:rPr>
              <a:t>27 </a:t>
            </a:r>
            <a:r>
              <a:rPr lang="en-US" sz="4800" b="1" dirty="0">
                <a:latin typeface="Yu Gothic UI" panose="020B0500000000000000" pitchFamily="34" charset="-128"/>
                <a:ea typeface="Yu Gothic UI" panose="020B0500000000000000" pitchFamily="34" charset="-128"/>
              </a:rPr>
              <a:t>Jesus replied, “What is impossible with man is possible with God.”</a:t>
            </a:r>
          </a:p>
          <a:p>
            <a:endParaRPr lang="en-US" sz="4800" b="1" dirty="0">
              <a:latin typeface="Yu Gothic UI" panose="020B0500000000000000" pitchFamily="34" charset="-128"/>
              <a:ea typeface="Yu Gothic UI" panose="020B0500000000000000" pitchFamily="34" charset="-128"/>
            </a:endParaRPr>
          </a:p>
          <a:p>
            <a:r>
              <a:rPr lang="en-US" sz="4800" b="1" baseline="30000" dirty="0">
                <a:solidFill>
                  <a:srgbClr val="FFFF00"/>
                </a:solidFill>
                <a:latin typeface="Yu Gothic UI" panose="020B0500000000000000" pitchFamily="34" charset="-128"/>
                <a:ea typeface="Yu Gothic UI" panose="020B0500000000000000" pitchFamily="34" charset="-128"/>
              </a:rPr>
              <a:t>27 </a:t>
            </a:r>
            <a:r>
              <a:rPr lang="en-US" sz="4800" b="1" dirty="0" err="1">
                <a:solidFill>
                  <a:srgbClr val="FFFF00"/>
                </a:solidFill>
                <a:latin typeface="Yu Gothic UI" panose="020B0500000000000000" pitchFamily="34" charset="-128"/>
                <a:ea typeface="Yu Gothic UI" panose="020B0500000000000000" pitchFamily="34" charset="-128"/>
              </a:rPr>
              <a:t>耶稣说</a:t>
            </a:r>
            <a:r>
              <a:rPr lang="en-US" sz="4800" b="1" dirty="0">
                <a:solidFill>
                  <a:srgbClr val="FFFF00"/>
                </a:solidFill>
                <a:latin typeface="Yu Gothic UI" panose="020B0500000000000000" pitchFamily="34" charset="-128"/>
                <a:ea typeface="Yu Gothic UI" panose="020B0500000000000000" pitchFamily="34" charset="-128"/>
              </a:rPr>
              <a:t>：“</a:t>
            </a:r>
            <a:r>
              <a:rPr lang="en-US" sz="4800" b="1" dirty="0" err="1">
                <a:solidFill>
                  <a:srgbClr val="FFFF00"/>
                </a:solidFill>
                <a:latin typeface="Yu Gothic UI" panose="020B0500000000000000" pitchFamily="34" charset="-128"/>
                <a:ea typeface="Yu Gothic UI" panose="020B0500000000000000" pitchFamily="34" charset="-128"/>
              </a:rPr>
              <a:t>在人不可能的事，在神都是可能的</a:t>
            </a:r>
            <a:r>
              <a:rPr lang="en-US" sz="4800" b="1" dirty="0">
                <a:solidFill>
                  <a:srgbClr val="FFFF00"/>
                </a:solidFill>
                <a:latin typeface="Yu Gothic UI" panose="020B0500000000000000" pitchFamily="34" charset="-128"/>
                <a:ea typeface="Yu Gothic UI" panose="020B0500000000000000" pitchFamily="34" charset="-128"/>
              </a:rPr>
              <a:t>。”</a:t>
            </a:r>
          </a:p>
        </p:txBody>
      </p:sp>
      <p:sp>
        <p:nvSpPr>
          <p:cNvPr id="3" name="Slide Number Placeholder 2"/>
          <p:cNvSpPr>
            <a:spLocks noGrp="1"/>
          </p:cNvSpPr>
          <p:nvPr>
            <p:ph type="sldNum" sz="quarter" idx="12"/>
          </p:nvPr>
        </p:nvSpPr>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18661196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083" y="634314"/>
            <a:ext cx="10131425" cy="2454875"/>
          </a:xfrm>
        </p:spPr>
        <p:txBody>
          <a:bodyPr>
            <a:normAutofit fontScale="90000"/>
          </a:bodyPr>
          <a:lstStyle/>
          <a:p>
            <a:pPr marL="0" marR="0" algn="ctr">
              <a:lnSpc>
                <a:spcPct val="115000"/>
              </a:lnSpc>
              <a:spcBef>
                <a:spcPts val="0"/>
              </a:spcBef>
              <a:spcAft>
                <a:spcPts val="1000"/>
              </a:spcAft>
            </a:pPr>
            <a:r>
              <a:rPr lang="en-US" sz="4400" b="1" dirty="0">
                <a:latin typeface="Yu Gothic UI" panose="020B0500000000000000" pitchFamily="34" charset="-128"/>
                <a:ea typeface="Yu Gothic UI" panose="020B0500000000000000" pitchFamily="34" charset="-128"/>
                <a:cs typeface="Times New Roman"/>
              </a:rPr>
              <a:t>Participate in the Body of</a:t>
            </a:r>
            <a:br>
              <a:rPr lang="en-US" sz="4400" b="1" dirty="0">
                <a:latin typeface="Yu Gothic UI" panose="020B0500000000000000" pitchFamily="34" charset="-128"/>
                <a:ea typeface="Yu Gothic UI" panose="020B0500000000000000" pitchFamily="34" charset="-128"/>
                <a:cs typeface="Times New Roman"/>
              </a:rPr>
            </a:br>
            <a:r>
              <a:rPr lang="en-US" sz="4400" b="1" dirty="0">
                <a:latin typeface="Yu Gothic UI" panose="020B0500000000000000" pitchFamily="34" charset="-128"/>
                <a:ea typeface="Yu Gothic UI" panose="020B0500000000000000" pitchFamily="34" charset="-128"/>
                <a:cs typeface="Times New Roman"/>
              </a:rPr>
              <a:t> Christ, Practice Your Faith</a:t>
            </a:r>
            <a:r>
              <a:rPr lang="en-US" b="1" dirty="0">
                <a:latin typeface="Yu Gothic UI" panose="020B0500000000000000" pitchFamily="34" charset="-128"/>
                <a:ea typeface="Yu Gothic UI" panose="020B0500000000000000" pitchFamily="34" charset="-128"/>
                <a:cs typeface="Times New Roman"/>
              </a:rPr>
              <a:t/>
            </a:r>
            <a:br>
              <a:rPr lang="en-US" b="1" dirty="0">
                <a:latin typeface="Yu Gothic UI" panose="020B0500000000000000" pitchFamily="34" charset="-128"/>
                <a:ea typeface="Yu Gothic UI" panose="020B0500000000000000" pitchFamily="34" charset="-128"/>
                <a:cs typeface="Times New Roman"/>
              </a:rPr>
            </a:br>
            <a:r>
              <a:rPr lang="en-US" sz="5300" b="1" dirty="0" err="1">
                <a:solidFill>
                  <a:srgbClr val="FFFF00"/>
                </a:solidFill>
                <a:latin typeface="Yu Gothic UI" panose="020B0500000000000000" pitchFamily="34" charset="-128"/>
                <a:ea typeface="Yu Gothic UI" panose="020B0500000000000000" pitchFamily="34" charset="-128"/>
                <a:cs typeface="MS Gothic"/>
              </a:rPr>
              <a:t>参与基督的身体，</a:t>
            </a:r>
            <a:r>
              <a:rPr lang="en-US" sz="5300" b="1" dirty="0" err="1">
                <a:solidFill>
                  <a:srgbClr val="FFFF00"/>
                </a:solidFill>
                <a:latin typeface="Yu Gothic UI" panose="020B0500000000000000" pitchFamily="34" charset="-128"/>
                <a:ea typeface="Yu Gothic UI" panose="020B0500000000000000" pitchFamily="34" charset="-128"/>
                <a:cs typeface="SimSun"/>
              </a:rPr>
              <a:t>实践自己的信仰</a:t>
            </a:r>
            <a:endParaRPr lang="en-US" b="1" dirty="0">
              <a:solidFill>
                <a:srgbClr val="FFFF00"/>
              </a:solidFill>
              <a:latin typeface="Yu Gothic UI" panose="020B0500000000000000" pitchFamily="34" charset="-128"/>
              <a:ea typeface="Yu Gothic UI" panose="020B0500000000000000" pitchFamily="34" charset="-128"/>
              <a:cs typeface="Times New Roman"/>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571" y="3293025"/>
            <a:ext cx="9128447" cy="29306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Slide Number Placeholder 2"/>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23390537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0719" y="900037"/>
            <a:ext cx="8835776" cy="4770537"/>
          </a:xfrm>
          <a:prstGeom prst="rect">
            <a:avLst/>
          </a:prstGeom>
        </p:spPr>
        <p:txBody>
          <a:bodyPr wrap="square">
            <a:spAutoFit/>
          </a:bodyPr>
          <a:lstStyle/>
          <a:p>
            <a:r>
              <a:rPr lang="en-US" sz="4400" b="1" dirty="0">
                <a:latin typeface="Yu Gothic UI" panose="020B0500000000000000" pitchFamily="34" charset="-128"/>
                <a:ea typeface="Yu Gothic UI" panose="020B0500000000000000" pitchFamily="34" charset="-128"/>
              </a:rPr>
              <a:t>Church Connects Us Socially</a:t>
            </a:r>
          </a:p>
          <a:p>
            <a:r>
              <a:rPr lang="en-US" sz="4800" b="1" dirty="0">
                <a:latin typeface="Yu Gothic UI" panose="020B0500000000000000" pitchFamily="34" charset="-128"/>
                <a:ea typeface="Yu Gothic UI" panose="020B0500000000000000" pitchFamily="34" charset="-128"/>
              </a:rPr>
              <a:t> </a:t>
            </a:r>
            <a:r>
              <a:rPr lang="en-US" sz="4800" b="1" dirty="0">
                <a:solidFill>
                  <a:srgbClr val="FFFF00"/>
                </a:solidFill>
                <a:latin typeface="Yu Gothic UI" panose="020B0500000000000000" pitchFamily="34" charset="-128"/>
                <a:ea typeface="Yu Gothic UI" panose="020B0500000000000000" pitchFamily="34" charset="-128"/>
              </a:rPr>
              <a:t>(</a:t>
            </a:r>
            <a:r>
              <a:rPr lang="en-US" sz="4800" b="1" dirty="0" err="1">
                <a:solidFill>
                  <a:srgbClr val="FFFF00"/>
                </a:solidFill>
                <a:latin typeface="Yu Gothic UI" panose="020B0500000000000000" pitchFamily="34" charset="-128"/>
                <a:ea typeface="Yu Gothic UI" panose="020B0500000000000000" pitchFamily="34" charset="-128"/>
              </a:rPr>
              <a:t>教会在社会上联系我们</a:t>
            </a:r>
            <a:r>
              <a:rPr lang="en-US" sz="4800" b="1" dirty="0">
                <a:solidFill>
                  <a:srgbClr val="FFFF00"/>
                </a:solidFill>
                <a:latin typeface="Yu Gothic UI" panose="020B0500000000000000" pitchFamily="34" charset="-128"/>
                <a:ea typeface="Yu Gothic UI" panose="020B0500000000000000" pitchFamily="34" charset="-128"/>
              </a:rPr>
              <a:t>)</a:t>
            </a:r>
          </a:p>
          <a:p>
            <a:r>
              <a:rPr lang="en-US" sz="4400" b="1" dirty="0">
                <a:latin typeface="Yu Gothic UI" panose="020B0500000000000000" pitchFamily="34" charset="-128"/>
                <a:ea typeface="Yu Gothic UI" panose="020B0500000000000000" pitchFamily="34" charset="-128"/>
              </a:rPr>
              <a:t>Church Helps Us Better Connect with our Spouse </a:t>
            </a:r>
          </a:p>
          <a:p>
            <a:r>
              <a:rPr lang="en-US" sz="4800" b="1" dirty="0">
                <a:solidFill>
                  <a:srgbClr val="FFFF00"/>
                </a:solidFill>
                <a:latin typeface="Yu Gothic UI" panose="020B0500000000000000" pitchFamily="34" charset="-128"/>
                <a:ea typeface="Yu Gothic UI" panose="020B0500000000000000" pitchFamily="34" charset="-128"/>
              </a:rPr>
              <a:t>(</a:t>
            </a:r>
            <a:r>
              <a:rPr lang="en-US" sz="4800" b="1" dirty="0" err="1">
                <a:solidFill>
                  <a:srgbClr val="FFFF00"/>
                </a:solidFill>
                <a:latin typeface="Yu Gothic UI" panose="020B0500000000000000" pitchFamily="34" charset="-128"/>
                <a:ea typeface="Yu Gothic UI" panose="020B0500000000000000" pitchFamily="34" charset="-128"/>
              </a:rPr>
              <a:t>教会帮助我们更好地与您的配偶联系</a:t>
            </a:r>
            <a:r>
              <a:rPr lang="en-US" sz="4800" b="1" dirty="0">
                <a:solidFill>
                  <a:srgbClr val="FFFF00"/>
                </a:solidFill>
                <a:latin typeface="Yu Gothic UI" panose="020B0500000000000000" pitchFamily="34" charset="-128"/>
                <a:ea typeface="Yu Gothic UI" panose="020B0500000000000000" pitchFamily="34" charset="-128"/>
              </a:rPr>
              <a:t>)</a:t>
            </a:r>
          </a:p>
          <a:p>
            <a:endParaRPr lang="en-US" sz="2800" b="1" dirty="0">
              <a:latin typeface="Yu Gothic UI" panose="020B0500000000000000" pitchFamily="34" charset="-128"/>
              <a:ea typeface="Yu Gothic UI" panose="020B0500000000000000" pitchFamily="34" charset="-128"/>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40299673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67156" y="1099783"/>
            <a:ext cx="8496728" cy="4278094"/>
          </a:xfrm>
          <a:prstGeom prst="rect">
            <a:avLst/>
          </a:prstGeom>
        </p:spPr>
        <p:txBody>
          <a:bodyPr wrap="square">
            <a:spAutoFit/>
          </a:bodyPr>
          <a:lstStyle/>
          <a:p>
            <a:r>
              <a:rPr lang="en-US" sz="4400" b="1" dirty="0">
                <a:latin typeface="Yu Gothic UI" panose="020B0500000000000000" pitchFamily="34" charset="-128"/>
                <a:ea typeface="Yu Gothic UI" panose="020B0500000000000000" pitchFamily="34" charset="-128"/>
              </a:rPr>
              <a:t>Church Allows Us to Feel Reverence</a:t>
            </a:r>
          </a:p>
          <a:p>
            <a:r>
              <a:rPr lang="en-US" sz="4800" b="1" dirty="0">
                <a:solidFill>
                  <a:srgbClr val="FFFF00"/>
                </a:solidFill>
                <a:latin typeface="Yu Gothic UI" panose="020B0500000000000000" pitchFamily="34" charset="-128"/>
                <a:ea typeface="Yu Gothic UI" panose="020B0500000000000000" pitchFamily="34" charset="-128"/>
              </a:rPr>
              <a:t> (</a:t>
            </a:r>
            <a:r>
              <a:rPr lang="en-US" sz="4800" b="1" dirty="0" err="1">
                <a:solidFill>
                  <a:srgbClr val="FFFF00"/>
                </a:solidFill>
                <a:latin typeface="Yu Gothic UI" panose="020B0500000000000000" pitchFamily="34" charset="-128"/>
                <a:ea typeface="Yu Gothic UI" panose="020B0500000000000000" pitchFamily="34" charset="-128"/>
              </a:rPr>
              <a:t>教会让我们感到敬畏</a:t>
            </a:r>
            <a:r>
              <a:rPr lang="en-US" sz="4800" b="1" dirty="0">
                <a:solidFill>
                  <a:srgbClr val="FFFF00"/>
                </a:solidFill>
                <a:latin typeface="Yu Gothic UI" panose="020B0500000000000000" pitchFamily="34" charset="-128"/>
                <a:ea typeface="Yu Gothic UI" panose="020B0500000000000000" pitchFamily="34" charset="-128"/>
              </a:rPr>
              <a:t>)</a:t>
            </a:r>
          </a:p>
          <a:p>
            <a:r>
              <a:rPr lang="en-US" sz="4400" b="1" dirty="0">
                <a:latin typeface="Yu Gothic UI" panose="020B0500000000000000" pitchFamily="34" charset="-128"/>
                <a:ea typeface="Yu Gothic UI" panose="020B0500000000000000" pitchFamily="34" charset="-128"/>
              </a:rPr>
              <a:t>Church Provides Plenty of Opportunities to Give Back </a:t>
            </a:r>
          </a:p>
          <a:p>
            <a:r>
              <a:rPr lang="en-US" sz="4800" b="1" dirty="0">
                <a:solidFill>
                  <a:srgbClr val="FFFF00"/>
                </a:solidFill>
                <a:latin typeface="Yu Gothic UI" panose="020B0500000000000000" pitchFamily="34" charset="-128"/>
                <a:ea typeface="Yu Gothic UI" panose="020B0500000000000000" pitchFamily="34" charset="-128"/>
              </a:rPr>
              <a:t>(</a:t>
            </a:r>
            <a:r>
              <a:rPr lang="en-US" sz="4800" b="1" dirty="0" err="1">
                <a:solidFill>
                  <a:srgbClr val="FFFF00"/>
                </a:solidFill>
                <a:latin typeface="Yu Gothic UI" panose="020B0500000000000000" pitchFamily="34" charset="-128"/>
                <a:ea typeface="Yu Gothic UI" panose="020B0500000000000000" pitchFamily="34" charset="-128"/>
              </a:rPr>
              <a:t>教会提供大量回馈的机会</a:t>
            </a:r>
            <a:r>
              <a:rPr lang="en-US" sz="4800" b="1" dirty="0">
                <a:solidFill>
                  <a:srgbClr val="FFFF00"/>
                </a:solidFill>
                <a:latin typeface="Yu Gothic UI" panose="020B0500000000000000" pitchFamily="34" charset="-128"/>
                <a:ea typeface="Yu Gothic UI" panose="020B0500000000000000" pitchFamily="34" charset="-128"/>
              </a:rPr>
              <a:t>)</a:t>
            </a:r>
          </a:p>
        </p:txBody>
      </p:sp>
      <p:sp>
        <p:nvSpPr>
          <p:cNvPr id="2" name="Slide Number Placeholder 1"/>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4500131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49348" y="853203"/>
            <a:ext cx="8332342" cy="4339650"/>
          </a:xfrm>
          <a:prstGeom prst="rect">
            <a:avLst/>
          </a:prstGeom>
        </p:spPr>
        <p:txBody>
          <a:bodyPr wrap="square">
            <a:spAutoFit/>
          </a:bodyPr>
          <a:lstStyle/>
          <a:p>
            <a:r>
              <a:rPr lang="en-US" sz="4400" b="1" dirty="0">
                <a:latin typeface="Yu Gothic UI" panose="020B0500000000000000" pitchFamily="34" charset="-128"/>
                <a:ea typeface="Yu Gothic UI" panose="020B0500000000000000" pitchFamily="34" charset="-128"/>
              </a:rPr>
              <a:t>Church Helps Us “Find the Lesson” in our Trials</a:t>
            </a:r>
          </a:p>
          <a:p>
            <a:r>
              <a:rPr lang="en-US" sz="4400" b="1" dirty="0">
                <a:solidFill>
                  <a:srgbClr val="FFFF00"/>
                </a:solidFill>
                <a:latin typeface="Yu Gothic UI" panose="020B0500000000000000" pitchFamily="34" charset="-128"/>
                <a:ea typeface="Yu Gothic UI" panose="020B0500000000000000" pitchFamily="34" charset="-128"/>
              </a:rPr>
              <a:t> </a:t>
            </a:r>
            <a:r>
              <a:rPr lang="en-US" sz="4800" b="1" dirty="0">
                <a:solidFill>
                  <a:srgbClr val="FFFF00"/>
                </a:solidFill>
                <a:latin typeface="Yu Gothic UI" panose="020B0500000000000000" pitchFamily="34" charset="-128"/>
                <a:ea typeface="Yu Gothic UI" panose="020B0500000000000000" pitchFamily="34" charset="-128"/>
              </a:rPr>
              <a:t>(</a:t>
            </a:r>
            <a:r>
              <a:rPr lang="en-US" sz="4800" b="1" dirty="0" err="1">
                <a:solidFill>
                  <a:srgbClr val="FFFF00"/>
                </a:solidFill>
                <a:latin typeface="Yu Gothic UI" panose="020B0500000000000000" pitchFamily="34" charset="-128"/>
                <a:ea typeface="Yu Gothic UI" panose="020B0500000000000000" pitchFamily="34" charset="-128"/>
              </a:rPr>
              <a:t>教会在审判中帮助我们“找到教训</a:t>
            </a:r>
            <a:r>
              <a:rPr lang="en-US" sz="4800" b="1" dirty="0">
                <a:solidFill>
                  <a:srgbClr val="FFFF00"/>
                </a:solidFill>
                <a:latin typeface="Yu Gothic UI" panose="020B0500000000000000" pitchFamily="34" charset="-128"/>
                <a:ea typeface="Yu Gothic UI" panose="020B0500000000000000" pitchFamily="34" charset="-128"/>
              </a:rPr>
              <a:t>”)</a:t>
            </a:r>
          </a:p>
          <a:p>
            <a:r>
              <a:rPr lang="en-US" sz="4400" b="1" dirty="0">
                <a:latin typeface="Yu Gothic UI" panose="020B0500000000000000" pitchFamily="34" charset="-128"/>
                <a:ea typeface="Yu Gothic UI" panose="020B0500000000000000" pitchFamily="34" charset="-128"/>
              </a:rPr>
              <a:t>Church Teaches Us Forgiveness </a:t>
            </a:r>
          </a:p>
          <a:p>
            <a:r>
              <a:rPr lang="en-US" sz="4800" b="1" dirty="0">
                <a:solidFill>
                  <a:srgbClr val="FFFF00"/>
                </a:solidFill>
                <a:latin typeface="Yu Gothic UI" panose="020B0500000000000000" pitchFamily="34" charset="-128"/>
                <a:ea typeface="Yu Gothic UI" panose="020B0500000000000000" pitchFamily="34" charset="-128"/>
              </a:rPr>
              <a:t>(</a:t>
            </a:r>
            <a:r>
              <a:rPr lang="en-US" sz="4800" b="1" dirty="0" err="1">
                <a:solidFill>
                  <a:srgbClr val="FFFF00"/>
                </a:solidFill>
                <a:latin typeface="Yu Gothic UI" panose="020B0500000000000000" pitchFamily="34" charset="-128"/>
                <a:ea typeface="Yu Gothic UI" panose="020B0500000000000000" pitchFamily="34" charset="-128"/>
              </a:rPr>
              <a:t>教会教导我们宽恕</a:t>
            </a:r>
            <a:r>
              <a:rPr lang="en-US" sz="4800" b="1" dirty="0">
                <a:solidFill>
                  <a:srgbClr val="FFFF00"/>
                </a:solidFill>
                <a:latin typeface="Yu Gothic UI" panose="020B0500000000000000" pitchFamily="34" charset="-128"/>
                <a:ea typeface="Yu Gothic UI" panose="020B0500000000000000" pitchFamily="34" charset="-128"/>
              </a:rPr>
              <a:t>)</a:t>
            </a:r>
            <a:endParaRPr lang="en-US" sz="4000" b="1" dirty="0">
              <a:solidFill>
                <a:srgbClr val="FFFF00"/>
              </a:solidFill>
              <a:latin typeface="Yu Gothic UI" panose="020B0500000000000000" pitchFamily="34" charset="-128"/>
              <a:ea typeface="Yu Gothic UI" panose="020B0500000000000000" pitchFamily="34" charset="-128"/>
            </a:endParaRPr>
          </a:p>
        </p:txBody>
      </p:sp>
      <p:sp>
        <p:nvSpPr>
          <p:cNvPr id="2" name="Slide Number Placeholder 1"/>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9270242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388" y="1846263"/>
            <a:ext cx="1005363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14566951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extLst>
              <a:ext uri="{BEBA8EAE-BF5A-486C-A8C5-ECC9F3942E4B}">
                <a14:imgProps xmlns:a14="http://schemas.microsoft.com/office/drawing/2010/main">
                  <a14:imgLayer r:embed="rId3">
                    <a14:imgEffect>
                      <a14:brightnessContrast bright="-200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1000" contrast="6000"/>
                    </a14:imgEffect>
                  </a14:imgLayer>
                </a14:imgProps>
              </a:ext>
              <a:ext uri="{28A0092B-C50C-407E-A947-70E740481C1C}">
                <a14:useLocalDpi xmlns:a14="http://schemas.microsoft.com/office/drawing/2010/main" val="0"/>
              </a:ext>
            </a:extLst>
          </a:blip>
          <a:srcRect b="7435"/>
          <a:stretch/>
        </p:blipFill>
        <p:spPr bwMode="auto">
          <a:xfrm>
            <a:off x="4510578" y="410042"/>
            <a:ext cx="3170844" cy="603791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Slide Number Placeholder 1"/>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25144978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7266" y="889843"/>
            <a:ext cx="9017467" cy="5078313"/>
          </a:xfrm>
          <a:prstGeom prst="rect">
            <a:avLst/>
          </a:prstGeom>
        </p:spPr>
        <p:txBody>
          <a:bodyPr wrap="square">
            <a:spAutoFit/>
          </a:bodyPr>
          <a:lstStyle/>
          <a:p>
            <a:pPr marL="914400" indent="-914400">
              <a:buAutoNum type="arabicPeriod"/>
            </a:pPr>
            <a:r>
              <a:rPr lang="en-US" sz="5400" b="1" dirty="0">
                <a:latin typeface="Yu Gothic UI" panose="020B0500000000000000" pitchFamily="34" charset="-128"/>
                <a:ea typeface="Yu Gothic UI" panose="020B0500000000000000" pitchFamily="34" charset="-128"/>
              </a:rPr>
              <a:t>Service is Required </a:t>
            </a:r>
          </a:p>
          <a:p>
            <a:pPr lvl="2"/>
            <a:r>
              <a:rPr lang="en-US" sz="5400" b="1" dirty="0">
                <a:solidFill>
                  <a:srgbClr val="FFFF00"/>
                </a:solidFill>
                <a:latin typeface="Yu Gothic UI" panose="020B0500000000000000" pitchFamily="34" charset="-128"/>
                <a:ea typeface="Yu Gothic UI" panose="020B0500000000000000" pitchFamily="34" charset="-128"/>
              </a:rPr>
              <a:t>(</a:t>
            </a:r>
            <a:r>
              <a:rPr lang="en-US" sz="5400" b="1" dirty="0" err="1">
                <a:solidFill>
                  <a:srgbClr val="FFFF00"/>
                </a:solidFill>
                <a:latin typeface="Yu Gothic UI" panose="020B0500000000000000" pitchFamily="34" charset="-128"/>
                <a:ea typeface="Yu Gothic UI" panose="020B0500000000000000" pitchFamily="34" charset="-128"/>
              </a:rPr>
              <a:t>需要服事</a:t>
            </a:r>
            <a:r>
              <a:rPr lang="en-US" sz="5400" b="1" dirty="0">
                <a:solidFill>
                  <a:srgbClr val="FFFF00"/>
                </a:solidFill>
                <a:latin typeface="Yu Gothic UI" panose="020B0500000000000000" pitchFamily="34" charset="-128"/>
                <a:ea typeface="Yu Gothic UI" panose="020B0500000000000000" pitchFamily="34" charset="-128"/>
              </a:rPr>
              <a:t> )</a:t>
            </a:r>
          </a:p>
          <a:p>
            <a:r>
              <a:rPr lang="en-US" sz="5400" b="1" dirty="0">
                <a:latin typeface="Yu Gothic UI" panose="020B0500000000000000" pitchFamily="34" charset="-128"/>
                <a:ea typeface="Yu Gothic UI" panose="020B0500000000000000" pitchFamily="34" charset="-128"/>
              </a:rPr>
              <a:t>2. It is a Difficult Road</a:t>
            </a:r>
          </a:p>
          <a:p>
            <a:pPr lvl="2"/>
            <a:r>
              <a:rPr lang="en-US" sz="5400" b="1" dirty="0">
                <a:solidFill>
                  <a:srgbClr val="FFFF00"/>
                </a:solidFill>
                <a:latin typeface="Yu Gothic UI" panose="020B0500000000000000" pitchFamily="34" charset="-128"/>
                <a:ea typeface="Yu Gothic UI" panose="020B0500000000000000" pitchFamily="34" charset="-128"/>
              </a:rPr>
              <a:t> (</a:t>
            </a:r>
            <a:r>
              <a:rPr lang="en-US" sz="5400" b="1" dirty="0" err="1">
                <a:solidFill>
                  <a:srgbClr val="FFFF00"/>
                </a:solidFill>
                <a:latin typeface="Yu Gothic UI" panose="020B0500000000000000" pitchFamily="34" charset="-128"/>
                <a:ea typeface="Yu Gothic UI" panose="020B0500000000000000" pitchFamily="34" charset="-128"/>
              </a:rPr>
              <a:t>这是一条艰难的道路</a:t>
            </a:r>
            <a:r>
              <a:rPr lang="en-US" sz="5400" b="1" dirty="0">
                <a:solidFill>
                  <a:srgbClr val="FFFF00"/>
                </a:solidFill>
                <a:latin typeface="Yu Gothic UI" panose="020B0500000000000000" pitchFamily="34" charset="-128"/>
                <a:ea typeface="Yu Gothic UI" panose="020B0500000000000000" pitchFamily="34" charset="-128"/>
              </a:rPr>
              <a:t> )</a:t>
            </a:r>
          </a:p>
          <a:p>
            <a:r>
              <a:rPr lang="en-US" sz="5400" b="1" dirty="0">
                <a:latin typeface="Yu Gothic UI" panose="020B0500000000000000" pitchFamily="34" charset="-128"/>
                <a:ea typeface="Yu Gothic UI" panose="020B0500000000000000" pitchFamily="34" charset="-128"/>
              </a:rPr>
              <a:t>3. We must be Ready</a:t>
            </a:r>
          </a:p>
          <a:p>
            <a:pPr lvl="2"/>
            <a:r>
              <a:rPr lang="en-US" sz="5400" b="1" dirty="0">
                <a:solidFill>
                  <a:srgbClr val="FFFF00"/>
                </a:solidFill>
                <a:latin typeface="Yu Gothic UI" panose="020B0500000000000000" pitchFamily="34" charset="-128"/>
                <a:ea typeface="Yu Gothic UI" panose="020B0500000000000000" pitchFamily="34" charset="-128"/>
              </a:rPr>
              <a:t> (</a:t>
            </a:r>
            <a:r>
              <a:rPr lang="en-US" sz="5400" b="1" dirty="0" err="1">
                <a:solidFill>
                  <a:srgbClr val="FFFF00"/>
                </a:solidFill>
                <a:latin typeface="Yu Gothic UI" panose="020B0500000000000000" pitchFamily="34" charset="-128"/>
                <a:ea typeface="Yu Gothic UI" panose="020B0500000000000000" pitchFamily="34" charset="-128"/>
              </a:rPr>
              <a:t>我们必须准备好</a:t>
            </a:r>
            <a:r>
              <a:rPr lang="en-US" sz="5400" b="1" dirty="0">
                <a:solidFill>
                  <a:srgbClr val="FFFF00"/>
                </a:solidFill>
                <a:latin typeface="Yu Gothic UI" panose="020B0500000000000000" pitchFamily="34" charset="-128"/>
                <a:ea typeface="Yu Gothic UI" panose="020B0500000000000000" pitchFamily="34" charset="-128"/>
              </a:rPr>
              <a:t>)</a:t>
            </a:r>
          </a:p>
        </p:txBody>
      </p:sp>
      <p:sp>
        <p:nvSpPr>
          <p:cNvPr id="3" name="Slide Number Placeholder 2"/>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17821224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04227" y="1892352"/>
            <a:ext cx="6983545" cy="1938992"/>
          </a:xfrm>
          <a:prstGeom prst="rect">
            <a:avLst/>
          </a:prstGeom>
        </p:spPr>
        <p:txBody>
          <a:bodyPr wrap="square">
            <a:spAutoFit/>
          </a:bodyPr>
          <a:lstStyle/>
          <a:p>
            <a:pPr algn="ctr"/>
            <a:r>
              <a:rPr lang="en-US" sz="6000" b="1" dirty="0">
                <a:latin typeface="Yu Gothic UI" panose="020B0500000000000000" pitchFamily="34" charset="-128"/>
                <a:ea typeface="Yu Gothic UI" panose="020B0500000000000000" pitchFamily="34" charset="-128"/>
              </a:rPr>
              <a:t>Service is Required</a:t>
            </a:r>
          </a:p>
          <a:p>
            <a:pPr algn="ctr"/>
            <a:r>
              <a:rPr lang="en-US" sz="6000" b="1" dirty="0">
                <a:latin typeface="Yu Gothic UI" panose="020B0500000000000000" pitchFamily="34" charset="-128"/>
                <a:ea typeface="Yu Gothic UI" panose="020B0500000000000000" pitchFamily="34" charset="-128"/>
              </a:rPr>
              <a:t> </a:t>
            </a:r>
            <a:r>
              <a:rPr lang="en-US" sz="6000" b="1" dirty="0">
                <a:solidFill>
                  <a:srgbClr val="FFFF00"/>
                </a:solidFill>
                <a:latin typeface="Yu Gothic UI" panose="020B0500000000000000" pitchFamily="34" charset="-128"/>
                <a:ea typeface="Yu Gothic UI" panose="020B0500000000000000" pitchFamily="34" charset="-128"/>
              </a:rPr>
              <a:t>(</a:t>
            </a:r>
            <a:r>
              <a:rPr lang="en-US" sz="6000" b="1" dirty="0" err="1">
                <a:solidFill>
                  <a:srgbClr val="FFFF00"/>
                </a:solidFill>
                <a:latin typeface="Yu Gothic UI" panose="020B0500000000000000" pitchFamily="34" charset="-128"/>
                <a:ea typeface="Yu Gothic UI" panose="020B0500000000000000" pitchFamily="34" charset="-128"/>
              </a:rPr>
              <a:t>需要服事</a:t>
            </a:r>
            <a:r>
              <a:rPr lang="en-US" sz="6000" b="1" dirty="0">
                <a:solidFill>
                  <a:srgbClr val="FFFF00"/>
                </a:solidFill>
                <a:latin typeface="Yu Gothic UI" panose="020B0500000000000000" pitchFamily="34" charset="-128"/>
                <a:ea typeface="Yu Gothic UI" panose="020B0500000000000000" pitchFamily="34" charset="-128"/>
              </a:rPr>
              <a:t> )</a:t>
            </a:r>
          </a:p>
        </p:txBody>
      </p:sp>
      <p:sp>
        <p:nvSpPr>
          <p:cNvPr id="3" name="Slide Number Placeholder 2"/>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343760384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天體">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{DE51461E-A2D8-A541-974B-582D66A5A526}tf10001058</Template>
  <TotalTime>5077</TotalTime>
  <Words>271</Words>
  <Application>Microsoft Office PowerPoint</Application>
  <PresentationFormat>Custom</PresentationFormat>
  <Paragraphs>87</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天體</vt:lpstr>
      <vt:lpstr>Participate in the Body of  Christ, Practice Your Faith 参与基督的身体， 实践自己的信仰</vt:lpstr>
      <vt:lpstr>Google Search Results  (Google 搜寻结果)</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Aleksandr Solzhenitsyn  亚历山大·索尔仁尼琴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Participate in the Body of  Christ, Practice Your Faith 参与基督的身体，实践自己的信仰</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LCCC Church</dc:creator>
  <cp:lastModifiedBy>Iris Howard</cp:lastModifiedBy>
  <cp:revision>498</cp:revision>
  <cp:lastPrinted>2021-03-12T16:20:20Z</cp:lastPrinted>
  <dcterms:created xsi:type="dcterms:W3CDTF">2020-05-25T12:47:33Z</dcterms:created>
  <dcterms:modified xsi:type="dcterms:W3CDTF">2021-04-15T14:00:05Z</dcterms:modified>
</cp:coreProperties>
</file>