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2" r:id="rId3"/>
    <p:sldId id="261" r:id="rId4"/>
    <p:sldId id="263" r:id="rId5"/>
    <p:sldId id="266" r:id="rId6"/>
    <p:sldId id="265" r:id="rId7"/>
    <p:sldId id="267" r:id="rId8"/>
    <p:sldId id="268" r:id="rId9"/>
    <p:sldId id="269" r:id="rId10"/>
    <p:sldId id="270" r:id="rId11"/>
    <p:sldId id="273" r:id="rId12"/>
    <p:sldId id="274" r:id="rId13"/>
    <p:sldId id="275" r:id="rId14"/>
    <p:sldId id="277" r:id="rId15"/>
    <p:sldId id="278" r:id="rId16"/>
    <p:sldId id="279" r:id="rId17"/>
    <p:sldId id="280" r:id="rId18"/>
    <p:sldId id="283" r:id="rId19"/>
    <p:sldId id="28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66"/>
    <p:restoredTop sz="94688"/>
  </p:normalViewPr>
  <p:slideViewPr>
    <p:cSldViewPr snapToGrid="0">
      <p:cViewPr>
        <p:scale>
          <a:sx n="74" d="100"/>
          <a:sy n="74" d="100"/>
        </p:scale>
        <p:origin x="2400" y="15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BF50E0-02EB-CA4C-8711-AE3C97348C11}" type="datetimeFigureOut">
              <a:rPr lang="en-US" smtClean="0"/>
              <a:t>5/4/23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7D00A-FDFA-E648-8CEC-92296A8DC057}" type="slidenum">
              <a:rPr lang="en-US" smtClean="0"/>
              <a:t>‹#›</a:t>
            </a:fld>
            <a:endParaRPr lang="en-US"/>
          </a:p>
        </p:txBody>
      </p:sp>
    </p:spTree>
    <p:extLst>
      <p:ext uri="{BB962C8B-B14F-4D97-AF65-F5344CB8AC3E}">
        <p14:creationId xmlns:p14="http://schemas.microsoft.com/office/powerpoint/2010/main" val="4066761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F50E0-02EB-CA4C-8711-AE3C97348C11}" type="datetimeFigureOut">
              <a:rPr lang="en-US" smtClean="0"/>
              <a:t>5/4/23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7D00A-FDFA-E648-8CEC-92296A8DC057}" type="slidenum">
              <a:rPr lang="en-US" smtClean="0"/>
              <a:t>‹#›</a:t>
            </a:fld>
            <a:endParaRPr lang="en-US"/>
          </a:p>
        </p:txBody>
      </p:sp>
    </p:spTree>
    <p:extLst>
      <p:ext uri="{BB962C8B-B14F-4D97-AF65-F5344CB8AC3E}">
        <p14:creationId xmlns:p14="http://schemas.microsoft.com/office/powerpoint/2010/main" val="2582882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F50E0-02EB-CA4C-8711-AE3C97348C11}" type="datetimeFigureOut">
              <a:rPr lang="en-US" smtClean="0"/>
              <a:t>5/4/23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7D00A-FDFA-E648-8CEC-92296A8DC057}" type="slidenum">
              <a:rPr lang="en-US" smtClean="0"/>
              <a:t>‹#›</a:t>
            </a:fld>
            <a:endParaRPr lang="en-US"/>
          </a:p>
        </p:txBody>
      </p:sp>
    </p:spTree>
    <p:extLst>
      <p:ext uri="{BB962C8B-B14F-4D97-AF65-F5344CB8AC3E}">
        <p14:creationId xmlns:p14="http://schemas.microsoft.com/office/powerpoint/2010/main" val="3831363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F50E0-02EB-CA4C-8711-AE3C97348C11}" type="datetimeFigureOut">
              <a:rPr lang="en-US" smtClean="0"/>
              <a:t>5/4/23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7D00A-FDFA-E648-8CEC-92296A8DC057}" type="slidenum">
              <a:rPr lang="en-US" smtClean="0"/>
              <a:t>‹#›</a:t>
            </a:fld>
            <a:endParaRPr lang="en-US"/>
          </a:p>
        </p:txBody>
      </p:sp>
    </p:spTree>
    <p:extLst>
      <p:ext uri="{BB962C8B-B14F-4D97-AF65-F5344CB8AC3E}">
        <p14:creationId xmlns:p14="http://schemas.microsoft.com/office/powerpoint/2010/main" val="2280192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BF50E0-02EB-CA4C-8711-AE3C97348C11}" type="datetimeFigureOut">
              <a:rPr lang="en-US" smtClean="0"/>
              <a:t>5/4/23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7D00A-FDFA-E648-8CEC-92296A8DC057}" type="slidenum">
              <a:rPr lang="en-US" smtClean="0"/>
              <a:t>‹#›</a:t>
            </a:fld>
            <a:endParaRPr lang="en-US"/>
          </a:p>
        </p:txBody>
      </p:sp>
    </p:spTree>
    <p:extLst>
      <p:ext uri="{BB962C8B-B14F-4D97-AF65-F5344CB8AC3E}">
        <p14:creationId xmlns:p14="http://schemas.microsoft.com/office/powerpoint/2010/main" val="669429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BF50E0-02EB-CA4C-8711-AE3C97348C11}" type="datetimeFigureOut">
              <a:rPr lang="en-US" smtClean="0"/>
              <a:t>5/4/23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7D00A-FDFA-E648-8CEC-92296A8DC057}" type="slidenum">
              <a:rPr lang="en-US" smtClean="0"/>
              <a:t>‹#›</a:t>
            </a:fld>
            <a:endParaRPr lang="en-US"/>
          </a:p>
        </p:txBody>
      </p:sp>
    </p:spTree>
    <p:extLst>
      <p:ext uri="{BB962C8B-B14F-4D97-AF65-F5344CB8AC3E}">
        <p14:creationId xmlns:p14="http://schemas.microsoft.com/office/powerpoint/2010/main" val="4277100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BF50E0-02EB-CA4C-8711-AE3C97348C11}" type="datetimeFigureOut">
              <a:rPr lang="en-US" smtClean="0"/>
              <a:t>5/4/23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67D00A-FDFA-E648-8CEC-92296A8DC057}" type="slidenum">
              <a:rPr lang="en-US" smtClean="0"/>
              <a:t>‹#›</a:t>
            </a:fld>
            <a:endParaRPr lang="en-US"/>
          </a:p>
        </p:txBody>
      </p:sp>
    </p:spTree>
    <p:extLst>
      <p:ext uri="{BB962C8B-B14F-4D97-AF65-F5344CB8AC3E}">
        <p14:creationId xmlns:p14="http://schemas.microsoft.com/office/powerpoint/2010/main" val="966062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BF50E0-02EB-CA4C-8711-AE3C97348C11}" type="datetimeFigureOut">
              <a:rPr lang="en-US" smtClean="0"/>
              <a:t>5/4/23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67D00A-FDFA-E648-8CEC-92296A8DC057}" type="slidenum">
              <a:rPr lang="en-US" smtClean="0"/>
              <a:t>‹#›</a:t>
            </a:fld>
            <a:endParaRPr lang="en-US"/>
          </a:p>
        </p:txBody>
      </p:sp>
    </p:spTree>
    <p:extLst>
      <p:ext uri="{BB962C8B-B14F-4D97-AF65-F5344CB8AC3E}">
        <p14:creationId xmlns:p14="http://schemas.microsoft.com/office/powerpoint/2010/main" val="3246096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F50E0-02EB-CA4C-8711-AE3C97348C11}" type="datetimeFigureOut">
              <a:rPr lang="en-US" smtClean="0"/>
              <a:t>5/4/23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67D00A-FDFA-E648-8CEC-92296A8DC057}" type="slidenum">
              <a:rPr lang="en-US" smtClean="0"/>
              <a:t>‹#›</a:t>
            </a:fld>
            <a:endParaRPr lang="en-US"/>
          </a:p>
        </p:txBody>
      </p:sp>
    </p:spTree>
    <p:extLst>
      <p:ext uri="{BB962C8B-B14F-4D97-AF65-F5344CB8AC3E}">
        <p14:creationId xmlns:p14="http://schemas.microsoft.com/office/powerpoint/2010/main" val="2276264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BF50E0-02EB-CA4C-8711-AE3C97348C11}" type="datetimeFigureOut">
              <a:rPr lang="en-US" smtClean="0"/>
              <a:t>5/4/23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7D00A-FDFA-E648-8CEC-92296A8DC057}" type="slidenum">
              <a:rPr lang="en-US" smtClean="0"/>
              <a:t>‹#›</a:t>
            </a:fld>
            <a:endParaRPr lang="en-US"/>
          </a:p>
        </p:txBody>
      </p:sp>
    </p:spTree>
    <p:extLst>
      <p:ext uri="{BB962C8B-B14F-4D97-AF65-F5344CB8AC3E}">
        <p14:creationId xmlns:p14="http://schemas.microsoft.com/office/powerpoint/2010/main" val="3688303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BF50E0-02EB-CA4C-8711-AE3C97348C11}" type="datetimeFigureOut">
              <a:rPr lang="en-US" smtClean="0"/>
              <a:t>5/4/23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7D00A-FDFA-E648-8CEC-92296A8DC057}" type="slidenum">
              <a:rPr lang="en-US" smtClean="0"/>
              <a:t>‹#›</a:t>
            </a:fld>
            <a:endParaRPr lang="en-US"/>
          </a:p>
        </p:txBody>
      </p:sp>
    </p:spTree>
    <p:extLst>
      <p:ext uri="{BB962C8B-B14F-4D97-AF65-F5344CB8AC3E}">
        <p14:creationId xmlns:p14="http://schemas.microsoft.com/office/powerpoint/2010/main" val="27660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F50E0-02EB-CA4C-8711-AE3C97348C11}" type="datetimeFigureOut">
              <a:rPr lang="en-US" smtClean="0"/>
              <a:t>5/4/23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7D00A-FDFA-E648-8CEC-92296A8DC057}" type="slidenum">
              <a:rPr lang="en-US" smtClean="0"/>
              <a:t>‹#›</a:t>
            </a:fld>
            <a:endParaRPr lang="en-US"/>
          </a:p>
        </p:txBody>
      </p:sp>
    </p:spTree>
    <p:extLst>
      <p:ext uri="{BB962C8B-B14F-4D97-AF65-F5344CB8AC3E}">
        <p14:creationId xmlns:p14="http://schemas.microsoft.com/office/powerpoint/2010/main" val="425699240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universe, space, violet, outer space&#10;&#10;Description automatically generated">
            <a:extLst>
              <a:ext uri="{FF2B5EF4-FFF2-40B4-BE49-F238E27FC236}">
                <a16:creationId xmlns:a16="http://schemas.microsoft.com/office/drawing/2014/main" id="{2C116664-04D7-9A4E-54EB-53071701430A}"/>
              </a:ext>
            </a:extLst>
          </p:cNvPr>
          <p:cNvPicPr>
            <a:picLocks noChangeAspect="1"/>
          </p:cNvPicPr>
          <p:nvPr/>
        </p:nvPicPr>
        <p:blipFill>
          <a:blip r:embed="rId2"/>
          <a:stretch>
            <a:fillRect/>
          </a:stretch>
        </p:blipFill>
        <p:spPr>
          <a:xfrm>
            <a:off x="0" y="1"/>
            <a:ext cx="12270076" cy="6858000"/>
          </a:xfrm>
          <a:prstGeom prst="rect">
            <a:avLst/>
          </a:prstGeom>
        </p:spPr>
      </p:pic>
      <p:sp>
        <p:nvSpPr>
          <p:cNvPr id="6" name="TextBox 5">
            <a:extLst>
              <a:ext uri="{FF2B5EF4-FFF2-40B4-BE49-F238E27FC236}">
                <a16:creationId xmlns:a16="http://schemas.microsoft.com/office/drawing/2014/main" id="{D048524F-B46A-64DD-B5B5-90FC489FB92A}"/>
              </a:ext>
            </a:extLst>
          </p:cNvPr>
          <p:cNvSpPr txBox="1"/>
          <p:nvPr/>
        </p:nvSpPr>
        <p:spPr>
          <a:xfrm>
            <a:off x="683304" y="5994070"/>
            <a:ext cx="1906291" cy="646331"/>
          </a:xfrm>
          <a:prstGeom prst="rect">
            <a:avLst/>
          </a:prstGeom>
          <a:noFill/>
        </p:spPr>
        <p:txBody>
          <a:bodyPr wrap="none" rtlCol="0">
            <a:spAutoFit/>
          </a:bodyPr>
          <a:lstStyle/>
          <a:p>
            <a:r>
              <a:rPr lang="zh-TW" altLang="en-US" dirty="0">
                <a:latin typeface="Yu Gothic UI" panose="020B0500000000000000" pitchFamily="34" charset="-128"/>
                <a:ea typeface="Yu Gothic UI" panose="020B0500000000000000" pitchFamily="34" charset="-128"/>
              </a:rPr>
              <a:t>房正豪牧师</a:t>
            </a:r>
            <a:endParaRPr lang="en-US" altLang="zh-TW" dirty="0">
              <a:latin typeface="Yu Gothic UI" panose="020B0500000000000000" pitchFamily="34" charset="-128"/>
              <a:ea typeface="Yu Gothic UI" panose="020B0500000000000000" pitchFamily="34" charset="-128"/>
            </a:endParaRPr>
          </a:p>
          <a:p>
            <a:r>
              <a:rPr lang="en-US" dirty="0">
                <a:latin typeface="Yu Gothic UI" panose="020B0500000000000000" pitchFamily="34" charset="-128"/>
                <a:ea typeface="Yu Gothic UI" panose="020B0500000000000000" pitchFamily="34" charset="-128"/>
              </a:rPr>
              <a:t>Rev. Steven Fang</a:t>
            </a:r>
          </a:p>
        </p:txBody>
      </p:sp>
    </p:spTree>
    <p:extLst>
      <p:ext uri="{BB962C8B-B14F-4D97-AF65-F5344CB8AC3E}">
        <p14:creationId xmlns:p14="http://schemas.microsoft.com/office/powerpoint/2010/main" val="1734107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715F90-A712-D05E-0B1D-DF311599B5EE}"/>
              </a:ext>
            </a:extLst>
          </p:cNvPr>
          <p:cNvSpPr txBox="1"/>
          <p:nvPr/>
        </p:nvSpPr>
        <p:spPr>
          <a:xfrm>
            <a:off x="1503329" y="958887"/>
            <a:ext cx="9185342" cy="5016758"/>
          </a:xfrm>
          <a:prstGeom prst="rect">
            <a:avLst/>
          </a:prstGeom>
          <a:noFill/>
        </p:spPr>
        <p:txBody>
          <a:bodyPr wrap="square" rtlCol="0">
            <a:spAutoFit/>
          </a:bodyPr>
          <a:lstStyle/>
          <a:p>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何西阿书</a:t>
            </a:r>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Hosea 6:3</a:t>
            </a:r>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3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我们务要认识耶和华，竭力追求认识他。他出现确如晨光，他必临到我们像甘雨，像滋润田地的春雨。。</a:t>
            </a: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3 Let us acknowledge the Lord;</a:t>
            </a: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    let us press on to acknowledge him.</a:t>
            </a: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As surely as the sun rises,</a:t>
            </a: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    he will appear;</a:t>
            </a: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he will come to us like the winter rains,</a:t>
            </a: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    like the spring rains that water the earth.”</a:t>
            </a:r>
          </a:p>
        </p:txBody>
      </p:sp>
    </p:spTree>
    <p:extLst>
      <p:ext uri="{BB962C8B-B14F-4D97-AF65-F5344CB8AC3E}">
        <p14:creationId xmlns:p14="http://schemas.microsoft.com/office/powerpoint/2010/main" val="452283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715F90-A712-D05E-0B1D-DF311599B5EE}"/>
              </a:ext>
            </a:extLst>
          </p:cNvPr>
          <p:cNvSpPr txBox="1"/>
          <p:nvPr/>
        </p:nvSpPr>
        <p:spPr>
          <a:xfrm>
            <a:off x="1503329" y="768553"/>
            <a:ext cx="9185342" cy="5016758"/>
          </a:xfrm>
          <a:prstGeom prst="rect">
            <a:avLst/>
          </a:prstGeom>
          <a:noFill/>
        </p:spPr>
        <p:txBody>
          <a:bodyPr wrap="square" rtlCol="0">
            <a:spAutoFit/>
          </a:bodyPr>
          <a:lstStyle/>
          <a:p>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约翰福音 </a:t>
            </a:r>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John 2:5~6</a:t>
            </a:r>
            <a:endPar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5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他母亲对用人说，他告诉你们什么，你们就作什么。</a:t>
            </a:r>
          </a:p>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6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照犹太人洁净的规矩，有六口石缸摆在那里，每口可以盛两三桶水。</a:t>
            </a:r>
            <a:endPar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5 His mother said to the servants, “Do whatever he tells you.”</a:t>
            </a: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6 Nearby stood six stone water jars, the kind used by the Jews for ceremonial washing, each holding from twenty to thirty gallons.</a:t>
            </a:r>
            <a:endParaRPr lang="zh-TW" altLang="en-US" sz="3200" b="1" dirty="0">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62810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715F90-A712-D05E-0B1D-DF311599B5EE}"/>
              </a:ext>
            </a:extLst>
          </p:cNvPr>
          <p:cNvSpPr txBox="1"/>
          <p:nvPr/>
        </p:nvSpPr>
        <p:spPr>
          <a:xfrm>
            <a:off x="1318132" y="1843950"/>
            <a:ext cx="9555735" cy="3170099"/>
          </a:xfrm>
          <a:prstGeom prst="rect">
            <a:avLst/>
          </a:prstGeom>
          <a:noFill/>
        </p:spPr>
        <p:txBody>
          <a:bodyPr wrap="square" rtlCol="0">
            <a:spAutoFit/>
          </a:bodyPr>
          <a:lstStyle/>
          <a:p>
            <a:pPr marL="742950" indent="-742950" algn="ctr">
              <a:buAutoNum type="arabicPeriod"/>
            </a:pPr>
            <a:r>
              <a:rPr lang="zh-TW" altLang="en-US" sz="40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主是顾念人的主。</a:t>
            </a:r>
            <a:endParaRPr lang="en-US" altLang="zh-TW" sz="40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pPr algn="ctr"/>
            <a:r>
              <a:rPr lang="en-US" altLang="zh-TW" sz="4000" b="1" dirty="0">
                <a:effectLst>
                  <a:glow rad="63500">
                    <a:schemeClr val="bg1">
                      <a:alpha val="40000"/>
                    </a:schemeClr>
                  </a:glow>
                </a:effectLst>
                <a:latin typeface="Yu Gothic UI" panose="020B0500000000000000" pitchFamily="34" charset="-128"/>
                <a:ea typeface="Yu Gothic UI" panose="020B0500000000000000" pitchFamily="34" charset="-128"/>
              </a:rPr>
              <a:t>The God is the God takes care of people.</a:t>
            </a:r>
            <a:r>
              <a:rPr lang="zh-TW" altLang="en-US" sz="40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endParaRPr lang="en-US" altLang="zh-TW" sz="40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pPr algn="ctr"/>
            <a:r>
              <a:rPr lang="en-US" altLang="zh-TW" sz="40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2. </a:t>
            </a:r>
            <a:r>
              <a:rPr lang="zh-TW" altLang="en-US" sz="40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主从不误事。</a:t>
            </a:r>
            <a:endParaRPr lang="en-US" altLang="zh-TW" sz="40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pPr algn="ctr"/>
            <a:r>
              <a:rPr lang="en-US" altLang="zh-TW" sz="4000" b="1" dirty="0">
                <a:effectLst>
                  <a:glow rad="63500">
                    <a:schemeClr val="bg1">
                      <a:alpha val="40000"/>
                    </a:schemeClr>
                  </a:glow>
                </a:effectLst>
                <a:latin typeface="Yu Gothic UI" panose="020B0500000000000000" pitchFamily="34" charset="-128"/>
                <a:ea typeface="Yu Gothic UI" panose="020B0500000000000000" pitchFamily="34" charset="-128"/>
              </a:rPr>
              <a:t>The God never fails.</a:t>
            </a:r>
            <a:endParaRPr lang="zh-TW" altLang="en-US" sz="4000" b="1" dirty="0">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906851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715F90-A712-D05E-0B1D-DF311599B5EE}"/>
              </a:ext>
            </a:extLst>
          </p:cNvPr>
          <p:cNvSpPr txBox="1"/>
          <p:nvPr/>
        </p:nvSpPr>
        <p:spPr>
          <a:xfrm>
            <a:off x="1318132" y="578772"/>
            <a:ext cx="9555735" cy="6001643"/>
          </a:xfrm>
          <a:prstGeom prst="rect">
            <a:avLst/>
          </a:prstGeom>
          <a:noFill/>
        </p:spPr>
        <p:txBody>
          <a:bodyPr wrap="square" rtlCol="0">
            <a:spAutoFit/>
          </a:bodyPr>
          <a:lstStyle/>
          <a:p>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约翰福音 </a:t>
            </a:r>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John 2:8~10</a:t>
            </a:r>
            <a:endPar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8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耶稣又说，现在可以舀出来，送给管筵席的。他们就送了去。</a:t>
            </a:r>
            <a:endPar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9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管筵席的尝了那水变的酒，并不知道是哪里来的，只有舀水的用人知道。管筵席的便叫新郎来。</a:t>
            </a: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8 Then he told them, “Now draw some out and take it to the master of the banquet.” They did so, </a:t>
            </a: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9 and the master of the banquet tasted the water that had been turned into wine. He did not realize where it had come from, though the servants who had drawn the water knew. Then he called the bridegroom aside </a:t>
            </a:r>
          </a:p>
        </p:txBody>
      </p:sp>
    </p:spTree>
    <p:extLst>
      <p:ext uri="{BB962C8B-B14F-4D97-AF65-F5344CB8AC3E}">
        <p14:creationId xmlns:p14="http://schemas.microsoft.com/office/powerpoint/2010/main" val="2031925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715F90-A712-D05E-0B1D-DF311599B5EE}"/>
              </a:ext>
            </a:extLst>
          </p:cNvPr>
          <p:cNvSpPr txBox="1"/>
          <p:nvPr/>
        </p:nvSpPr>
        <p:spPr>
          <a:xfrm>
            <a:off x="1503329" y="674400"/>
            <a:ext cx="9185342" cy="5509200"/>
          </a:xfrm>
          <a:prstGeom prst="rect">
            <a:avLst/>
          </a:prstGeom>
          <a:noFill/>
        </p:spPr>
        <p:txBody>
          <a:bodyPr wrap="square" rtlCol="0">
            <a:spAutoFit/>
          </a:bodyPr>
          <a:lstStyle/>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10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对他说，人都是先摆上好酒。等客喝足了，才摆上次的。你倒把好酒留到如今。</a:t>
            </a:r>
          </a:p>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11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这是耶稣所行的头一件神迹，是在加利利的迦拿行的，显出他的荣耀来。他的门徒就信他了。</a:t>
            </a:r>
            <a:endPar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10 and said, “Everyone brings out the choice wine first and then the cheaper wine after the guests have had too much to drink; but you have saved the best till now.”</a:t>
            </a: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11 What Jesus did here in Cana of Galilee was the first of the signs through which he revealed his glory; and his disciples believed in him.</a:t>
            </a:r>
            <a:endParaRPr lang="zh-TW" altLang="en-US" sz="3200" b="1" dirty="0">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113603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715F90-A712-D05E-0B1D-DF311599B5EE}"/>
              </a:ext>
            </a:extLst>
          </p:cNvPr>
          <p:cNvSpPr txBox="1"/>
          <p:nvPr/>
        </p:nvSpPr>
        <p:spPr>
          <a:xfrm>
            <a:off x="1318132" y="1596689"/>
            <a:ext cx="9555735" cy="3170099"/>
          </a:xfrm>
          <a:prstGeom prst="rect">
            <a:avLst/>
          </a:prstGeom>
          <a:noFill/>
        </p:spPr>
        <p:txBody>
          <a:bodyPr wrap="square" rtlCol="0">
            <a:spAutoFit/>
          </a:bodyPr>
          <a:lstStyle/>
          <a:p>
            <a:pPr algn="ctr"/>
            <a:r>
              <a:rPr lang="zh-TW" altLang="en-US" sz="40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彼得前书</a:t>
            </a:r>
            <a:r>
              <a:rPr lang="en-US" altLang="zh-TW" sz="40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4000" b="1" dirty="0">
                <a:effectLst>
                  <a:glow rad="63500">
                    <a:schemeClr val="bg1">
                      <a:alpha val="40000"/>
                    </a:schemeClr>
                  </a:glow>
                </a:effectLst>
                <a:latin typeface="Yu Gothic UI" panose="020B0500000000000000" pitchFamily="34" charset="-128"/>
                <a:ea typeface="Yu Gothic UI" panose="020B0500000000000000" pitchFamily="34" charset="-128"/>
              </a:rPr>
              <a:t>1 Peter 5:7</a:t>
            </a:r>
            <a:endParaRPr lang="en-US" altLang="zh-TW" sz="40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pPr algn="ctr"/>
            <a:r>
              <a:rPr lang="en-US" altLang="zh-TW" sz="40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7 </a:t>
            </a:r>
            <a:r>
              <a:rPr lang="zh-TW" altLang="en-US" sz="40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你们要将一切的忧虑卸给神，</a:t>
            </a:r>
            <a:endParaRPr lang="en-US" altLang="zh-TW" sz="40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pPr algn="ctr"/>
            <a:r>
              <a:rPr lang="zh-TW" altLang="en-US" sz="40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因为他顾念你们。</a:t>
            </a:r>
            <a:endParaRPr lang="en-US" altLang="zh-TW" sz="40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pPr algn="ctr"/>
            <a:r>
              <a:rPr lang="en-US" altLang="zh-TW" sz="4000" b="1" dirty="0">
                <a:effectLst>
                  <a:glow rad="63500">
                    <a:schemeClr val="bg1">
                      <a:alpha val="40000"/>
                    </a:schemeClr>
                  </a:glow>
                </a:effectLst>
                <a:latin typeface="Yu Gothic UI" panose="020B0500000000000000" pitchFamily="34" charset="-128"/>
                <a:ea typeface="Yu Gothic UI" panose="020B0500000000000000" pitchFamily="34" charset="-128"/>
              </a:rPr>
              <a:t>7 Cast all your anxiety on him </a:t>
            </a:r>
          </a:p>
          <a:p>
            <a:pPr algn="ctr"/>
            <a:r>
              <a:rPr lang="en-US" altLang="zh-TW" sz="4000" b="1" dirty="0">
                <a:effectLst>
                  <a:glow rad="63500">
                    <a:schemeClr val="bg1">
                      <a:alpha val="40000"/>
                    </a:schemeClr>
                  </a:glow>
                </a:effectLst>
                <a:latin typeface="Yu Gothic UI" panose="020B0500000000000000" pitchFamily="34" charset="-128"/>
                <a:ea typeface="Yu Gothic UI" panose="020B0500000000000000" pitchFamily="34" charset="-128"/>
              </a:rPr>
              <a:t>because he cares for you.</a:t>
            </a:r>
          </a:p>
        </p:txBody>
      </p:sp>
    </p:spTree>
    <p:extLst>
      <p:ext uri="{BB962C8B-B14F-4D97-AF65-F5344CB8AC3E}">
        <p14:creationId xmlns:p14="http://schemas.microsoft.com/office/powerpoint/2010/main" val="2223272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715F90-A712-D05E-0B1D-DF311599B5EE}"/>
              </a:ext>
            </a:extLst>
          </p:cNvPr>
          <p:cNvSpPr txBox="1"/>
          <p:nvPr/>
        </p:nvSpPr>
        <p:spPr>
          <a:xfrm>
            <a:off x="1318132" y="920621"/>
            <a:ext cx="9555735" cy="5016758"/>
          </a:xfrm>
          <a:prstGeom prst="rect">
            <a:avLst/>
          </a:prstGeom>
          <a:noFill/>
        </p:spPr>
        <p:txBody>
          <a:bodyPr wrap="square" rtlCol="0">
            <a:spAutoFit/>
          </a:bodyPr>
          <a:lstStyle/>
          <a:p>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启示录</a:t>
            </a:r>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Revelation 19:7~9</a:t>
            </a:r>
            <a:endPar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7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我们要欢喜快乐，将荣耀归给他。因为羔羊婚娶的时候到了，新妇也自己预备好了。</a:t>
            </a:r>
          </a:p>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8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就蒙恩得穿光明洁白的细麻衣，这细麻衣就是圣徒所行的义。</a:t>
            </a: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7 Let us rejoice and be glad and give him glory!</a:t>
            </a: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For the wedding of the Lamb has come, and his bride has made herself ready.</a:t>
            </a: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8 Fine linen, bright and clean, was given her to wear.”</a:t>
            </a:r>
          </a:p>
        </p:txBody>
      </p:sp>
    </p:spTree>
    <p:extLst>
      <p:ext uri="{BB962C8B-B14F-4D97-AF65-F5344CB8AC3E}">
        <p14:creationId xmlns:p14="http://schemas.microsoft.com/office/powerpoint/2010/main" val="3105378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715F90-A712-D05E-0B1D-DF311599B5EE}"/>
              </a:ext>
            </a:extLst>
          </p:cNvPr>
          <p:cNvSpPr txBox="1"/>
          <p:nvPr/>
        </p:nvSpPr>
        <p:spPr>
          <a:xfrm>
            <a:off x="1318132" y="1286138"/>
            <a:ext cx="9555735" cy="3046988"/>
          </a:xfrm>
          <a:prstGeom prst="rect">
            <a:avLst/>
          </a:prstGeom>
          <a:noFill/>
        </p:spPr>
        <p:txBody>
          <a:bodyPr wrap="square" rtlCol="0">
            <a:spAutoFit/>
          </a:bodyPr>
          <a:lstStyle/>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9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天使吩咐我说，你要写上，凡被请赴羔羊之婚筵的有福了。又对我说，这是神真实的话。</a:t>
            </a:r>
            <a:endPar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9 Then the angel said to me, “Write this: Blessed are those who are invited to the wedding supper of the Lamb!” And he added, “These are the true words of God.”</a:t>
            </a:r>
          </a:p>
        </p:txBody>
      </p:sp>
    </p:spTree>
    <p:extLst>
      <p:ext uri="{BB962C8B-B14F-4D97-AF65-F5344CB8AC3E}">
        <p14:creationId xmlns:p14="http://schemas.microsoft.com/office/powerpoint/2010/main" val="449292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sky, building, road&#10;&#10;Description automatically generated">
            <a:extLst>
              <a:ext uri="{FF2B5EF4-FFF2-40B4-BE49-F238E27FC236}">
                <a16:creationId xmlns:a16="http://schemas.microsoft.com/office/drawing/2014/main" id="{264BE87A-32A6-21C7-A966-398669D27BD0}"/>
              </a:ext>
            </a:extLst>
          </p:cNvPr>
          <p:cNvPicPr>
            <a:picLocks noChangeAspect="1"/>
          </p:cNvPicPr>
          <p:nvPr/>
        </p:nvPicPr>
        <p:blipFill rotWithShape="1">
          <a:blip r:embed="rId2"/>
          <a:srcRect l="-242" r="352"/>
          <a:stretch/>
        </p:blipFill>
        <p:spPr>
          <a:xfrm>
            <a:off x="2912853" y="566879"/>
            <a:ext cx="6366294" cy="45524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94F6C874-B20F-6377-6732-881A893B46D9}"/>
              </a:ext>
            </a:extLst>
          </p:cNvPr>
          <p:cNvSpPr txBox="1"/>
          <p:nvPr/>
        </p:nvSpPr>
        <p:spPr>
          <a:xfrm>
            <a:off x="980657" y="5337014"/>
            <a:ext cx="10230686" cy="954107"/>
          </a:xfrm>
          <a:prstGeom prst="rect">
            <a:avLst/>
          </a:prstGeom>
          <a:noFill/>
        </p:spPr>
        <p:txBody>
          <a:bodyPr wrap="none" rtlCol="0">
            <a:spAutoFit/>
          </a:bodyPr>
          <a:lstStyle/>
          <a:p>
            <a:pPr algn="ctr"/>
            <a:r>
              <a:rPr lang="zh-TW" altLang="en-US" sz="2800" dirty="0">
                <a:solidFill>
                  <a:srgbClr val="FFFF00"/>
                </a:solidFill>
                <a:latin typeface="Yu Gothic UI Semilight" panose="020B0400000000000000" pitchFamily="34" charset="-128"/>
                <a:ea typeface="Yu Gothic UI Semilight" panose="020B0400000000000000" pitchFamily="34" charset="-128"/>
              </a:rPr>
              <a:t>台灣第一間禮拜堂</a:t>
            </a:r>
            <a:r>
              <a:rPr lang="en-US" altLang="zh-TW" sz="2800" dirty="0">
                <a:solidFill>
                  <a:srgbClr val="FFFF00"/>
                </a:solidFill>
                <a:latin typeface="Yu Gothic UI Semilight" panose="020B0400000000000000" pitchFamily="34" charset="-128"/>
                <a:ea typeface="Yu Gothic UI Semilight" panose="020B0400000000000000" pitchFamily="34" charset="-128"/>
              </a:rPr>
              <a:t> - </a:t>
            </a:r>
            <a:r>
              <a:rPr lang="zh-TW" altLang="en-US" sz="2800" dirty="0">
                <a:solidFill>
                  <a:srgbClr val="FFFF00"/>
                </a:solidFill>
                <a:latin typeface="Yu Gothic UI Semilight" panose="020B0400000000000000" pitchFamily="34" charset="-128"/>
                <a:ea typeface="Yu Gothic UI Semilight" panose="020B0400000000000000" pitchFamily="34" charset="-128"/>
              </a:rPr>
              <a:t>旗後教會 </a:t>
            </a:r>
            <a:r>
              <a:rPr lang="en-US" altLang="zh-TW" sz="2800" dirty="0">
                <a:solidFill>
                  <a:srgbClr val="FFFF00"/>
                </a:solidFill>
                <a:latin typeface="Yu Gothic UI Semilight" panose="020B0400000000000000" pitchFamily="34" charset="-128"/>
                <a:ea typeface="Yu Gothic UI Semilight" panose="020B0400000000000000" pitchFamily="34" charset="-128"/>
              </a:rPr>
              <a:t>1935</a:t>
            </a:r>
            <a:r>
              <a:rPr lang="zh-TW" altLang="en-US" sz="2800" dirty="0">
                <a:solidFill>
                  <a:srgbClr val="FFFF00"/>
                </a:solidFill>
                <a:latin typeface="Yu Gothic UI Semilight" panose="020B0400000000000000" pitchFamily="34" charset="-128"/>
                <a:ea typeface="Yu Gothic UI Semilight" panose="020B0400000000000000" pitchFamily="34" charset="-128"/>
              </a:rPr>
              <a:t> 建立</a:t>
            </a:r>
            <a:endParaRPr lang="en-US" altLang="zh-TW" sz="2800" dirty="0">
              <a:solidFill>
                <a:srgbClr val="FFFF00"/>
              </a:solidFill>
              <a:latin typeface="Yu Gothic UI Semilight" panose="020B0400000000000000" pitchFamily="34" charset="-128"/>
              <a:ea typeface="Yu Gothic UI Semilight" panose="020B0400000000000000" pitchFamily="34" charset="-128"/>
            </a:endParaRPr>
          </a:p>
          <a:p>
            <a:pPr algn="ctr"/>
            <a:r>
              <a:rPr lang="en-US" sz="2800" dirty="0">
                <a:latin typeface="Yu Gothic UI Semilight" panose="020B0400000000000000" pitchFamily="34" charset="-128"/>
                <a:ea typeface="Yu Gothic UI Semilight" panose="020B0400000000000000" pitchFamily="34" charset="-128"/>
              </a:rPr>
              <a:t>The first chapel in Taiwan - </a:t>
            </a:r>
            <a:r>
              <a:rPr lang="en-US" sz="2800" dirty="0" err="1">
                <a:latin typeface="Yu Gothic UI Semilight" panose="020B0400000000000000" pitchFamily="34" charset="-128"/>
                <a:ea typeface="Yu Gothic UI Semilight" panose="020B0400000000000000" pitchFamily="34" charset="-128"/>
              </a:rPr>
              <a:t>Qihou</a:t>
            </a:r>
            <a:r>
              <a:rPr lang="en-US" sz="2800" dirty="0">
                <a:latin typeface="Yu Gothic UI Semilight" panose="020B0400000000000000" pitchFamily="34" charset="-128"/>
                <a:ea typeface="Yu Gothic UI Semilight" panose="020B0400000000000000" pitchFamily="34" charset="-128"/>
              </a:rPr>
              <a:t> Church was established in 1935</a:t>
            </a:r>
          </a:p>
        </p:txBody>
      </p:sp>
    </p:spTree>
    <p:extLst>
      <p:ext uri="{BB962C8B-B14F-4D97-AF65-F5344CB8AC3E}">
        <p14:creationId xmlns:p14="http://schemas.microsoft.com/office/powerpoint/2010/main" val="900102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human face, person, text, portrait&#10;&#10;Description automatically generated">
            <a:extLst>
              <a:ext uri="{FF2B5EF4-FFF2-40B4-BE49-F238E27FC236}">
                <a16:creationId xmlns:a16="http://schemas.microsoft.com/office/drawing/2014/main" id="{EEF08286-1976-8BB3-1372-6BD86200F92D}"/>
              </a:ext>
            </a:extLst>
          </p:cNvPr>
          <p:cNvPicPr>
            <a:picLocks noChangeAspect="1"/>
          </p:cNvPicPr>
          <p:nvPr/>
        </p:nvPicPr>
        <p:blipFill>
          <a:blip r:embed="rId2"/>
          <a:stretch>
            <a:fillRect/>
          </a:stretch>
        </p:blipFill>
        <p:spPr>
          <a:xfrm>
            <a:off x="1011943" y="1165106"/>
            <a:ext cx="3374486" cy="48944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A picture containing outdoor, plant, mountain, grass&#10;&#10;Description automatically generated">
            <a:extLst>
              <a:ext uri="{FF2B5EF4-FFF2-40B4-BE49-F238E27FC236}">
                <a16:creationId xmlns:a16="http://schemas.microsoft.com/office/drawing/2014/main" id="{23CA6FBE-E3CA-B426-840B-9A3767398007}"/>
              </a:ext>
            </a:extLst>
          </p:cNvPr>
          <p:cNvPicPr>
            <a:picLocks noChangeAspect="1"/>
          </p:cNvPicPr>
          <p:nvPr/>
        </p:nvPicPr>
        <p:blipFill>
          <a:blip r:embed="rId3"/>
          <a:stretch>
            <a:fillRect/>
          </a:stretch>
        </p:blipFill>
        <p:spPr>
          <a:xfrm>
            <a:off x="4680056" y="1165106"/>
            <a:ext cx="6500001" cy="4875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042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715F90-A712-D05E-0B1D-DF311599B5EE}"/>
              </a:ext>
            </a:extLst>
          </p:cNvPr>
          <p:cNvSpPr txBox="1"/>
          <p:nvPr/>
        </p:nvSpPr>
        <p:spPr>
          <a:xfrm>
            <a:off x="1503329" y="958887"/>
            <a:ext cx="9185342" cy="5509200"/>
          </a:xfrm>
          <a:prstGeom prst="rect">
            <a:avLst/>
          </a:prstGeom>
          <a:noFill/>
        </p:spPr>
        <p:txBody>
          <a:bodyPr wrap="square" rtlCol="0">
            <a:spAutoFit/>
          </a:bodyPr>
          <a:lstStyle/>
          <a:p>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约翰福音 </a:t>
            </a:r>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John 2:1~11</a:t>
            </a:r>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1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第三日，在加利利的迦拿有娶亲的筵席。耶稣的母亲在那里。</a:t>
            </a:r>
          </a:p>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2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耶稣和他的门徒也被请去赴席。</a:t>
            </a:r>
          </a:p>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3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酒用尽了，耶稣的母亲对他说，他们没有酒了。</a:t>
            </a:r>
            <a:endPar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1 On the third day a wedding took place at Cana in Galilee. Jesus’ mother was there, </a:t>
            </a: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2 and Jesus and his disciples had also been invited to the wedding. </a:t>
            </a: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3 When the wine was gone, Jesus’ mother said to him, “They have no more wine.”</a:t>
            </a:r>
            <a:endParaRPr lang="zh-TW" altLang="en-US" sz="3200" b="1" dirty="0">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334487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715F90-A712-D05E-0B1D-DF311599B5EE}"/>
              </a:ext>
            </a:extLst>
          </p:cNvPr>
          <p:cNvSpPr txBox="1"/>
          <p:nvPr/>
        </p:nvSpPr>
        <p:spPr>
          <a:xfrm>
            <a:off x="1503329" y="181957"/>
            <a:ext cx="9185342" cy="6494085"/>
          </a:xfrm>
          <a:prstGeom prst="rect">
            <a:avLst/>
          </a:prstGeom>
          <a:noFill/>
        </p:spPr>
        <p:txBody>
          <a:bodyPr wrap="square" rtlCol="0">
            <a:spAutoFit/>
          </a:bodyPr>
          <a:lstStyle/>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4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耶稣说，母亲，（原文作妇人）我与你有什么相干。我的时候还没有到。</a:t>
            </a:r>
          </a:p>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5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他母亲对用人说，他告诉你们什么，你们就作什么。</a:t>
            </a:r>
          </a:p>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6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照犹太人洁净的规矩，有六口石缸摆在那里，每口可以盛两三桶水。</a:t>
            </a:r>
            <a:endPar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4 “Woman, why do you involve me?” Jesus replied. “My hour has not yet come.”</a:t>
            </a: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5 His mother said to the servants, “Do whatever he tells you.”</a:t>
            </a: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6 Nearby stood six stone water jars, the kind used by the Jews for ceremonial washing, each holding from twenty to thirty gallons.</a:t>
            </a:r>
            <a:endParaRPr lang="zh-TW" altLang="en-US" sz="3200" b="1" dirty="0">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005728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715F90-A712-D05E-0B1D-DF311599B5EE}"/>
              </a:ext>
            </a:extLst>
          </p:cNvPr>
          <p:cNvSpPr txBox="1"/>
          <p:nvPr/>
        </p:nvSpPr>
        <p:spPr>
          <a:xfrm>
            <a:off x="1503329" y="1045151"/>
            <a:ext cx="9185342" cy="4524315"/>
          </a:xfrm>
          <a:prstGeom prst="rect">
            <a:avLst/>
          </a:prstGeom>
          <a:noFill/>
        </p:spPr>
        <p:txBody>
          <a:bodyPr wrap="square" rtlCol="0">
            <a:spAutoFit/>
          </a:bodyPr>
          <a:lstStyle/>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7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耶稣对用人说，把缸倒满了水。他们就倒满了，直到缸口。</a:t>
            </a:r>
          </a:p>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8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耶稣又说，现在可以舀出来，送给管筵席的。他们就送了去。</a:t>
            </a: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7 Jesus said to the servants, “Fill the jars with water”; so they filled them to the brim.</a:t>
            </a: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8 Then he told them, “Now draw some out and take it to the master of the banquet.”</a:t>
            </a: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They did so, </a:t>
            </a:r>
          </a:p>
        </p:txBody>
      </p:sp>
    </p:spTree>
    <p:extLst>
      <p:ext uri="{BB962C8B-B14F-4D97-AF65-F5344CB8AC3E}">
        <p14:creationId xmlns:p14="http://schemas.microsoft.com/office/powerpoint/2010/main" val="3979684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715F90-A712-D05E-0B1D-DF311599B5EE}"/>
              </a:ext>
            </a:extLst>
          </p:cNvPr>
          <p:cNvSpPr txBox="1"/>
          <p:nvPr/>
        </p:nvSpPr>
        <p:spPr>
          <a:xfrm>
            <a:off x="1503329" y="958887"/>
            <a:ext cx="9185342" cy="3539430"/>
          </a:xfrm>
          <a:prstGeom prst="rect">
            <a:avLst/>
          </a:prstGeom>
          <a:noFill/>
        </p:spPr>
        <p:txBody>
          <a:bodyPr wrap="square" rtlCol="0">
            <a:spAutoFit/>
          </a:bodyPr>
          <a:lstStyle/>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9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管筵席的尝了那水变的酒，并不知道是哪里来的，只有舀水的用人知道。管筵席的便叫新郎来。</a:t>
            </a:r>
            <a:endPar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9 and the master of the banquet tasted the water that had been turned into wine. He did not realize where it had come from, though the servants who had drawn the water knew. Then he called the bridegroom aside </a:t>
            </a:r>
          </a:p>
        </p:txBody>
      </p:sp>
    </p:spTree>
    <p:extLst>
      <p:ext uri="{BB962C8B-B14F-4D97-AF65-F5344CB8AC3E}">
        <p14:creationId xmlns:p14="http://schemas.microsoft.com/office/powerpoint/2010/main" val="3476528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715F90-A712-D05E-0B1D-DF311599B5EE}"/>
              </a:ext>
            </a:extLst>
          </p:cNvPr>
          <p:cNvSpPr txBox="1"/>
          <p:nvPr/>
        </p:nvSpPr>
        <p:spPr>
          <a:xfrm>
            <a:off x="1503329" y="674400"/>
            <a:ext cx="9185342" cy="5509200"/>
          </a:xfrm>
          <a:prstGeom prst="rect">
            <a:avLst/>
          </a:prstGeom>
          <a:noFill/>
        </p:spPr>
        <p:txBody>
          <a:bodyPr wrap="square" rtlCol="0">
            <a:spAutoFit/>
          </a:bodyPr>
          <a:lstStyle/>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10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对他说，人都是先摆上好酒。等客喝足了，才摆上次的。你倒把好酒留到如今。</a:t>
            </a:r>
          </a:p>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11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这是耶稣所行的头一件神迹，是在加利利的迦拿行的，显出他的荣耀来。他的门徒就信他了。</a:t>
            </a:r>
            <a:endPar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10 and said, “Everyone brings out the choice wine first and then the cheaper wine after the guests have had too much to drink; but you have saved the best till now.”</a:t>
            </a: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11 What Jesus did here in Cana of Galilee was the first of the signs through which he revealed his glory; and his disciples believed in him.</a:t>
            </a:r>
            <a:endParaRPr lang="zh-TW" altLang="en-US" sz="3200" b="1" dirty="0">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4138720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715F90-A712-D05E-0B1D-DF311599B5EE}"/>
              </a:ext>
            </a:extLst>
          </p:cNvPr>
          <p:cNvSpPr txBox="1"/>
          <p:nvPr/>
        </p:nvSpPr>
        <p:spPr>
          <a:xfrm>
            <a:off x="1503329" y="958887"/>
            <a:ext cx="9185342" cy="3046988"/>
          </a:xfrm>
          <a:prstGeom prst="rect">
            <a:avLst/>
          </a:prstGeom>
          <a:noFill/>
        </p:spPr>
        <p:txBody>
          <a:bodyPr wrap="square" rtlCol="0">
            <a:spAutoFit/>
          </a:bodyPr>
          <a:lstStyle/>
          <a:p>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约翰福音 </a:t>
            </a:r>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John 19:25~27</a:t>
            </a:r>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25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站在耶稣十字架旁边的，有他母亲与他母亲的姊妹，并革罗罢的妻子马利亚，和抹大拉的马利亚。</a:t>
            </a: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25 Near the cross of Jesus stood his mother, his mother’s sister, Mary the wife of </a:t>
            </a:r>
            <a:r>
              <a:rPr lang="en-US" altLang="zh-TW" sz="3200" b="1" dirty="0" err="1">
                <a:effectLst>
                  <a:glow rad="63500">
                    <a:schemeClr val="bg1">
                      <a:alpha val="40000"/>
                    </a:schemeClr>
                  </a:glow>
                </a:effectLst>
                <a:latin typeface="Yu Gothic UI" panose="020B0500000000000000" pitchFamily="34" charset="-128"/>
                <a:ea typeface="Yu Gothic UI" panose="020B0500000000000000" pitchFamily="34" charset="-128"/>
              </a:rPr>
              <a:t>Clopas</a:t>
            </a:r>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 and Mary Magdalene. </a:t>
            </a:r>
          </a:p>
        </p:txBody>
      </p:sp>
    </p:spTree>
    <p:extLst>
      <p:ext uri="{BB962C8B-B14F-4D97-AF65-F5344CB8AC3E}">
        <p14:creationId xmlns:p14="http://schemas.microsoft.com/office/powerpoint/2010/main" val="2826784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715F90-A712-D05E-0B1D-DF311599B5EE}"/>
              </a:ext>
            </a:extLst>
          </p:cNvPr>
          <p:cNvSpPr txBox="1"/>
          <p:nvPr/>
        </p:nvSpPr>
        <p:spPr>
          <a:xfrm>
            <a:off x="1503329" y="674400"/>
            <a:ext cx="9185342" cy="5016758"/>
          </a:xfrm>
          <a:prstGeom prst="rect">
            <a:avLst/>
          </a:prstGeom>
          <a:noFill/>
        </p:spPr>
        <p:txBody>
          <a:bodyPr wrap="square" rtlCol="0">
            <a:spAutoFit/>
          </a:bodyPr>
          <a:lstStyle/>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26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耶稣见母亲和他所爱的那门徒站在旁边，就对他母亲说，母亲，看你的儿子。</a:t>
            </a:r>
          </a:p>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27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又对那门徒说，看你的母亲。从此那门徒就接她到自己家里去了。</a:t>
            </a:r>
            <a:endPar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26 When Jesus saw his mother there, and the disciple whom he loved standing nearby, he said to her, “Woman,[b] here is your son,” </a:t>
            </a: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27 and to the disciple, “Here is your mother.” From that time on, this disciple took her into his home.</a:t>
            </a:r>
            <a:endParaRPr lang="zh-TW" altLang="en-US" sz="3200" b="1" dirty="0">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621141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715F90-A712-D05E-0B1D-DF311599B5EE}"/>
              </a:ext>
            </a:extLst>
          </p:cNvPr>
          <p:cNvSpPr txBox="1"/>
          <p:nvPr/>
        </p:nvSpPr>
        <p:spPr>
          <a:xfrm>
            <a:off x="1296295" y="1478866"/>
            <a:ext cx="9185342" cy="3170099"/>
          </a:xfrm>
          <a:prstGeom prst="rect">
            <a:avLst/>
          </a:prstGeom>
          <a:noFill/>
        </p:spPr>
        <p:txBody>
          <a:bodyPr wrap="square" rtlCol="0">
            <a:spAutoFit/>
          </a:bodyPr>
          <a:lstStyle/>
          <a:p>
            <a:pPr marL="742950" indent="-742950" algn="ctr">
              <a:buAutoNum type="arabicPeriod"/>
            </a:pPr>
            <a:r>
              <a:rPr lang="zh-TW" altLang="en-US" sz="40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马利亚知道耶稣是谁。</a:t>
            </a:r>
            <a:endParaRPr lang="en-US" altLang="zh-TW" sz="40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pPr algn="ctr"/>
            <a:r>
              <a:rPr lang="en-US" altLang="zh-TW" sz="4000" b="1" dirty="0">
                <a:effectLst>
                  <a:glow rad="63500">
                    <a:schemeClr val="bg1">
                      <a:alpha val="40000"/>
                    </a:schemeClr>
                  </a:glow>
                </a:effectLst>
                <a:latin typeface="Yu Gothic UI" panose="020B0500000000000000" pitchFamily="34" charset="-128"/>
                <a:ea typeface="Yu Gothic UI" panose="020B0500000000000000" pitchFamily="34" charset="-128"/>
              </a:rPr>
              <a:t>Mary knows who Jesus is.</a:t>
            </a:r>
            <a:r>
              <a:rPr lang="zh-TW" altLang="en-US" sz="40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endParaRPr lang="en-US" altLang="zh-TW" sz="40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pPr algn="ctr"/>
            <a:r>
              <a:rPr lang="en-US" altLang="zh-TW" sz="40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2. </a:t>
            </a:r>
            <a:r>
              <a:rPr lang="zh-TW" altLang="en-US" sz="40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马利亚对耶稣有信心。</a:t>
            </a:r>
            <a:endParaRPr lang="en-US" altLang="zh-TW" sz="40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pPr algn="ctr"/>
            <a:r>
              <a:rPr lang="en-US" altLang="zh-TW" sz="4000" b="1" dirty="0">
                <a:effectLst>
                  <a:glow rad="63500">
                    <a:schemeClr val="bg1">
                      <a:alpha val="40000"/>
                    </a:schemeClr>
                  </a:glow>
                </a:effectLst>
                <a:latin typeface="Yu Gothic UI" panose="020B0500000000000000" pitchFamily="34" charset="-128"/>
                <a:ea typeface="Yu Gothic UI" panose="020B0500000000000000" pitchFamily="34" charset="-128"/>
              </a:rPr>
              <a:t>Mary had faith in Jesus.</a:t>
            </a:r>
            <a:endParaRPr lang="zh-TW" altLang="en-US" sz="4000" b="1" dirty="0">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5495092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 2013 - 2022</Template>
  <TotalTime>153</TotalTime>
  <Words>1520</Words>
  <Application>Microsoft Macintosh PowerPoint</Application>
  <PresentationFormat>Widescreen</PresentationFormat>
  <Paragraphs>75</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Yu Gothic UI</vt:lpstr>
      <vt:lpstr>Yu Gothic UI Semilight</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LCCC Church</dc:creator>
  <cp:lastModifiedBy>LCCC Church</cp:lastModifiedBy>
  <cp:revision>8</cp:revision>
  <dcterms:created xsi:type="dcterms:W3CDTF">2023-04-20T14:29:06Z</dcterms:created>
  <dcterms:modified xsi:type="dcterms:W3CDTF">2023-05-04T16:08:39Z</dcterms:modified>
</cp:coreProperties>
</file>