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4" r:id="rId7"/>
    <p:sldId id="276" r:id="rId8"/>
    <p:sldId id="275" r:id="rId9"/>
    <p:sldId id="277" r:id="rId10"/>
    <p:sldId id="278" r:id="rId11"/>
    <p:sldId id="279" r:id="rId12"/>
    <p:sldId id="280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5143500" type="screen16x9"/>
  <p:notesSz cx="6858000" cy="9144000"/>
  <p:embeddedFontLst>
    <p:embeddedFont>
      <p:font typeface="Economica" panose="02000506040000020004" pitchFamily="2" charset="77"/>
      <p:regular r:id=""/>
      <p:bold r:id=""/>
      <p:italic r:id=""/>
      <p:boldItalic r:id=""/>
    </p:embeddedFont>
    <p:embeddedFont>
      <p:font typeface="Open Sans" panose="020B0606030504020204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5"/>
    <p:restoredTop sz="94718"/>
  </p:normalViewPr>
  <p:slideViewPr>
    <p:cSldViewPr snapToGrid="0">
      <p:cViewPr>
        <p:scale>
          <a:sx n="100" d="100"/>
          <a:sy n="100" d="100"/>
        </p:scale>
        <p:origin x="1976" y="14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4eeb658c7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4eeb658c7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4eeb658c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4eeb658c7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2245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4eeb658c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4eeb658c7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3436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4eeb658c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4eeb658c7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3146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34eeb658c7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34eeb658c7_2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4eeb658c7_2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34eeb658c7_2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34eeb658c7_2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34eeb658c7_2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4eeb658c7_2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34eeb658c7_2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4eeb658c7_2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34eeb658c7_2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4eeb658c7_2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34eeb658c7_2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4eeb658c7_2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34eeb658c7_2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4eeb658c7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4eeb658c7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4eeb658c7_2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4eeb658c7_2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4eeb658c7_2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34eeb658c7_2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34eeb658c7_2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34eeb658c7_2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4eeb658c7_0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4eeb658c7_0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4eeb658c7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4eeb658c7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4eeb658c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4eeb658c7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4eeb658c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4eeb658c7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4417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4eeb658c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4eeb658c7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1069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4eeb658c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4eeb658c7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6396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4eeb658c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4eeb658c7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934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922564"/>
            <a:ext cx="3054600" cy="20588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en" dirty="0"/>
              <a:t>The Prodigal Son &amp; the Good Father</a:t>
            </a:r>
            <a:r>
              <a:rPr lang="zh-TW" altLang="en-US" sz="4000" dirty="0"/>
              <a:t>浪子与好父亲</a:t>
            </a:r>
            <a:endParaRPr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Father’s Day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57050" y="540440"/>
            <a:ext cx="7629900" cy="4385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25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那 时 ， 大 儿 子 正 在 田 里 。 他 回 来 ， 离 家 不 远 ， 听 见 作 乐 跳 舞 的 声 音 ，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26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便 叫 过 一 个 仆 人 来 ， 问 是 甚 麽 事 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27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仆 人 说 ： 你 兄 弟 来 了 ； 你 父 亲 因 为 得 他 无 灾 无 病 的 回 来 ， 把 肥 牛 犊 宰 了 。</a:t>
            </a: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25 “Now his elder son was in the field; and as he came and drew near to the house, he heard music and dancing.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26 And he called one of the servants and asked what this meant.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27 And he said to him, ‘Your brother has come, and your father has killed the fatted calf, because he has received him safe and sound.’ </a:t>
            </a:r>
            <a:endParaRPr lang="zh-TW" altLang="en-US" sz="21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342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57050" y="55691"/>
            <a:ext cx="7629900" cy="503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28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大 儿 子 却 生 气 ， 不 肯 进 去 ； 他 父 亲 就 出 来 劝 他 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29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他 对 父 亲 说 ： 我 服 事 你 这 多 年 ， 从 来 没 有 违 背 过 你 的 命 ， 你 并 没 有 给 我 一 只 山 羊 羔 ， 叫 我 和 朋 友 一 同 快 乐 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30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但 你 这 个 儿 子 和 娼 妓 吞 尽 了 你 的 产 业 ， 他 一 来 了 ， 你 倒 为 他 宰 了 肥 牛 犊 。</a:t>
            </a: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28 But he was angry and refused to go in. His father came out and entreated him,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29 but he answered his father, ‘Lo, these many years I have served you, and I never disobeyed your command; yet you never gave me a kid, that I might make merry with my friends.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30 But when this son of yours came, who has devoured your living with harlots, you killed for him the fatted calf!’ </a:t>
            </a:r>
            <a:endParaRPr lang="zh-TW" altLang="en-US" sz="21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9989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57050" y="309691"/>
            <a:ext cx="7629900" cy="309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31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父 亲 对 他 说 ： 儿 阿 ！ 你 常 和 我 同 在 ， 我 一 切 所 有 的 都 是 你 的 ；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32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只 是 你 这 个 兄 弟 是 死 而 复 活 、 失 而 又 得 的 ， 所 以 我 们 理 当 欢 喜 快 乐 。</a:t>
            </a: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31 And he said to him, ‘Son, you are always with me, and all that is mine is yours.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32 It was fitting to make merry and be glad, for this your brother was dead, and is alive; he was lost, and is found.’”</a:t>
            </a:r>
            <a:endParaRPr lang="zh-TW" altLang="en-US" sz="21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1059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3856383" cy="503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798363" y="469987"/>
            <a:ext cx="3604672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lvl="0"/>
            <a:r>
              <a:rPr lang="en" dirty="0"/>
              <a:t>The Prodigal Son</a:t>
            </a:r>
            <a:br>
              <a:rPr lang="en" dirty="0"/>
            </a:br>
            <a:r>
              <a:rPr lang="zh-TW" altLang="en-US" sz="4000" dirty="0"/>
              <a:t>浪子回头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lvl="0"/>
            <a:r>
              <a:rPr lang="en" dirty="0"/>
              <a:t>The Attributes of the Good Father</a:t>
            </a:r>
            <a:br>
              <a:rPr lang="en" dirty="0"/>
            </a:br>
            <a:r>
              <a:rPr lang="zh-TW" altLang="en-US" sz="3600" dirty="0"/>
              <a:t>好父亲的属性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211015"/>
            <a:ext cx="8520600" cy="46724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en" sz="10000" dirty="0"/>
              <a:t>The Father is Generous</a:t>
            </a:r>
            <a:br>
              <a:rPr lang="en" sz="10000" dirty="0"/>
            </a:br>
            <a:r>
              <a:rPr lang="zh-TW" altLang="en-US" sz="6600" dirty="0"/>
              <a:t>父亲是慷慨的</a:t>
            </a:r>
            <a:endParaRPr sz="10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311699" y="211015"/>
            <a:ext cx="8581091" cy="4732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en" sz="9600" dirty="0"/>
              <a:t>The Father does not Smother</a:t>
            </a:r>
            <a:br>
              <a:rPr lang="en" sz="9600" dirty="0"/>
            </a:br>
            <a:r>
              <a:rPr lang="zh-TW" altLang="en-US" sz="6600" dirty="0"/>
              <a:t>父亲不给过多压力</a:t>
            </a:r>
            <a:endParaRPr sz="9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311700" y="170822"/>
            <a:ext cx="8520600" cy="47428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en" sz="9600" dirty="0"/>
              <a:t>The Father is Tenderhearted</a:t>
            </a:r>
            <a:br>
              <a:rPr lang="en" sz="9600" dirty="0"/>
            </a:br>
            <a:r>
              <a:rPr lang="zh-TW" altLang="en-US" sz="6600" dirty="0"/>
              <a:t>父亲是温柔的</a:t>
            </a:r>
            <a:endParaRPr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311700" y="1507350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en" sz="9600" dirty="0"/>
              <a:t>The Father is Joyful</a:t>
            </a:r>
            <a:br>
              <a:rPr lang="en" sz="10000" dirty="0"/>
            </a:br>
            <a:r>
              <a:rPr lang="zh-TW" altLang="en-US" sz="6600" dirty="0"/>
              <a:t>父亲是快乐的</a:t>
            </a:r>
            <a:endParaRPr sz="10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101600"/>
            <a:ext cx="8520600" cy="48869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en" sz="8800" dirty="0"/>
              <a:t>The Father Desires Peace and Harmony</a:t>
            </a:r>
            <a:br>
              <a:rPr lang="en" sz="8800" dirty="0"/>
            </a:br>
            <a:r>
              <a:rPr lang="zh-TW" altLang="en-US" sz="6000" dirty="0"/>
              <a:t>天父渴望平安与和谐</a:t>
            </a:r>
            <a:endParaRPr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lvl="0"/>
            <a:r>
              <a:rPr lang="en" dirty="0"/>
              <a:t>The Importance of Fatherhood</a:t>
            </a:r>
            <a:br>
              <a:rPr lang="en" dirty="0"/>
            </a:br>
            <a:r>
              <a:rPr lang="zh-TW" altLang="en-US" sz="3200" dirty="0"/>
              <a:t>父亲的重要性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311700" y="711200"/>
            <a:ext cx="8520600" cy="37998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en" sz="9600" dirty="0"/>
              <a:t>The Father Teaches</a:t>
            </a:r>
            <a:br>
              <a:rPr lang="en" sz="9600" dirty="0"/>
            </a:br>
            <a:r>
              <a:rPr lang="zh-TW" altLang="en-US" sz="6600" dirty="0"/>
              <a:t>父亲教导</a:t>
            </a:r>
            <a:endParaRPr sz="9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lvl="0"/>
            <a:r>
              <a:rPr lang="en" dirty="0"/>
              <a:t>Takeaways</a:t>
            </a:r>
            <a:r>
              <a:rPr lang="zh-TW" altLang="en-US" dirty="0"/>
              <a:t> </a:t>
            </a:r>
            <a:r>
              <a:rPr lang="zh-TW" altLang="en-US" sz="3200" dirty="0"/>
              <a:t>重点</a:t>
            </a:r>
            <a:endParaRPr dirty="0"/>
          </a:p>
        </p:txBody>
      </p:sp>
      <p:sp>
        <p:nvSpPr>
          <p:cNvPr id="143" name="Google Shape;143;p2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Celebrate and appreciate your fathers</a:t>
            </a:r>
          </a:p>
          <a:p>
            <a:pPr marL="76200" lvl="0" indent="0">
              <a:lnSpc>
                <a:spcPct val="150000"/>
              </a:lnSpc>
              <a:buSzPts val="2400"/>
              <a:buNone/>
            </a:pPr>
            <a:r>
              <a:rPr lang="zh-TW" altLang="en-US" sz="2400" dirty="0"/>
              <a:t>     庆祝和感谢你的父亲</a:t>
            </a:r>
            <a:endParaRPr sz="24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Work hard to be like the Good Father</a:t>
            </a:r>
          </a:p>
          <a:p>
            <a:pPr marL="76200" lvl="0" indent="0">
              <a:lnSpc>
                <a:spcPct val="150000"/>
              </a:lnSpc>
              <a:buSzPts val="2400"/>
              <a:buNone/>
            </a:pPr>
            <a:r>
              <a:rPr lang="zh-TW" altLang="en-US" sz="2400" dirty="0"/>
              <a:t>     努力成为好父亲</a:t>
            </a:r>
            <a:endParaRPr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713" y="753875"/>
            <a:ext cx="7638574" cy="42967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2 Minutes…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75098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719204" y="315925"/>
            <a:ext cx="5256343" cy="22558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lvl="0"/>
            <a:r>
              <a:rPr lang="en" dirty="0"/>
              <a:t>When Fathers are Loving, Present, &amp; Supportive…</a:t>
            </a:r>
            <a:br>
              <a:rPr lang="en" dirty="0"/>
            </a:br>
            <a:r>
              <a:rPr lang="zh-TW" altLang="en-US" sz="3600" dirty="0"/>
              <a:t>当父爱时，礼物和支持</a:t>
            </a:r>
            <a:r>
              <a:rPr lang="en-US" altLang="zh-TW" sz="3600" dirty="0"/>
              <a:t>…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663066" y="2054400"/>
            <a:ext cx="4045200" cy="103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buSzPts val="990"/>
            </a:pPr>
            <a:r>
              <a:rPr lang="en" sz="5680" dirty="0"/>
              <a:t>Prodigal</a:t>
            </a:r>
            <a:r>
              <a:rPr lang="zh-TW" altLang="en-US" sz="5680" dirty="0"/>
              <a:t> </a:t>
            </a:r>
            <a:r>
              <a:rPr lang="zh-TW" altLang="en-US" sz="4400" dirty="0"/>
              <a:t>浪子</a:t>
            </a:r>
            <a:endParaRPr sz="5680" dirty="0"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2"/>
          </p:nvPr>
        </p:nvSpPr>
        <p:spPr>
          <a:xfrm>
            <a:off x="4708266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700" dirty="0"/>
              <a:t>Spending recklessly or extravagantly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zh-TW" altLang="en-US" sz="2800" dirty="0"/>
              <a:t>肆无忌惮或挥霍无度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685800" y="449269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lt2"/>
                </a:solidFill>
              </a:rPr>
              <a:t>Luke 15:11-32</a:t>
            </a:r>
            <a:endParaRPr sz="3200" b="1" dirty="0">
              <a:solidFill>
                <a:schemeClr val="lt2"/>
              </a:solidFill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685800" y="216075"/>
            <a:ext cx="7820191" cy="4385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11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耶 稣 又 说 ： 一 个 人 有 两 个 儿 子 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12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小 儿 子 对 父 亲 说 ： 父 亲 ， 请 你 把 我 应 得 的 家 业 分 给 我 。 他 父 亲 就 把 产 业 分 给 他 们 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13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过 了 不 多 几 日 ， 小 儿 子 就 把 他 一 切 所 有 的 都 收 拾 起 来 ， 往 远 方 去 了 。 在 那 里 任 意 放 荡 ， 浪 费 赀 财 。</a:t>
            </a:r>
          </a:p>
          <a:p>
            <a:pPr lvl="0">
              <a:buClr>
                <a:schemeClr val="dk1"/>
              </a:buClr>
              <a:buSzPts val="1100"/>
            </a:pP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11 And he said, “There was a man who had two sons;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12 and the younger of them said to his father, ‘Father, give me the share of property that falls to me.’ And he divided his living between them.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13 Not many days later, the younger son gathered all he had and took his journey into a far country, and there he squandered his property in loose living.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831850" y="511775"/>
            <a:ext cx="7785100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000" dirty="0">
                <a:latin typeface="Open Sans"/>
                <a:ea typeface="Open Sans"/>
                <a:cs typeface="Open Sans"/>
                <a:sym typeface="Open Sans"/>
              </a:rPr>
              <a:t>14 </a:t>
            </a:r>
            <a:r>
              <a:rPr lang="zh-TW" altLang="en-US" sz="2000" dirty="0">
                <a:latin typeface="Open Sans"/>
                <a:ea typeface="Open Sans"/>
                <a:cs typeface="Open Sans"/>
                <a:sym typeface="Open Sans"/>
              </a:rPr>
              <a:t>既 耗 尽 了 一 切 所 有 的 ， 又 遇 着 那 地 方 大 遭 饥 荒 ， 就 穷 苦 起 来 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000" dirty="0">
                <a:latin typeface="Open Sans"/>
                <a:ea typeface="Open Sans"/>
                <a:cs typeface="Open Sans"/>
                <a:sym typeface="Open Sans"/>
              </a:rPr>
              <a:t>15 </a:t>
            </a:r>
            <a:r>
              <a:rPr lang="zh-TW" altLang="en-US" sz="2000" dirty="0">
                <a:latin typeface="Open Sans"/>
                <a:ea typeface="Open Sans"/>
                <a:cs typeface="Open Sans"/>
                <a:sym typeface="Open Sans"/>
              </a:rPr>
              <a:t>於 是 去 投 靠 那 地 方 的 一 个 人 ； 那 人 打 发 他 到 田 里 去 放 猪 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000" dirty="0">
                <a:latin typeface="Open Sans"/>
                <a:ea typeface="Open Sans"/>
                <a:cs typeface="Open Sans"/>
                <a:sym typeface="Open Sans"/>
              </a:rPr>
              <a:t>16 </a:t>
            </a:r>
            <a:r>
              <a:rPr lang="zh-TW" altLang="en-US" sz="2000" dirty="0">
                <a:latin typeface="Open Sans"/>
                <a:ea typeface="Open Sans"/>
                <a:cs typeface="Open Sans"/>
                <a:sym typeface="Open Sans"/>
              </a:rPr>
              <a:t>他 恨 不 得 拿 猪 所 吃 的 豆 荚 充 饥 ， 也 没 有 人 给 他 。</a:t>
            </a:r>
          </a:p>
          <a:p>
            <a:pPr lvl="0">
              <a:buClr>
                <a:schemeClr val="dk1"/>
              </a:buClr>
              <a:buSzPts val="1100"/>
            </a:pPr>
            <a:endParaRPr lang="en-US" altLang="zh-TW" sz="20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000" dirty="0">
                <a:latin typeface="Open Sans"/>
                <a:ea typeface="Open Sans"/>
                <a:cs typeface="Open Sans"/>
                <a:sym typeface="Open Sans"/>
              </a:rPr>
              <a:t>14 And when he had spent everything, a great famine arose in that country, and he began to be in want.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000" dirty="0">
                <a:latin typeface="Open Sans"/>
                <a:ea typeface="Open Sans"/>
                <a:cs typeface="Open Sans"/>
                <a:sym typeface="Open Sans"/>
              </a:rPr>
              <a:t>15 So he went and joined himself to one of the citizens of that country, who sent him into his fields to feed swine.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000" dirty="0">
                <a:latin typeface="Open Sans"/>
                <a:ea typeface="Open Sans"/>
                <a:cs typeface="Open Sans"/>
                <a:sym typeface="Open Sans"/>
              </a:rPr>
              <a:t>16 And he would gladly have fed on[b] the pods that the swine ate; and no one gave him anything. </a:t>
            </a:r>
            <a:endParaRPr lang="zh-TW" altLang="en-US" sz="20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9241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876091" y="216075"/>
            <a:ext cx="7629900" cy="4708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17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他 醒 悟 过 来 ， 就 说 ： 我 父 亲 有 多 少 的 雇 工 ， 口 粮 有 馀 ， 我 倒 在 这 里 饿 死 麽 ？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18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我 要 起 来 ， 到 我 父 亲 那 里 去 ， 向 他 说 ： 父 亲 ！ 我 得 罪 了 天 ， 又 得 罪 了 你 ；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19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从 今 以 後 ， 我 不 配 称 为 你 的 儿 子 ， 把 我 当 作 一 个 雇 工 罢 ！</a:t>
            </a: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17 But when he came to himself he said, ‘How many of my father’s hired servants have bread enough and to spare, but I perish here with hunger!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18 I will arise and go to my father, and I will say to him, “Father, I have sinned against heaven and before you;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 19 I am no longer worthy to be called your son; treat me as one of your hired servants.”’ </a:t>
            </a:r>
            <a:endParaRPr lang="zh-TW" altLang="en-US" sz="21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9483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57050" y="540440"/>
            <a:ext cx="7629900" cy="4062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20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於 是 起 来 ， 往 他 父 亲 那 里 去 。 相 离 还 远 ， 他 父 亲 看 见 ， 就 动 了 慈 心 ， 跑 去 抱 着 他 的 颈 项 ， 连 连 与 他 亲 嘴 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21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儿 子 说 ： 父 亲 ！ 我 得 罪 了 天 ， 又 得 罪 了 你 ； 从 今 以 後 ， 我 不 配 称 为 你 的 儿 子 。</a:t>
            </a: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20 And he arose and came to his father. But while he was yet at a distance, his father saw him and had compassion, and ran and embraced him and kissed him.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21 And the son said to him, ‘Father, I have sinned against heaven and before you; I am no longer worthy to be called your son.’</a:t>
            </a:r>
            <a:endParaRPr lang="zh-TW" altLang="en-US" sz="21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3203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57050" y="540440"/>
            <a:ext cx="7629900" cy="4385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22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父 亲 却 吩 咐 仆 人 说 ： 把 那 上 好 的 袍 子 快 拿 出 来 给 他 穿 ； 把 戒 指 戴 在 他 指 头 上 ； 把 鞋 穿 在 他 脚 上 ；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23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把 那 肥 牛 犊 牵 来 宰 了 ， 我 们 可 以 吃 喝 快 乐 ；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24 </a:t>
            </a:r>
            <a:r>
              <a:rPr lang="zh-TW" altLang="en-US" sz="2100" dirty="0">
                <a:latin typeface="Open Sans"/>
                <a:ea typeface="Open Sans"/>
                <a:cs typeface="Open Sans"/>
                <a:sym typeface="Open Sans"/>
              </a:rPr>
              <a:t>因 为 我 这 个 儿 子 是 死 而 复 活 ， 失 而 又 得 的 。 他 们 就 快 乐 起 来 。</a:t>
            </a: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endParaRPr lang="en-US" altLang="zh-TW" sz="2100" dirty="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22 But the father said to his servants, ‘Bring quickly the best robe, and put it on him; and put a ring on his hand, and shoes on his feet;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23 and bring the fatted calf and kill it, and let us eat and make merry;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100" dirty="0">
                <a:latin typeface="Open Sans"/>
                <a:ea typeface="Open Sans"/>
                <a:cs typeface="Open Sans"/>
                <a:sym typeface="Open Sans"/>
              </a:rPr>
              <a:t>24 for this my son was dead, and is alive again; he was lost, and is found.’ And they began to make merry.</a:t>
            </a:r>
            <a:endParaRPr lang="zh-TW" altLang="en-US" sz="21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376991379"/>
      </p:ext>
    </p:extLst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1466</Words>
  <Application>Microsoft Macintosh PowerPoint</Application>
  <PresentationFormat>On-screen Show (16:9)</PresentationFormat>
  <Paragraphs>74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Open Sans</vt:lpstr>
      <vt:lpstr>Economica</vt:lpstr>
      <vt:lpstr>Arial</vt:lpstr>
      <vt:lpstr>Luxe</vt:lpstr>
      <vt:lpstr>The Prodigal Son &amp; the Good Father浪子与好父亲</vt:lpstr>
      <vt:lpstr>The Importance of Fatherhood 父亲的重要性</vt:lpstr>
      <vt:lpstr>When Fathers are Loving, Present, &amp; Supportive… 当父爱时，礼物和支持…</vt:lpstr>
      <vt:lpstr>Prodigal 浪子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Prodigal Son 浪子回头</vt:lpstr>
      <vt:lpstr>The Attributes of the Good Father 好父亲的属性</vt:lpstr>
      <vt:lpstr>The Father is Generous 父亲是慷慨的</vt:lpstr>
      <vt:lpstr>The Father does not Smother 父亲不给过多压力</vt:lpstr>
      <vt:lpstr>The Father is Tenderhearted 父亲是温柔的</vt:lpstr>
      <vt:lpstr>The Father is Joyful 父亲是快乐的</vt:lpstr>
      <vt:lpstr>The Father Desires Peace and Harmony 天父渴望平安与和谐</vt:lpstr>
      <vt:lpstr>The Father Teaches 父亲教导</vt:lpstr>
      <vt:lpstr>Takeaways 重点</vt:lpstr>
      <vt:lpstr>Take 2 Minutes…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Prodigal Son &amp; the Good Father浪子与好父亲</dc:title>
  <cp:lastModifiedBy>LCCC Church</cp:lastModifiedBy>
  <cp:revision>2</cp:revision>
  <dcterms:modified xsi:type="dcterms:W3CDTF">2022-06-15T15:46:17Z</dcterms:modified>
</cp:coreProperties>
</file>