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9" r:id="rId2"/>
    <p:sldId id="3070" r:id="rId3"/>
    <p:sldId id="3071" r:id="rId4"/>
    <p:sldId id="3072" r:id="rId5"/>
    <p:sldId id="30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94C7-DA67-48ED-C223-DF208CA7D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7EB0C-88E8-CE7F-6D3F-E50EB418D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3D7A-7E8D-FE39-61F9-F401E60F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8569A-94F4-823B-7431-4AEE7ED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DA6CB-3D78-DBDC-DF78-723B9ACE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7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1359-BD86-91AD-2C2F-C6F40642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591BD-39CE-E440-5A89-7AA8E2CD7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2D18F-324C-EC19-F298-446D928F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52801-ABBB-5A9F-D7DC-720BEE27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F7535-550F-1426-4852-D18D3A84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FF7BE-9EA9-7A06-6D8C-22D4B647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7E310-AFAC-4FFC-32D0-6164BAD8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D3AC6-2DD6-1CF1-5726-D3F15A71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312D3-5035-6E6F-639B-D0599718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0CE2-0CF4-2E50-D523-5B7A6FC6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D32D-9727-44BC-B973-2E5B137A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46AD-0290-A72C-F924-F2CF58FC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5380B-8266-0D72-48C1-CC4253EB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7077A-8226-9ADA-12DB-89316053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E264A-0F71-E34D-B13D-B3E5683E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B687-9A7B-2500-6F3E-D8B5372B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76B6-F411-3457-E873-6E70D32DC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06959-8A0C-E955-6758-85397B16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AA08-20E4-D7D6-8D76-07C7D9EF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8E419-E429-B27A-600A-68832A7B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55E6-00E9-1E73-D6F4-51457C2C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8986-0B37-C702-2E17-F257892B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94EBA-0EE9-23F2-37BF-C08BE269B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8C88F-F651-0959-D2B1-0FA1BC1C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7AB3B-AE79-3060-61B3-C24FA969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20B19-6479-14B9-FCBB-200A08B2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63D5-F902-67E7-94B7-75D72E34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02D8F-F331-E917-0C16-BC363AB3D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FA1D2-D83E-1513-39D9-F03036913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C4BAD-D514-8393-EC64-ED647F40D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EAC9C-1340-56E8-BF5B-038CD3C19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F0591-15C3-7460-4BBE-C68860C3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92E8F-4B18-27BF-ABC6-E397B515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9A5758-3993-2A44-F3CB-49C495B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DF9E-0A75-2F88-9FFD-A0D66C7C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7A921-95A0-FE4C-EF40-3CB93659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98BA2-78B6-0BD3-3DA1-04090F6F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B071D-1B41-9FB5-B860-45542F3D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E5524-70D3-1BE0-0F18-83EE0CD4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457D0-901F-0429-7106-65180FA9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178E4-816A-E129-E089-EF46BF1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A332-942A-7E30-B42A-28705152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22E2-786F-8C56-615B-82457D82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27713-2BD6-4E08-E031-3B391ECF6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48AE1-0451-264D-99AD-3FD81978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134EB-0524-397F-8963-3B651840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DA0B6-4516-48F9-19CF-120F693E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0A34-85B7-4B41-1EB8-6DE6ADCC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3620E-6B3C-E1B0-22A1-50D9E68D2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7FF26-D2D4-81AA-73A9-C5CF373B5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96C3A-DFFD-0CB8-3ACE-AC55DD87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CDCE6-8626-E19F-9C22-CB6DFA04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E0E1D-4C2C-883D-07D5-E53DB28C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F5D90-9F80-C711-1F5F-7A63C31B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17006-C149-C2E9-B424-0E65B0C6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3005-18CE-D17F-F619-0C230C98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6707-E5CC-C94A-A6BC-3F84EBFCB20B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42DBC-736C-60D4-DAC5-155898CE4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6802-7D65-F883-5C82-63A6DEEDC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, rock&#10;&#10;Description automatically generated">
            <a:extLst>
              <a:ext uri="{FF2B5EF4-FFF2-40B4-BE49-F238E27FC236}">
                <a16:creationId xmlns:a16="http://schemas.microsoft.com/office/drawing/2014/main" id="{09FEE721-E979-6E66-3ADC-1B23A6854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6AECE-E627-EC10-64CA-9E126E486CEC}"/>
              </a:ext>
            </a:extLst>
          </p:cNvPr>
          <p:cNvSpPr txBox="1"/>
          <p:nvPr/>
        </p:nvSpPr>
        <p:spPr>
          <a:xfrm>
            <a:off x="1612366" y="3820405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Rev. Steven Fang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房正豪牧师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1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71CA6-E6FE-3F24-1091-1C4FD1208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" b="17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415441" y="826718"/>
            <a:ext cx="9482203" cy="603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民 數 記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Numbers 14:22~23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22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这 些 人 虽 看 见 我 的 荣 耀 和 我 在 埃 及 与 旷 野 所 行 的 神 迹 ， 仍 然 试 探 我 这 十 次 ， 不 听 从 我 的 话 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22 not one of those who saw my glory and the signs I performed in Egypt and in the wilderness but who disobeyed me and tested me ten times— 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011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71CA6-E6FE-3F24-1091-1C4FD1208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" b="17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79488" y="924674"/>
            <a:ext cx="8833024" cy="555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23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他 们 断 不 得 看 见 我 向 他 们 的 祖 宗 所 起 誓 应 许 之 地 。 凡 藐 视 我 的 ， 一 个 也 不 得 看 见 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23 not one of them will ever see the land I promised on oath to their ancestors. No one who has treated me with contempt will ever see it.</a:t>
            </a:r>
          </a:p>
        </p:txBody>
      </p:sp>
    </p:spTree>
    <p:extLst>
      <p:ext uri="{BB962C8B-B14F-4D97-AF65-F5344CB8AC3E}">
        <p14:creationId xmlns:p14="http://schemas.microsoft.com/office/powerpoint/2010/main" val="356570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71CA6-E6FE-3F24-1091-1C4FD1208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" b="17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79488" y="578645"/>
            <a:ext cx="8833024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专一跟从神</a:t>
            </a:r>
            <a:endParaRPr kumimoji="0" lang="en-US" altLang="zh-TW" sz="6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Follow God Wholeheartedly </a:t>
            </a: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1. </a:t>
            </a:r>
            <a:r>
              <a:rPr kumimoji="0" lang="zh-TW" alt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看重与神的关系</a:t>
            </a:r>
            <a:endParaRPr kumimoji="0" lang="en-US" altLang="zh-TW" sz="6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Value your relationship with God </a:t>
            </a:r>
            <a:r>
              <a:rPr kumimoji="0" lang="zh-TW" alt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
</a:t>
            </a:r>
            <a:r>
              <a:rPr kumimoji="0" lang="en-US" altLang="zh-TW" sz="6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2 </a:t>
            </a:r>
            <a:r>
              <a:rPr kumimoji="0" lang="zh-TW" alt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恒心和毅力</a:t>
            </a:r>
            <a:endParaRPr kumimoji="0" lang="en-US" altLang="zh-TW" sz="6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Perseverance and persistence </a:t>
            </a:r>
            <a:endParaRPr kumimoji="0" lang="en-US" altLang="zh-TW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385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71CA6-E6FE-3F24-1091-1C4FD1208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" b="17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79488" y="924674"/>
            <a:ext cx="8833024" cy="487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平常锻炼很重要
</a:t>
            </a:r>
            <a:r>
              <a:rPr kumimoji="0" lang="en-US" altLang="zh-TW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Regular exercise is important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灵命和身体</a:t>
            </a:r>
            <a:endParaRPr kumimoji="0" lang="en-US" altLang="zh-TW" sz="6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j-cs"/>
              </a:rPr>
              <a:t>Spiritual life and physical body</a:t>
            </a:r>
          </a:p>
        </p:txBody>
      </p:sp>
    </p:spTree>
    <p:extLst>
      <p:ext uri="{BB962C8B-B14F-4D97-AF65-F5344CB8AC3E}">
        <p14:creationId xmlns:p14="http://schemas.microsoft.com/office/powerpoint/2010/main" val="420054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203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4</cp:revision>
  <dcterms:created xsi:type="dcterms:W3CDTF">2022-07-06T15:22:09Z</dcterms:created>
  <dcterms:modified xsi:type="dcterms:W3CDTF">2022-07-06T22:17:39Z</dcterms:modified>
</cp:coreProperties>
</file>