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01" r:id="rId1"/>
  </p:sldMasterIdLst>
  <p:sldIdLst>
    <p:sldId id="2588" r:id="rId2"/>
    <p:sldId id="2052" r:id="rId3"/>
    <p:sldId id="2536" r:id="rId4"/>
    <p:sldId id="2538" r:id="rId5"/>
    <p:sldId id="2537" r:id="rId6"/>
    <p:sldId id="2540" r:id="rId7"/>
    <p:sldId id="2541" r:id="rId8"/>
    <p:sldId id="2542" r:id="rId9"/>
    <p:sldId id="2543" r:id="rId10"/>
    <p:sldId id="2544" r:id="rId11"/>
    <p:sldId id="2545" r:id="rId12"/>
    <p:sldId id="2546" r:id="rId13"/>
    <p:sldId id="2547" r:id="rId14"/>
    <p:sldId id="2548" r:id="rId15"/>
    <p:sldId id="2549" r:id="rId16"/>
    <p:sldId id="2402" r:id="rId17"/>
    <p:sldId id="2550" r:id="rId18"/>
    <p:sldId id="2551" r:id="rId19"/>
    <p:sldId id="2552" r:id="rId20"/>
    <p:sldId id="2553" r:id="rId21"/>
    <p:sldId id="2554" r:id="rId22"/>
    <p:sldId id="2555" r:id="rId23"/>
    <p:sldId id="2556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3FEFF"/>
    <a:srgbClr val="D883FF"/>
    <a:srgbClr val="EF53A5"/>
    <a:srgbClr val="790C00"/>
    <a:srgbClr val="3C1D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42"/>
    <p:restoredTop sz="96327"/>
  </p:normalViewPr>
  <p:slideViewPr>
    <p:cSldViewPr snapToGrid="0" snapToObjects="1">
      <p:cViewPr varScale="1">
        <p:scale>
          <a:sx n="118" d="100"/>
          <a:sy n="118" d="100"/>
        </p:scale>
        <p:origin x="240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926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輔助字幕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257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輔助字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8555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輔助字幕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1130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3063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6121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5887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9907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604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661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160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870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7/15/21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612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7/15/21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864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7/15/21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398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20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7/15/21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891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7/15/21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6012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  <p:sldLayoutId id="2147483905" r:id="rId4"/>
    <p:sldLayoutId id="2147483906" r:id="rId5"/>
    <p:sldLayoutId id="2147483907" r:id="rId6"/>
    <p:sldLayoutId id="2147483908" r:id="rId7"/>
    <p:sldLayoutId id="2147483909" r:id="rId8"/>
    <p:sldLayoutId id="2147483910" r:id="rId9"/>
    <p:sldLayoutId id="2147483911" r:id="rId10"/>
    <p:sldLayoutId id="2147483912" r:id="rId11"/>
    <p:sldLayoutId id="2147483913" r:id="rId12"/>
    <p:sldLayoutId id="2147483914" r:id="rId13"/>
    <p:sldLayoutId id="2147483915" r:id="rId14"/>
    <p:sldLayoutId id="2147483916" r:id="rId15"/>
    <p:sldLayoutId id="2147483917" r:id="rId16"/>
    <p:sldLayoutId id="214748391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person, person, indoor&#10;&#10;Description automatically generated">
            <a:extLst>
              <a:ext uri="{FF2B5EF4-FFF2-40B4-BE49-F238E27FC236}">
                <a16:creationId xmlns:a16="http://schemas.microsoft.com/office/drawing/2014/main" id="{6B887026-CAE0-9E4C-AF92-42F21DA24A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F794DF74-E25C-EC4D-AAE2-02EDB945E98F}"/>
              </a:ext>
            </a:extLst>
          </p:cNvPr>
          <p:cNvSpPr txBox="1"/>
          <p:nvPr/>
        </p:nvSpPr>
        <p:spPr>
          <a:xfrm>
            <a:off x="4796079" y="4421557"/>
            <a:ext cx="2981977" cy="830997"/>
          </a:xfrm>
          <a:prstGeom prst="rect">
            <a:avLst/>
          </a:prstGeom>
          <a:noFill/>
          <a:effectLst>
            <a:glow>
              <a:srgbClr val="790C00"/>
            </a:glow>
          </a:effectLst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Yu Gothic UI" panose="020B0500000000000000" pitchFamily="34" charset="-128"/>
                <a:ea typeface="Yu Gothic UI" panose="020B0500000000000000" pitchFamily="34" charset="-128"/>
              </a:rPr>
              <a:t>房正豪牧師</a:t>
            </a:r>
            <a:endParaRPr lang="en-US" altLang="zh-TW" sz="2400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r>
              <a:rPr lang="en-US" altLang="zh-TW" sz="2400" dirty="0">
                <a:latin typeface="Yu Gothic UI" panose="020B0500000000000000" pitchFamily="34" charset="-128"/>
                <a:ea typeface="Yu Gothic UI" panose="020B0500000000000000" pitchFamily="34" charset="-128"/>
              </a:rPr>
              <a:t>Rev. Steven Fang</a:t>
            </a:r>
          </a:p>
        </p:txBody>
      </p:sp>
    </p:spTree>
    <p:extLst>
      <p:ext uri="{BB962C8B-B14F-4D97-AF65-F5344CB8AC3E}">
        <p14:creationId xmlns:p14="http://schemas.microsoft.com/office/powerpoint/2010/main" val="41107442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1A873703-989F-714B-9AE5-592C461A06E7}"/>
              </a:ext>
            </a:extLst>
          </p:cNvPr>
          <p:cNvSpPr txBox="1"/>
          <p:nvPr/>
        </p:nvSpPr>
        <p:spPr>
          <a:xfrm>
            <a:off x="1642403" y="274290"/>
            <a:ext cx="9403491" cy="397031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tabLst>
                <a:tab pos="1330325" algn="l"/>
              </a:tabLst>
            </a:pPr>
            <a:r>
              <a:rPr kumimoji="1" lang="zh-TW" altLang="en-US" sz="3600" b="1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路 加 福 音 </a:t>
            </a:r>
            <a:r>
              <a:rPr kumimoji="1" lang="en-US" altLang="zh-TW" sz="3600" b="1" dirty="0">
                <a:latin typeface="Heiti SC Medium" pitchFamily="2" charset="-128"/>
                <a:ea typeface="Heiti SC Medium" pitchFamily="2" charset="-128"/>
              </a:rPr>
              <a:t>Luke 17:17-18</a:t>
            </a:r>
          </a:p>
          <a:p>
            <a:pPr>
              <a:tabLst>
                <a:tab pos="1330325" algn="l"/>
              </a:tabLst>
            </a:pPr>
            <a:r>
              <a:rPr kumimoji="1" lang="en-US" altLang="zh-TW" sz="4800" b="1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17 </a:t>
            </a:r>
            <a:r>
              <a:rPr kumimoji="1" lang="zh-TW" altLang="en-US" sz="4800" b="1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耶 稣 说 ： 洁 净 了 的 不 是 十 个 人 麽 ？ 那 九 个 在 那 里 呢 ？</a:t>
            </a:r>
          </a:p>
          <a:p>
            <a:pPr>
              <a:tabLst>
                <a:tab pos="1330325" algn="l"/>
              </a:tabLst>
            </a:pPr>
            <a:r>
              <a:rPr kumimoji="1" lang="en-US" altLang="zh-TW" sz="4000" b="1" dirty="0">
                <a:latin typeface="Heiti SC Medium" pitchFamily="2" charset="-128"/>
                <a:ea typeface="Heiti SC Medium" pitchFamily="2" charset="-128"/>
              </a:rPr>
              <a:t>17 Jesus asked, “Ten men were made clean, weren’t they? Where are the other nine? </a:t>
            </a:r>
          </a:p>
        </p:txBody>
      </p:sp>
    </p:spTree>
    <p:extLst>
      <p:ext uri="{BB962C8B-B14F-4D97-AF65-F5344CB8AC3E}">
        <p14:creationId xmlns:p14="http://schemas.microsoft.com/office/powerpoint/2010/main" val="2987450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1A873703-989F-714B-9AE5-592C461A06E7}"/>
              </a:ext>
            </a:extLst>
          </p:cNvPr>
          <p:cNvSpPr txBox="1"/>
          <p:nvPr/>
        </p:nvSpPr>
        <p:spPr>
          <a:xfrm>
            <a:off x="1623549" y="585375"/>
            <a:ext cx="9403491" cy="397031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tabLst>
                <a:tab pos="1330325" algn="l"/>
              </a:tabLst>
            </a:pPr>
            <a:r>
              <a:rPr kumimoji="1" lang="zh-TW" altLang="en-US" sz="3600" b="1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路 加 福 音 </a:t>
            </a:r>
            <a:r>
              <a:rPr kumimoji="1" lang="en-US" altLang="zh-TW" sz="3600" b="1" dirty="0">
                <a:latin typeface="Heiti SC Medium" pitchFamily="2" charset="-128"/>
                <a:ea typeface="Heiti SC Medium" pitchFamily="2" charset="-128"/>
              </a:rPr>
              <a:t>Luke 17:17-18</a:t>
            </a:r>
          </a:p>
          <a:p>
            <a:pPr>
              <a:tabLst>
                <a:tab pos="1330325" algn="l"/>
              </a:tabLst>
            </a:pPr>
            <a:r>
              <a:rPr kumimoji="1" lang="en-US" altLang="zh-TW" sz="4800" b="1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18 </a:t>
            </a:r>
            <a:r>
              <a:rPr kumimoji="1" lang="zh-TW" altLang="en-US" sz="4800" b="1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除 了 这 外 族 人 ， 再 没 有 别 人 回 来 归 荣 耀 与 神 麽 ？</a:t>
            </a:r>
            <a:endParaRPr kumimoji="1" lang="en-US" altLang="zh-TW" sz="4800" b="1" dirty="0">
              <a:solidFill>
                <a:srgbClr val="FFC000"/>
              </a:solidFill>
              <a:latin typeface="Heiti SC Medium" pitchFamily="2" charset="-128"/>
              <a:ea typeface="Heiti SC Medium" pitchFamily="2" charset="-128"/>
            </a:endParaRPr>
          </a:p>
          <a:p>
            <a:pPr>
              <a:tabLst>
                <a:tab pos="1330325" algn="l"/>
              </a:tabLst>
            </a:pPr>
            <a:r>
              <a:rPr kumimoji="1" lang="en-US" altLang="zh-TW" sz="4000" b="1" dirty="0">
                <a:latin typeface="Heiti SC Medium" pitchFamily="2" charset="-128"/>
                <a:ea typeface="Heiti SC Medium" pitchFamily="2" charset="-128"/>
              </a:rPr>
              <a:t>18 Except for this foreigner, were any of them found to return and give praise to God?”</a:t>
            </a:r>
            <a:endParaRPr kumimoji="1" lang="zh-TW" altLang="en-US" sz="2000" b="1" dirty="0">
              <a:latin typeface="Heiti SC Medium" pitchFamily="2" charset="-128"/>
              <a:ea typeface="Heiti SC Medium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905733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1A873703-989F-714B-9AE5-592C461A06E7}"/>
              </a:ext>
            </a:extLst>
          </p:cNvPr>
          <p:cNvSpPr txBox="1"/>
          <p:nvPr/>
        </p:nvSpPr>
        <p:spPr>
          <a:xfrm>
            <a:off x="1642403" y="274290"/>
            <a:ext cx="9403491" cy="61247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tabLst>
                <a:tab pos="1330325" algn="l"/>
              </a:tabLst>
            </a:pPr>
            <a:r>
              <a:rPr kumimoji="1" lang="zh-TW" altLang="en-US" sz="3600" b="1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何 西 阿 書</a:t>
            </a:r>
            <a:r>
              <a:rPr kumimoji="1" lang="en-US" altLang="zh-TW" sz="3600" b="1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 </a:t>
            </a:r>
            <a:r>
              <a:rPr kumimoji="1" lang="en-US" altLang="zh-TW" sz="3600" b="1" dirty="0">
                <a:latin typeface="Heiti SC Medium" pitchFamily="2" charset="-128"/>
                <a:ea typeface="Heiti SC Medium" pitchFamily="2" charset="-128"/>
              </a:rPr>
              <a:t>Hosea</a:t>
            </a:r>
            <a:r>
              <a:rPr kumimoji="1" lang="zh-TW" altLang="en-US" sz="3600" b="1" dirty="0">
                <a:latin typeface="Heiti SC Medium" pitchFamily="2" charset="-128"/>
                <a:ea typeface="Heiti SC Medium" pitchFamily="2" charset="-128"/>
              </a:rPr>
              <a:t> </a:t>
            </a:r>
            <a:r>
              <a:rPr kumimoji="1" lang="en-US" altLang="zh-TW" sz="3600" b="1" dirty="0">
                <a:latin typeface="Heiti SC Medium" pitchFamily="2" charset="-128"/>
                <a:ea typeface="Heiti SC Medium" pitchFamily="2" charset="-128"/>
              </a:rPr>
              <a:t>14:2</a:t>
            </a:r>
          </a:p>
          <a:p>
            <a:pPr>
              <a:tabLst>
                <a:tab pos="1330325" algn="l"/>
              </a:tabLst>
            </a:pPr>
            <a:r>
              <a:rPr kumimoji="1" lang="en-US" altLang="zh-TW" sz="4400" b="1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2 </a:t>
            </a:r>
            <a:r>
              <a:rPr kumimoji="1" lang="zh-TW" altLang="en-US" sz="4400" b="1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当 归 向 耶 和 华 ， 用 言 语 祷 告 他 说 ： 求 你 除 净 罪 孽 ， 悦 纳 善 行 ； 这 样 ， 我 们 就 把 嘴 唇 的 祭 代 替 牛 犊 献 上 。</a:t>
            </a:r>
            <a:endParaRPr kumimoji="1" lang="en-US" altLang="zh-TW" sz="4400" b="1" dirty="0">
              <a:solidFill>
                <a:srgbClr val="FFC000"/>
              </a:solidFill>
              <a:latin typeface="Heiti SC Medium" pitchFamily="2" charset="-128"/>
              <a:ea typeface="Heiti SC Medium" pitchFamily="2" charset="-128"/>
            </a:endParaRPr>
          </a:p>
          <a:p>
            <a:pPr>
              <a:tabLst>
                <a:tab pos="1330325" algn="l"/>
              </a:tabLst>
            </a:pPr>
            <a:r>
              <a:rPr kumimoji="1" lang="en-US" altLang="zh-TW" sz="3600" b="1" dirty="0">
                <a:latin typeface="Heiti SC Medium" pitchFamily="2" charset="-128"/>
                <a:ea typeface="Heiti SC Medium" pitchFamily="2" charset="-128"/>
              </a:rPr>
              <a:t>2 Bring a prepared speech with you as you return to the Lord. Say to him: ‘Take away all our iniquity,  and accept what is good. Then we will present the fruit of our lips.</a:t>
            </a:r>
            <a:endParaRPr kumimoji="1" lang="zh-TW" altLang="en-US" b="1" dirty="0">
              <a:latin typeface="Heiti SC Medium" pitchFamily="2" charset="-128"/>
              <a:ea typeface="Heiti SC Medium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519920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1A873703-989F-714B-9AE5-592C461A06E7}"/>
              </a:ext>
            </a:extLst>
          </p:cNvPr>
          <p:cNvSpPr txBox="1"/>
          <p:nvPr/>
        </p:nvSpPr>
        <p:spPr>
          <a:xfrm>
            <a:off x="1642403" y="274290"/>
            <a:ext cx="9403491" cy="624786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tabLst>
                <a:tab pos="1330325" algn="l"/>
              </a:tabLst>
            </a:pPr>
            <a:r>
              <a:rPr kumimoji="1" lang="zh-TW" altLang="en-US" sz="3600" b="1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何 西 阿 書</a:t>
            </a:r>
            <a:r>
              <a:rPr kumimoji="1" lang="en-US" altLang="zh-TW" sz="3600" b="1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 </a:t>
            </a:r>
            <a:r>
              <a:rPr kumimoji="1" lang="en-US" altLang="zh-TW" sz="3600" b="1" dirty="0">
                <a:latin typeface="Heiti SC Medium" pitchFamily="2" charset="-128"/>
                <a:ea typeface="Heiti SC Medium" pitchFamily="2" charset="-128"/>
              </a:rPr>
              <a:t>Hosea</a:t>
            </a:r>
            <a:r>
              <a:rPr kumimoji="1" lang="zh-TW" altLang="en-US" sz="3600" b="1" dirty="0">
                <a:latin typeface="Heiti SC Medium" pitchFamily="2" charset="-128"/>
                <a:ea typeface="Heiti SC Medium" pitchFamily="2" charset="-128"/>
              </a:rPr>
              <a:t> </a:t>
            </a:r>
            <a:r>
              <a:rPr kumimoji="1" lang="en-US" altLang="zh-TW" sz="3600" b="1" dirty="0">
                <a:latin typeface="Heiti SC Medium" pitchFamily="2" charset="-128"/>
                <a:ea typeface="Heiti SC Medium" pitchFamily="2" charset="-128"/>
              </a:rPr>
              <a:t>14:3</a:t>
            </a:r>
          </a:p>
          <a:p>
            <a:pPr>
              <a:tabLst>
                <a:tab pos="1330325" algn="l"/>
              </a:tabLst>
            </a:pPr>
            <a:r>
              <a:rPr kumimoji="1" lang="en-US" altLang="zh-TW" sz="4400" b="1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3 </a:t>
            </a:r>
            <a:r>
              <a:rPr kumimoji="1" lang="zh-TW" altLang="en-US" sz="4400" b="1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我 们 不 向 亚 述 求 救 ， 不 骑 埃 及 的 马 ， 也 不 再 对 我 们 手 所 造 的 说 ： 你 是 我 们 的 神 。 因 为 孤 儿 在 你 ─ 耶 和 华 那 里 得 蒙 怜 悯 。</a:t>
            </a:r>
            <a:r>
              <a:rPr kumimoji="1" lang="en-US" altLang="zh-TW" sz="3600" b="1" dirty="0">
                <a:latin typeface="Heiti SC Medium" pitchFamily="2" charset="-128"/>
                <a:ea typeface="Heiti SC Medium" pitchFamily="2" charset="-128"/>
              </a:rPr>
              <a:t>3 Assyria won’t save us; we won’t be riding on horses, Nor will we be saying anymore to the work of our </a:t>
            </a:r>
            <a:r>
              <a:rPr kumimoji="1" lang="en-US" altLang="zh-TW" sz="3600" b="1" dirty="0" err="1">
                <a:latin typeface="Heiti SC Medium" pitchFamily="2" charset="-128"/>
                <a:ea typeface="Heiti SC Medium" pitchFamily="2" charset="-128"/>
              </a:rPr>
              <a:t>hands,“You</a:t>
            </a:r>
            <a:r>
              <a:rPr kumimoji="1" lang="en-US" altLang="zh-TW" sz="3600" b="1" dirty="0">
                <a:latin typeface="Heiti SC Medium" pitchFamily="2" charset="-128"/>
                <a:ea typeface="Heiti SC Medium" pitchFamily="2" charset="-128"/>
              </a:rPr>
              <a:t> are our </a:t>
            </a:r>
            <a:r>
              <a:rPr kumimoji="1" lang="en-US" altLang="zh-TW" sz="3600" b="1" dirty="0" err="1">
                <a:latin typeface="Heiti SC Medium" pitchFamily="2" charset="-128"/>
                <a:ea typeface="Heiti SC Medium" pitchFamily="2" charset="-128"/>
              </a:rPr>
              <a:t>God.”Indeed</a:t>
            </a:r>
            <a:r>
              <a:rPr kumimoji="1" lang="en-US" altLang="zh-TW" sz="3600" b="1" dirty="0">
                <a:latin typeface="Heiti SC Medium" pitchFamily="2" charset="-128"/>
                <a:ea typeface="Heiti SC Medium" pitchFamily="2" charset="-128"/>
              </a:rPr>
              <a:t>, in you the orphan finds mercy.’</a:t>
            </a:r>
            <a:endParaRPr kumimoji="1" lang="zh-TW" altLang="en-US" b="1" dirty="0">
              <a:latin typeface="Heiti SC Medium" pitchFamily="2" charset="-128"/>
              <a:ea typeface="Heiti SC Medium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501453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1A873703-989F-714B-9AE5-592C461A06E7}"/>
              </a:ext>
            </a:extLst>
          </p:cNvPr>
          <p:cNvSpPr txBox="1"/>
          <p:nvPr/>
        </p:nvSpPr>
        <p:spPr>
          <a:xfrm>
            <a:off x="1642403" y="274290"/>
            <a:ext cx="9403491" cy="452431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tabLst>
                <a:tab pos="1330325" algn="l"/>
              </a:tabLst>
            </a:pPr>
            <a:r>
              <a:rPr kumimoji="1" lang="zh-TW" altLang="en-US" sz="3600" b="1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何 西 阿 書</a:t>
            </a:r>
            <a:r>
              <a:rPr kumimoji="1" lang="en-US" altLang="zh-TW" sz="3600" b="1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 </a:t>
            </a:r>
            <a:r>
              <a:rPr kumimoji="1" lang="en-US" altLang="zh-TW" sz="3600" b="1" dirty="0">
                <a:latin typeface="Heiti SC Medium" pitchFamily="2" charset="-128"/>
                <a:ea typeface="Heiti SC Medium" pitchFamily="2" charset="-128"/>
              </a:rPr>
              <a:t>Hosea</a:t>
            </a:r>
            <a:r>
              <a:rPr kumimoji="1" lang="zh-TW" altLang="en-US" sz="3600" b="1" dirty="0">
                <a:latin typeface="Heiti SC Medium" pitchFamily="2" charset="-128"/>
                <a:ea typeface="Heiti SC Medium" pitchFamily="2" charset="-128"/>
              </a:rPr>
              <a:t> </a:t>
            </a:r>
            <a:r>
              <a:rPr kumimoji="1" lang="en-US" altLang="zh-TW" sz="3600" b="1" dirty="0">
                <a:latin typeface="Heiti SC Medium" pitchFamily="2" charset="-128"/>
                <a:ea typeface="Heiti SC Medium" pitchFamily="2" charset="-128"/>
              </a:rPr>
              <a:t>14:4</a:t>
            </a:r>
          </a:p>
          <a:p>
            <a:pPr>
              <a:tabLst>
                <a:tab pos="1330325" algn="l"/>
              </a:tabLst>
            </a:pPr>
            <a:r>
              <a:rPr kumimoji="1" lang="en-US" altLang="zh-TW" sz="4400" b="1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4 </a:t>
            </a:r>
            <a:r>
              <a:rPr kumimoji="1" lang="zh-TW" altLang="en-US" sz="4400" b="1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我 必 医 治 他 们 背 道 的 病 ， 甘 心 爱 他 们 ； 因 为 我 的 怒 气 向 他 们 转 消 。</a:t>
            </a:r>
          </a:p>
          <a:p>
            <a:pPr>
              <a:tabLst>
                <a:tab pos="1330325" algn="l"/>
              </a:tabLst>
            </a:pPr>
            <a:r>
              <a:rPr kumimoji="1" lang="en-US" altLang="zh-TW" sz="4000" b="1" dirty="0">
                <a:latin typeface="Heiti SC Medium" pitchFamily="2" charset="-128"/>
                <a:ea typeface="Heiti SC Medium" pitchFamily="2" charset="-128"/>
              </a:rPr>
              <a:t>4 “I will correct their apostasy, loving them freely, since my anger will have turned away from them.</a:t>
            </a:r>
          </a:p>
        </p:txBody>
      </p:sp>
    </p:spTree>
    <p:extLst>
      <p:ext uri="{BB962C8B-B14F-4D97-AF65-F5344CB8AC3E}">
        <p14:creationId xmlns:p14="http://schemas.microsoft.com/office/powerpoint/2010/main" val="14037010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1A873703-989F-714B-9AE5-592C461A06E7}"/>
              </a:ext>
            </a:extLst>
          </p:cNvPr>
          <p:cNvSpPr txBox="1"/>
          <p:nvPr/>
        </p:nvSpPr>
        <p:spPr>
          <a:xfrm>
            <a:off x="1642403" y="274290"/>
            <a:ext cx="9403491" cy="452431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tabLst>
                <a:tab pos="1330325" algn="l"/>
              </a:tabLst>
            </a:pPr>
            <a:r>
              <a:rPr kumimoji="1" lang="zh-TW" altLang="en-US" sz="3600" b="1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何 西 阿 書</a:t>
            </a:r>
            <a:r>
              <a:rPr kumimoji="1" lang="en-US" altLang="zh-TW" sz="3600" b="1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 </a:t>
            </a:r>
            <a:r>
              <a:rPr kumimoji="1" lang="en-US" altLang="zh-TW" sz="3600" b="1" dirty="0">
                <a:latin typeface="Heiti SC Medium" pitchFamily="2" charset="-128"/>
                <a:ea typeface="Heiti SC Medium" pitchFamily="2" charset="-128"/>
              </a:rPr>
              <a:t>Hosea</a:t>
            </a:r>
            <a:r>
              <a:rPr kumimoji="1" lang="zh-TW" altLang="en-US" sz="3600" b="1" dirty="0">
                <a:latin typeface="Heiti SC Medium" pitchFamily="2" charset="-128"/>
                <a:ea typeface="Heiti SC Medium" pitchFamily="2" charset="-128"/>
              </a:rPr>
              <a:t> </a:t>
            </a:r>
            <a:r>
              <a:rPr kumimoji="1" lang="en-US" altLang="zh-TW" sz="3600" b="1" dirty="0">
                <a:latin typeface="Heiti SC Medium" pitchFamily="2" charset="-128"/>
                <a:ea typeface="Heiti SC Medium" pitchFamily="2" charset="-128"/>
              </a:rPr>
              <a:t>14:5</a:t>
            </a:r>
          </a:p>
          <a:p>
            <a:pPr>
              <a:tabLst>
                <a:tab pos="1330325" algn="l"/>
              </a:tabLst>
            </a:pPr>
            <a:r>
              <a:rPr kumimoji="1" lang="en-US" altLang="zh-TW" sz="4400" b="1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5 </a:t>
            </a:r>
            <a:r>
              <a:rPr kumimoji="1" lang="zh-TW" altLang="en-US" sz="4400" b="1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我 必 向 以 色 列 如 甘 露 ； 他 必 如 百 合 花 开 放 ， 如 利 巴 嫩 的 树 木 扎 根 。</a:t>
            </a:r>
            <a:endParaRPr kumimoji="1" lang="en-US" altLang="zh-TW" sz="4400" b="1" dirty="0">
              <a:solidFill>
                <a:srgbClr val="FFC000"/>
              </a:solidFill>
              <a:latin typeface="Heiti SC Medium" pitchFamily="2" charset="-128"/>
              <a:ea typeface="Heiti SC Medium" pitchFamily="2" charset="-128"/>
            </a:endParaRPr>
          </a:p>
          <a:p>
            <a:pPr>
              <a:tabLst>
                <a:tab pos="1330325" algn="l"/>
              </a:tabLst>
            </a:pPr>
            <a:r>
              <a:rPr kumimoji="1" lang="en-US" altLang="zh-TW" sz="4000" b="1" dirty="0">
                <a:latin typeface="Heiti SC Medium" pitchFamily="2" charset="-128"/>
                <a:ea typeface="Heiti SC Medium" pitchFamily="2" charset="-128"/>
              </a:rPr>
              <a:t>5 I will be like the dew to Israel; Israel will blossom like a lily, growing roots like the cedars of Lebanon.</a:t>
            </a:r>
          </a:p>
        </p:txBody>
      </p:sp>
    </p:spTree>
    <p:extLst>
      <p:ext uri="{BB962C8B-B14F-4D97-AF65-F5344CB8AC3E}">
        <p14:creationId xmlns:p14="http://schemas.microsoft.com/office/powerpoint/2010/main" val="23711931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1A873703-989F-714B-9AE5-592C461A06E7}"/>
              </a:ext>
            </a:extLst>
          </p:cNvPr>
          <p:cNvSpPr txBox="1"/>
          <p:nvPr/>
        </p:nvSpPr>
        <p:spPr>
          <a:xfrm>
            <a:off x="2383622" y="674400"/>
            <a:ext cx="8464487" cy="55092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tabLst>
                <a:tab pos="1330325" algn="l"/>
              </a:tabLst>
            </a:pPr>
            <a:r>
              <a:rPr kumimoji="1" lang="zh-TW" altLang="en-US" sz="4400" b="1" dirty="0">
                <a:solidFill>
                  <a:srgbClr val="FFFF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如 </a:t>
            </a:r>
            <a:r>
              <a:rPr kumimoji="1" lang="en-US" altLang="zh-TW" sz="4400" b="1" dirty="0">
                <a:solidFill>
                  <a:srgbClr val="FFFF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– </a:t>
            </a:r>
            <a:r>
              <a:rPr kumimoji="1" lang="zh-TW" altLang="en-US" sz="4400" b="1" dirty="0">
                <a:solidFill>
                  <a:srgbClr val="FFFF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甘露	</a:t>
            </a:r>
            <a:endParaRPr kumimoji="1" lang="en-US" altLang="zh-TW" sz="4400" b="1" dirty="0">
              <a:solidFill>
                <a:srgbClr val="FFFF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>
              <a:tabLst>
                <a:tab pos="1330325" algn="l"/>
              </a:tabLst>
            </a:pPr>
            <a:r>
              <a:rPr kumimoji="1" lang="en-US" altLang="zh-TW" sz="4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Like - dew to Israel</a:t>
            </a:r>
          </a:p>
          <a:p>
            <a:pPr>
              <a:tabLst>
                <a:tab pos="1330325" algn="l"/>
              </a:tabLst>
            </a:pPr>
            <a:endParaRPr kumimoji="1" lang="en-US" altLang="zh-TW" sz="4400" b="1" dirty="0">
              <a:solidFill>
                <a:srgbClr val="FFFF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>
              <a:tabLst>
                <a:tab pos="1330325" algn="l"/>
              </a:tabLst>
            </a:pPr>
            <a:r>
              <a:rPr kumimoji="1" lang="zh-TW" altLang="en-US" sz="4400" b="1" dirty="0">
                <a:solidFill>
                  <a:srgbClr val="FFFF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如 </a:t>
            </a:r>
            <a:r>
              <a:rPr kumimoji="1" lang="en-US" altLang="zh-TW" sz="4400" b="1" dirty="0">
                <a:solidFill>
                  <a:srgbClr val="FFFF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– </a:t>
            </a:r>
            <a:r>
              <a:rPr kumimoji="1" lang="zh-TW" altLang="en-US" sz="4400" b="1" dirty="0">
                <a:solidFill>
                  <a:srgbClr val="FFFF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百合花开放</a:t>
            </a:r>
            <a:endParaRPr kumimoji="1" lang="en-US" altLang="zh-TW" sz="4400" b="1" dirty="0">
              <a:solidFill>
                <a:srgbClr val="FFFF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>
              <a:tabLst>
                <a:tab pos="1330325" algn="l"/>
              </a:tabLst>
            </a:pPr>
            <a:r>
              <a:rPr kumimoji="1" lang="en-US" altLang="zh-TW" sz="4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Like - a Lily in the Valley</a:t>
            </a:r>
          </a:p>
          <a:p>
            <a:pPr>
              <a:tabLst>
                <a:tab pos="1330325" algn="l"/>
              </a:tabLst>
            </a:pPr>
            <a:endParaRPr kumimoji="1" lang="en-US" altLang="zh-TW" sz="4400" b="1" dirty="0">
              <a:solidFill>
                <a:srgbClr val="FFFF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>
              <a:tabLst>
                <a:tab pos="1330325" algn="l"/>
              </a:tabLst>
            </a:pPr>
            <a:r>
              <a:rPr kumimoji="1" lang="zh-TW" altLang="en-US" sz="4400" b="1" dirty="0">
                <a:solidFill>
                  <a:srgbClr val="FFFF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如 </a:t>
            </a:r>
            <a:r>
              <a:rPr kumimoji="1" lang="en-US" altLang="zh-TW" sz="4400" b="1" dirty="0">
                <a:solidFill>
                  <a:srgbClr val="FFFF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– </a:t>
            </a:r>
            <a:r>
              <a:rPr kumimoji="1" lang="zh-TW" altLang="en-US" sz="4400" b="1" dirty="0">
                <a:solidFill>
                  <a:srgbClr val="FFFF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黎巴嫩的树木扎根</a:t>
            </a:r>
            <a:endParaRPr kumimoji="1" lang="en-US" altLang="zh-TW" sz="4400" b="1" dirty="0">
              <a:solidFill>
                <a:srgbClr val="FFFF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>
              <a:tabLst>
                <a:tab pos="1330325" algn="l"/>
              </a:tabLst>
            </a:pPr>
            <a:r>
              <a:rPr kumimoji="1" lang="en-US" altLang="zh-TW" sz="4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Like - roots of Cedar of Lebanon </a:t>
            </a:r>
          </a:p>
        </p:txBody>
      </p:sp>
    </p:spTree>
    <p:extLst>
      <p:ext uri="{BB962C8B-B14F-4D97-AF65-F5344CB8AC3E}">
        <p14:creationId xmlns:p14="http://schemas.microsoft.com/office/powerpoint/2010/main" val="41245386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1A873703-989F-714B-9AE5-592C461A06E7}"/>
              </a:ext>
            </a:extLst>
          </p:cNvPr>
          <p:cNvSpPr txBox="1"/>
          <p:nvPr/>
        </p:nvSpPr>
        <p:spPr>
          <a:xfrm>
            <a:off x="1642403" y="274290"/>
            <a:ext cx="9403491" cy="513986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tabLst>
                <a:tab pos="1330325" algn="l"/>
              </a:tabLst>
            </a:pPr>
            <a:r>
              <a:rPr kumimoji="1" lang="zh-TW" altLang="en-US" sz="3600" b="1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何 西 阿 書</a:t>
            </a:r>
            <a:r>
              <a:rPr kumimoji="1" lang="en-US" altLang="zh-TW" sz="3600" b="1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 </a:t>
            </a:r>
            <a:r>
              <a:rPr kumimoji="1" lang="en-US" altLang="zh-TW" sz="3600" b="1" dirty="0">
                <a:latin typeface="Heiti SC Medium" pitchFamily="2" charset="-128"/>
                <a:ea typeface="Heiti SC Medium" pitchFamily="2" charset="-128"/>
              </a:rPr>
              <a:t>Hosea</a:t>
            </a:r>
            <a:r>
              <a:rPr kumimoji="1" lang="zh-TW" altLang="en-US" sz="3600" b="1" dirty="0">
                <a:latin typeface="Heiti SC Medium" pitchFamily="2" charset="-128"/>
                <a:ea typeface="Heiti SC Medium" pitchFamily="2" charset="-128"/>
              </a:rPr>
              <a:t> </a:t>
            </a:r>
            <a:r>
              <a:rPr kumimoji="1" lang="en-US" altLang="zh-TW" sz="3600" b="1" dirty="0">
                <a:latin typeface="Heiti SC Medium" pitchFamily="2" charset="-128"/>
                <a:ea typeface="Heiti SC Medium" pitchFamily="2" charset="-128"/>
              </a:rPr>
              <a:t>14:6-7</a:t>
            </a:r>
          </a:p>
          <a:p>
            <a:pPr>
              <a:tabLst>
                <a:tab pos="1330325" algn="l"/>
              </a:tabLst>
            </a:pPr>
            <a:r>
              <a:rPr kumimoji="1" lang="en-US" altLang="zh-TW" sz="4400" b="1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6 </a:t>
            </a:r>
            <a:r>
              <a:rPr kumimoji="1" lang="zh-TW" altLang="en-US" sz="4400" b="1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他 的 枝 条 必 延 长 ； 他 的 荣 华 如 橄 榄 树 ； 他 的 香 气 如 利 巴 嫩 的 香 柏 树 。</a:t>
            </a:r>
          </a:p>
          <a:p>
            <a:pPr>
              <a:tabLst>
                <a:tab pos="1330325" algn="l"/>
              </a:tabLst>
            </a:pPr>
            <a:r>
              <a:rPr kumimoji="1" lang="en-US" altLang="zh-TW" sz="4000" b="1" dirty="0">
                <a:latin typeface="Heiti SC Medium" pitchFamily="2" charset="-128"/>
                <a:ea typeface="Heiti SC Medium" pitchFamily="2" charset="-128"/>
              </a:rPr>
              <a:t>6 Israel’s branches will spread out, and its beauty will be like an olive tree, with its scent like that of Lebanon.</a:t>
            </a:r>
          </a:p>
        </p:txBody>
      </p:sp>
    </p:spTree>
    <p:extLst>
      <p:ext uri="{BB962C8B-B14F-4D97-AF65-F5344CB8AC3E}">
        <p14:creationId xmlns:p14="http://schemas.microsoft.com/office/powerpoint/2010/main" val="27977196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1A873703-989F-714B-9AE5-592C461A06E7}"/>
              </a:ext>
            </a:extLst>
          </p:cNvPr>
          <p:cNvSpPr txBox="1"/>
          <p:nvPr/>
        </p:nvSpPr>
        <p:spPr>
          <a:xfrm>
            <a:off x="1642403" y="274290"/>
            <a:ext cx="9403491" cy="575542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tabLst>
                <a:tab pos="1330325" algn="l"/>
              </a:tabLst>
            </a:pPr>
            <a:r>
              <a:rPr kumimoji="1" lang="zh-TW" altLang="en-US" sz="3600" b="1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何 西 阿 書</a:t>
            </a:r>
            <a:r>
              <a:rPr kumimoji="1" lang="en-US" altLang="zh-TW" sz="3600" b="1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 </a:t>
            </a:r>
            <a:r>
              <a:rPr kumimoji="1" lang="en-US" altLang="zh-TW" sz="3600" b="1" dirty="0">
                <a:latin typeface="Heiti SC Medium" pitchFamily="2" charset="-128"/>
                <a:ea typeface="Heiti SC Medium" pitchFamily="2" charset="-128"/>
              </a:rPr>
              <a:t>Hosea</a:t>
            </a:r>
            <a:r>
              <a:rPr kumimoji="1" lang="zh-TW" altLang="en-US" sz="3600" b="1" dirty="0">
                <a:latin typeface="Heiti SC Medium" pitchFamily="2" charset="-128"/>
                <a:ea typeface="Heiti SC Medium" pitchFamily="2" charset="-128"/>
              </a:rPr>
              <a:t> </a:t>
            </a:r>
            <a:r>
              <a:rPr kumimoji="1" lang="en-US" altLang="zh-TW" sz="3600" b="1" dirty="0">
                <a:latin typeface="Heiti SC Medium" pitchFamily="2" charset="-128"/>
                <a:ea typeface="Heiti SC Medium" pitchFamily="2" charset="-128"/>
              </a:rPr>
              <a:t>14:6-7</a:t>
            </a:r>
          </a:p>
          <a:p>
            <a:pPr>
              <a:tabLst>
                <a:tab pos="1330325" algn="l"/>
              </a:tabLst>
            </a:pPr>
            <a:r>
              <a:rPr kumimoji="1" lang="en-US" altLang="zh-TW" sz="4400" b="1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7 </a:t>
            </a:r>
            <a:r>
              <a:rPr kumimoji="1" lang="zh-TW" altLang="en-US" sz="4400" b="1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曾 住 在 他 荫 下 的 必 归 回 ， 发 旺 如 五 谷 ， 开 花 如 葡 萄 树 。 他 的 香 气 如 利 巴 嫩 的 酒 。</a:t>
            </a:r>
            <a:endParaRPr kumimoji="1" lang="en-US" altLang="zh-TW" sz="4400" b="1" dirty="0">
              <a:solidFill>
                <a:srgbClr val="FFC000"/>
              </a:solidFill>
              <a:latin typeface="Heiti SC Medium" pitchFamily="2" charset="-128"/>
              <a:ea typeface="Heiti SC Medium" pitchFamily="2" charset="-128"/>
            </a:endParaRPr>
          </a:p>
          <a:p>
            <a:pPr>
              <a:tabLst>
                <a:tab pos="1330325" algn="l"/>
              </a:tabLst>
            </a:pPr>
            <a:r>
              <a:rPr kumimoji="1" lang="en-US" altLang="zh-TW" sz="4000" b="1" dirty="0">
                <a:latin typeface="Heiti SC Medium" pitchFamily="2" charset="-128"/>
                <a:ea typeface="Heiti SC Medium" pitchFamily="2" charset="-128"/>
              </a:rPr>
              <a:t>7 Those who live under its protection will surely return. Their grain will flourish; they will blossom like a vine, and Israel’s[j] scent will be like wine from Lebanon.</a:t>
            </a:r>
            <a:endParaRPr kumimoji="1" lang="en-US" altLang="zh-TW" sz="3600" b="1" dirty="0">
              <a:latin typeface="Heiti SC Medium" pitchFamily="2" charset="-128"/>
              <a:ea typeface="Heiti SC Medium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98124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1A873703-989F-714B-9AE5-592C461A06E7}"/>
              </a:ext>
            </a:extLst>
          </p:cNvPr>
          <p:cNvSpPr txBox="1"/>
          <p:nvPr/>
        </p:nvSpPr>
        <p:spPr>
          <a:xfrm>
            <a:off x="1642403" y="274290"/>
            <a:ext cx="9403491" cy="526297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tabLst>
                <a:tab pos="1330325" algn="l"/>
              </a:tabLst>
            </a:pPr>
            <a:r>
              <a:rPr kumimoji="1" lang="zh-TW" altLang="en-US" sz="3600" b="1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約 翰 一 書 </a:t>
            </a:r>
            <a:r>
              <a:rPr kumimoji="1" lang="en-US" altLang="zh-TW" sz="3600" b="1" dirty="0">
                <a:latin typeface="Heiti SC Medium" pitchFamily="2" charset="-128"/>
                <a:ea typeface="Heiti SC Medium" pitchFamily="2" charset="-128"/>
              </a:rPr>
              <a:t>1 John 1:9</a:t>
            </a:r>
          </a:p>
          <a:p>
            <a:pPr>
              <a:tabLst>
                <a:tab pos="1330325" algn="l"/>
              </a:tabLst>
            </a:pPr>
            <a:r>
              <a:rPr kumimoji="1" lang="en-US" altLang="zh-TW" sz="4400" b="1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9 </a:t>
            </a:r>
            <a:r>
              <a:rPr kumimoji="1" lang="zh-TW" altLang="en-US" sz="4400" b="1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我 们 若 认 自 己 的 罪 ， 神 是 信 实 的 ， 是 公 义 的 ， 必 要 赦 免 我 们 的 罪 ， 洗 净 我 们 一 切 的 不 义 。</a:t>
            </a:r>
            <a:r>
              <a:rPr kumimoji="1" lang="en-US" altLang="zh-TW" sz="4000" b="1" dirty="0">
                <a:latin typeface="Heiti SC Medium" pitchFamily="2" charset="-128"/>
                <a:ea typeface="Heiti SC Medium" pitchFamily="2" charset="-128"/>
              </a:rPr>
              <a:t>9 If we make it our habit to confess our sins, in his faithful righteousness he forgives us for those sins and cleanses us from all unrighteousness. </a:t>
            </a:r>
            <a:endParaRPr kumimoji="1" lang="en-US" altLang="zh-TW" sz="3600" b="1" dirty="0">
              <a:latin typeface="Heiti SC Medium" pitchFamily="2" charset="-128"/>
              <a:ea typeface="Heiti SC Medium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02712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1A873703-989F-714B-9AE5-592C461A06E7}"/>
              </a:ext>
            </a:extLst>
          </p:cNvPr>
          <p:cNvSpPr txBox="1"/>
          <p:nvPr/>
        </p:nvSpPr>
        <p:spPr>
          <a:xfrm>
            <a:off x="1497949" y="2252847"/>
            <a:ext cx="9403491" cy="16004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tabLst>
                <a:tab pos="1330325" algn="l"/>
              </a:tabLst>
            </a:pPr>
            <a:r>
              <a:rPr kumimoji="1" lang="zh-TW" altLang="en-US" sz="5400" b="1" dirty="0">
                <a:solidFill>
                  <a:srgbClr val="FFFF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悔改两大类</a:t>
            </a:r>
            <a:endParaRPr kumimoji="1" lang="en-US" altLang="zh-TW" sz="5400" b="1" dirty="0">
              <a:solidFill>
                <a:srgbClr val="FFFF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 algn="ctr">
              <a:tabLst>
                <a:tab pos="1330325" algn="l"/>
              </a:tabLst>
            </a:pPr>
            <a:r>
              <a:rPr kumimoji="1" lang="en-US" altLang="zh-TW" sz="4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Two categories of repentance </a:t>
            </a:r>
          </a:p>
        </p:txBody>
      </p:sp>
    </p:spTree>
    <p:extLst>
      <p:ext uri="{BB962C8B-B14F-4D97-AF65-F5344CB8AC3E}">
        <p14:creationId xmlns:p14="http://schemas.microsoft.com/office/powerpoint/2010/main" val="15203339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1A873703-989F-714B-9AE5-592C461A06E7}"/>
              </a:ext>
            </a:extLst>
          </p:cNvPr>
          <p:cNvSpPr txBox="1"/>
          <p:nvPr/>
        </p:nvSpPr>
        <p:spPr>
          <a:xfrm>
            <a:off x="1651830" y="538240"/>
            <a:ext cx="9403491" cy="390876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tabLst>
                <a:tab pos="1330325" algn="l"/>
              </a:tabLst>
            </a:pPr>
            <a:r>
              <a:rPr kumimoji="1" lang="zh-TW" altLang="en-US" sz="3600" b="1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詩 篇 </a:t>
            </a:r>
            <a:r>
              <a:rPr kumimoji="1" lang="en-US" altLang="zh-TW" sz="3600" b="1" dirty="0">
                <a:latin typeface="Heiti SC Medium" pitchFamily="2" charset="-128"/>
                <a:ea typeface="Heiti SC Medium" pitchFamily="2" charset="-128"/>
              </a:rPr>
              <a:t>Psalm 34:18</a:t>
            </a:r>
          </a:p>
          <a:p>
            <a:pPr>
              <a:tabLst>
                <a:tab pos="1330325" algn="l"/>
              </a:tabLst>
            </a:pPr>
            <a:r>
              <a:rPr kumimoji="1" lang="en-US" altLang="zh-TW" sz="4400" b="1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18 </a:t>
            </a:r>
            <a:r>
              <a:rPr kumimoji="1" lang="zh-TW" altLang="en-US" sz="4400" b="1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耶 和 华 靠 近 伤 心 的 人 ， 拯 救 灵 性 痛 悔 的 人 。</a:t>
            </a:r>
            <a:endParaRPr kumimoji="1" lang="en-US" altLang="zh-TW" sz="4400" b="1" dirty="0">
              <a:solidFill>
                <a:srgbClr val="FFC000"/>
              </a:solidFill>
              <a:latin typeface="Heiti SC Medium" pitchFamily="2" charset="-128"/>
              <a:ea typeface="Heiti SC Medium" pitchFamily="2" charset="-128"/>
            </a:endParaRPr>
          </a:p>
          <a:p>
            <a:pPr>
              <a:tabLst>
                <a:tab pos="1330325" algn="l"/>
              </a:tabLst>
            </a:pPr>
            <a:r>
              <a:rPr kumimoji="1" lang="en-US" altLang="zh-TW" sz="4400" b="1" dirty="0">
                <a:latin typeface="Heiti SC Medium" pitchFamily="2" charset="-128"/>
                <a:ea typeface="Heiti SC Medium" pitchFamily="2" charset="-128"/>
              </a:rPr>
              <a:t>18 </a:t>
            </a:r>
            <a:r>
              <a:rPr kumimoji="1" lang="en-US" altLang="zh-TW" sz="4000" b="1" dirty="0">
                <a:latin typeface="Heiti SC Medium" pitchFamily="2" charset="-128"/>
                <a:ea typeface="Heiti SC Medium" pitchFamily="2" charset="-128"/>
              </a:rPr>
              <a:t>The Lord is close to the brokenhearted, and he delivers those whose spirit has been crushed.</a:t>
            </a:r>
            <a:endParaRPr kumimoji="1" lang="en-US" altLang="zh-TW" sz="3600" b="1" dirty="0">
              <a:latin typeface="Heiti SC Medium" pitchFamily="2" charset="-128"/>
              <a:ea typeface="Heiti SC Medium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212325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1A873703-989F-714B-9AE5-592C461A06E7}"/>
              </a:ext>
            </a:extLst>
          </p:cNvPr>
          <p:cNvSpPr txBox="1"/>
          <p:nvPr/>
        </p:nvSpPr>
        <p:spPr>
          <a:xfrm>
            <a:off x="1547400" y="674400"/>
            <a:ext cx="9403491" cy="55092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tabLst>
                <a:tab pos="1330325" algn="l"/>
              </a:tabLst>
            </a:pPr>
            <a:r>
              <a:rPr kumimoji="1" lang="zh-TW" altLang="en-US" sz="4400" b="1" dirty="0">
                <a:solidFill>
                  <a:srgbClr val="FFFF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神的心意要</a:t>
            </a:r>
            <a:endParaRPr kumimoji="1" lang="en-US" altLang="zh-TW" sz="4400" b="1" dirty="0">
              <a:solidFill>
                <a:srgbClr val="FFFF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 algn="ctr">
              <a:tabLst>
                <a:tab pos="1330325" algn="l"/>
              </a:tabLst>
            </a:pPr>
            <a:r>
              <a:rPr kumimoji="1" lang="en-US" altLang="zh-TW" sz="4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The will of God is</a:t>
            </a:r>
          </a:p>
          <a:p>
            <a:pPr algn="ctr">
              <a:tabLst>
                <a:tab pos="1330325" algn="l"/>
              </a:tabLst>
            </a:pPr>
            <a:endParaRPr kumimoji="1" lang="en-US" altLang="zh-TW" sz="4400" b="1" dirty="0">
              <a:solidFill>
                <a:srgbClr val="FFFF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 marL="742950" indent="-742950" algn="ctr">
              <a:buAutoNum type="arabicPeriod"/>
              <a:tabLst>
                <a:tab pos="1330325" algn="l"/>
              </a:tabLst>
            </a:pPr>
            <a:r>
              <a:rPr kumimoji="1" lang="zh-TW" altLang="en-US" sz="4400" b="1" dirty="0">
                <a:solidFill>
                  <a:srgbClr val="FFFF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我们成为得救的人	</a:t>
            </a:r>
            <a:endParaRPr kumimoji="1" lang="en-US" altLang="zh-TW" sz="4400" b="1" dirty="0">
              <a:solidFill>
                <a:srgbClr val="FFFF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 algn="ctr">
              <a:tabLst>
                <a:tab pos="1330325" algn="l"/>
              </a:tabLst>
            </a:pPr>
            <a:r>
              <a:rPr kumimoji="1" lang="en-US" altLang="zh-TW" sz="4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that We are Redeemed</a:t>
            </a:r>
          </a:p>
          <a:p>
            <a:pPr algn="ctr">
              <a:tabLst>
                <a:tab pos="1330325" algn="l"/>
              </a:tabLst>
            </a:pPr>
            <a:endParaRPr kumimoji="1" lang="en-US" altLang="zh-TW" sz="4400" b="1" dirty="0">
              <a:solidFill>
                <a:srgbClr val="FFFF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 algn="ctr">
              <a:tabLst>
                <a:tab pos="1330325" algn="l"/>
              </a:tabLst>
            </a:pPr>
            <a:r>
              <a:rPr kumimoji="1" lang="en-US" altLang="zh-TW" sz="4400" b="1" dirty="0">
                <a:solidFill>
                  <a:srgbClr val="FFFF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2. </a:t>
            </a:r>
            <a:r>
              <a:rPr kumimoji="1" lang="zh-TW" altLang="en-US" sz="4400" b="1" dirty="0">
                <a:solidFill>
                  <a:srgbClr val="FFFF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我们成为得胜的人</a:t>
            </a:r>
            <a:endParaRPr kumimoji="1" lang="en-US" altLang="zh-TW" sz="4400" b="1" dirty="0">
              <a:solidFill>
                <a:srgbClr val="FFFF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 algn="ctr">
              <a:tabLst>
                <a:tab pos="1330325" algn="l"/>
              </a:tabLst>
            </a:pPr>
            <a:r>
              <a:rPr kumimoji="1" lang="en-US" altLang="zh-TW" sz="4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that We become Victorious</a:t>
            </a:r>
          </a:p>
        </p:txBody>
      </p:sp>
    </p:spTree>
    <p:extLst>
      <p:ext uri="{BB962C8B-B14F-4D97-AF65-F5344CB8AC3E}">
        <p14:creationId xmlns:p14="http://schemas.microsoft.com/office/powerpoint/2010/main" val="25490158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1A873703-989F-714B-9AE5-592C461A06E7}"/>
              </a:ext>
            </a:extLst>
          </p:cNvPr>
          <p:cNvSpPr txBox="1"/>
          <p:nvPr/>
        </p:nvSpPr>
        <p:spPr>
          <a:xfrm>
            <a:off x="1656258" y="1316954"/>
            <a:ext cx="9403491" cy="338554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tabLst>
                <a:tab pos="1330325" algn="l"/>
              </a:tabLst>
            </a:pPr>
            <a:r>
              <a:rPr kumimoji="1" lang="zh-TW" altLang="en-US" sz="4400" b="1" dirty="0">
                <a:solidFill>
                  <a:srgbClr val="FFFF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我们一起往</a:t>
            </a:r>
            <a:r>
              <a:rPr kumimoji="1" lang="zh-TW" altLang="en-US" sz="7200" b="1" dirty="0">
                <a:solidFill>
                  <a:srgbClr val="73FEFF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“成圣”</a:t>
            </a:r>
            <a:r>
              <a:rPr kumimoji="1" lang="zh-TW" altLang="en-US" sz="4400" b="1" dirty="0">
                <a:solidFill>
                  <a:srgbClr val="FFFF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的道路上</a:t>
            </a:r>
          </a:p>
          <a:p>
            <a:pPr algn="ctr">
              <a:tabLst>
                <a:tab pos="1330325" algn="l"/>
              </a:tabLst>
            </a:pPr>
            <a:r>
              <a:rPr kumimoji="1" lang="zh-TW" altLang="en-US" sz="4400" b="1" dirty="0">
                <a:solidFill>
                  <a:srgbClr val="FFFF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奔路！</a:t>
            </a:r>
            <a:endParaRPr kumimoji="1" lang="en-US" altLang="zh-TW" sz="4400" b="1" dirty="0">
              <a:solidFill>
                <a:srgbClr val="FFFF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 algn="ctr">
              <a:tabLst>
                <a:tab pos="1330325" algn="l"/>
              </a:tabLst>
            </a:pPr>
            <a:r>
              <a:rPr kumimoji="1" lang="en-US" altLang="zh-TW" sz="4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Together let Us race toward </a:t>
            </a:r>
            <a:r>
              <a:rPr kumimoji="1" lang="en-US" altLang="zh-TW" sz="5400" b="1" dirty="0">
                <a:solidFill>
                  <a:srgbClr val="73FEFF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Sanctification</a:t>
            </a:r>
            <a:endParaRPr kumimoji="1" lang="en-US" altLang="zh-TW" sz="4400" b="1" dirty="0">
              <a:solidFill>
                <a:srgbClr val="73FEFF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41429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1A873703-989F-714B-9AE5-592C461A06E7}"/>
              </a:ext>
            </a:extLst>
          </p:cNvPr>
          <p:cNvSpPr txBox="1"/>
          <p:nvPr/>
        </p:nvSpPr>
        <p:spPr>
          <a:xfrm>
            <a:off x="1614174" y="674400"/>
            <a:ext cx="9403491" cy="55092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tabLst>
                <a:tab pos="1330325" algn="l"/>
              </a:tabLst>
            </a:pPr>
            <a:r>
              <a:rPr kumimoji="1" lang="zh-TW" altLang="en-US" sz="4400" b="1" dirty="0">
                <a:solidFill>
                  <a:srgbClr val="FFFF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疫情之后	</a:t>
            </a:r>
            <a:endParaRPr kumimoji="1" lang="en-US" altLang="zh-TW" sz="4400" b="1" dirty="0">
              <a:solidFill>
                <a:srgbClr val="FFFF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 algn="ctr">
              <a:tabLst>
                <a:tab pos="1330325" algn="l"/>
              </a:tabLst>
            </a:pPr>
            <a:r>
              <a:rPr kumimoji="1" lang="en-US" altLang="zh-TW" sz="4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Post-Pandemic Period</a:t>
            </a:r>
          </a:p>
          <a:p>
            <a:pPr algn="ctr">
              <a:tabLst>
                <a:tab pos="1330325" algn="l"/>
              </a:tabLst>
            </a:pPr>
            <a:endParaRPr kumimoji="1" lang="en-US" altLang="zh-TW" sz="4400" b="1" dirty="0">
              <a:solidFill>
                <a:srgbClr val="FFFF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 algn="ctr">
              <a:tabLst>
                <a:tab pos="1330325" algn="l"/>
              </a:tabLst>
            </a:pPr>
            <a:r>
              <a:rPr kumimoji="1" lang="zh-TW" altLang="en-US" sz="4400" b="1" dirty="0">
                <a:solidFill>
                  <a:srgbClr val="FFFF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重新出发</a:t>
            </a:r>
            <a:endParaRPr kumimoji="1" lang="en-US" altLang="zh-TW" sz="4400" b="1" dirty="0">
              <a:solidFill>
                <a:srgbClr val="FFFF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 algn="ctr">
              <a:tabLst>
                <a:tab pos="1330325" algn="l"/>
              </a:tabLst>
            </a:pPr>
            <a:r>
              <a:rPr kumimoji="1" lang="en-US" altLang="zh-TW" sz="4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Let Us Start Again</a:t>
            </a:r>
          </a:p>
          <a:p>
            <a:pPr algn="ctr">
              <a:tabLst>
                <a:tab pos="1330325" algn="l"/>
              </a:tabLst>
            </a:pPr>
            <a:endParaRPr kumimoji="1" lang="en-US" altLang="zh-TW" sz="4400" b="1" dirty="0">
              <a:solidFill>
                <a:srgbClr val="FFFF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 algn="ctr">
              <a:tabLst>
                <a:tab pos="1330325" algn="l"/>
              </a:tabLst>
            </a:pPr>
            <a:r>
              <a:rPr kumimoji="1" lang="zh-TW" altLang="en-US" sz="4400" b="1" dirty="0">
                <a:solidFill>
                  <a:srgbClr val="FFFF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奋勇向前	</a:t>
            </a:r>
            <a:endParaRPr kumimoji="1" lang="en-US" altLang="zh-TW" sz="4400" b="1" dirty="0">
              <a:solidFill>
                <a:srgbClr val="FFFF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 algn="ctr">
              <a:tabLst>
                <a:tab pos="1330325" algn="l"/>
              </a:tabLst>
            </a:pPr>
            <a:r>
              <a:rPr kumimoji="1" lang="en-US" altLang="zh-TW" sz="4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Let Us Move Ahead with Courage</a:t>
            </a:r>
          </a:p>
        </p:txBody>
      </p:sp>
    </p:spTree>
    <p:extLst>
      <p:ext uri="{BB962C8B-B14F-4D97-AF65-F5344CB8AC3E}">
        <p14:creationId xmlns:p14="http://schemas.microsoft.com/office/powerpoint/2010/main" val="3373308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1A873703-989F-714B-9AE5-592C461A06E7}"/>
              </a:ext>
            </a:extLst>
          </p:cNvPr>
          <p:cNvSpPr txBox="1"/>
          <p:nvPr/>
        </p:nvSpPr>
        <p:spPr>
          <a:xfrm>
            <a:off x="1497949" y="2252847"/>
            <a:ext cx="9403491" cy="184665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tabLst>
                <a:tab pos="1330325" algn="l"/>
              </a:tabLst>
            </a:pPr>
            <a:r>
              <a:rPr kumimoji="1" lang="en-US" altLang="zh-TW" sz="5400" b="1" dirty="0">
                <a:solidFill>
                  <a:srgbClr val="FFFF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1. </a:t>
            </a:r>
            <a:r>
              <a:rPr kumimoji="1" lang="zh-TW" altLang="en-US" sz="5400" b="1" dirty="0">
                <a:solidFill>
                  <a:srgbClr val="FFFF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没有彻底的悔改
</a:t>
            </a:r>
            <a:r>
              <a:rPr kumimoji="1" lang="en-US" altLang="zh-TW" sz="60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Attrition</a:t>
            </a:r>
            <a:endParaRPr kumimoji="1" lang="en-US" altLang="zh-TW" sz="44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321173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1A873703-989F-714B-9AE5-592C461A06E7}"/>
              </a:ext>
            </a:extLst>
          </p:cNvPr>
          <p:cNvSpPr txBox="1"/>
          <p:nvPr/>
        </p:nvSpPr>
        <p:spPr>
          <a:xfrm>
            <a:off x="1642403" y="274290"/>
            <a:ext cx="9403491" cy="61247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tabLst>
                <a:tab pos="1330325" algn="l"/>
              </a:tabLst>
            </a:pPr>
            <a:r>
              <a:rPr kumimoji="1" lang="zh-TW" altLang="en-US" sz="3600" b="1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馬 太 福 音 </a:t>
            </a:r>
            <a:r>
              <a:rPr kumimoji="1" lang="en-US" altLang="zh-TW" sz="3600" b="1" dirty="0">
                <a:latin typeface="Heiti SC Medium" pitchFamily="2" charset="-128"/>
                <a:ea typeface="Heiti SC Medium" pitchFamily="2" charset="-128"/>
              </a:rPr>
              <a:t>Matthew</a:t>
            </a:r>
            <a:r>
              <a:rPr kumimoji="1" lang="zh-TW" altLang="en-US" sz="3600" b="1" dirty="0">
                <a:latin typeface="Heiti SC Medium" pitchFamily="2" charset="-128"/>
                <a:ea typeface="Heiti SC Medium" pitchFamily="2" charset="-128"/>
              </a:rPr>
              <a:t> </a:t>
            </a:r>
            <a:r>
              <a:rPr kumimoji="1" lang="en-US" altLang="zh-TW" sz="3600" b="1" dirty="0">
                <a:latin typeface="Heiti SC Medium" pitchFamily="2" charset="-128"/>
                <a:ea typeface="Heiti SC Medium" pitchFamily="2" charset="-128"/>
              </a:rPr>
              <a:t>27:3</a:t>
            </a:r>
          </a:p>
          <a:p>
            <a:pPr>
              <a:tabLst>
                <a:tab pos="1330325" algn="l"/>
              </a:tabLst>
            </a:pPr>
            <a:r>
              <a:rPr kumimoji="1" lang="en-US" altLang="zh-TW" sz="4400" b="1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3 </a:t>
            </a:r>
            <a:r>
              <a:rPr kumimoji="1" lang="zh-TW" altLang="en-US" sz="4400" b="1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这 时 候 ， 卖 耶 稣 的 犹 大 看 见 耶 稣 已 经 定 了 罪 ， 就 後 悔 ， 把 那 三 十 块 钱 拿 回 来 给 祭 司 长 和 长 老 ， 说 ：</a:t>
            </a:r>
            <a:endParaRPr kumimoji="1" lang="en-US" altLang="zh-TW" sz="4400" b="1" dirty="0">
              <a:solidFill>
                <a:srgbClr val="FFC000"/>
              </a:solidFill>
              <a:latin typeface="Heiti SC Medium" pitchFamily="2" charset="-128"/>
              <a:ea typeface="Heiti SC Medium" pitchFamily="2" charset="-128"/>
            </a:endParaRPr>
          </a:p>
          <a:p>
            <a:pPr>
              <a:tabLst>
                <a:tab pos="1330325" algn="l"/>
              </a:tabLst>
            </a:pPr>
            <a:r>
              <a:rPr kumimoji="1" lang="en-US" altLang="zh-TW" sz="3600" b="1" dirty="0">
                <a:latin typeface="Heiti SC Medium" pitchFamily="2" charset="-128"/>
                <a:ea typeface="Heiti SC Medium" pitchFamily="2" charset="-128"/>
              </a:rPr>
              <a:t>3 Then Judas, who had betrayed him, regretted what had happened when he saw that Jesus[b] was condemned. He brought the 30 pieces of silver back to the high priests and elders,</a:t>
            </a:r>
            <a:endParaRPr kumimoji="1" lang="zh-TW" altLang="en-US" sz="2400" b="1" dirty="0">
              <a:latin typeface="Heiti SC Medium" pitchFamily="2" charset="-128"/>
              <a:ea typeface="Heiti SC Medium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960454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1A873703-989F-714B-9AE5-592C461A06E7}"/>
              </a:ext>
            </a:extLst>
          </p:cNvPr>
          <p:cNvSpPr txBox="1"/>
          <p:nvPr/>
        </p:nvSpPr>
        <p:spPr>
          <a:xfrm>
            <a:off x="1497949" y="2252847"/>
            <a:ext cx="9403491" cy="184665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tabLst>
                <a:tab pos="1330325" algn="l"/>
              </a:tabLst>
            </a:pPr>
            <a:r>
              <a:rPr kumimoji="1" lang="en-US" altLang="zh-TW" sz="5400" b="1" dirty="0">
                <a:solidFill>
                  <a:srgbClr val="FFFF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2. </a:t>
            </a:r>
            <a:r>
              <a:rPr kumimoji="1" lang="zh-TW" altLang="en-US" sz="5400" b="1" dirty="0">
                <a:solidFill>
                  <a:srgbClr val="FFFF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真正心灵忏悔
</a:t>
            </a:r>
            <a:r>
              <a:rPr kumimoji="1" lang="en-US" altLang="zh-TW" sz="5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C</a:t>
            </a:r>
            <a:r>
              <a:rPr kumimoji="1" lang="en-US" altLang="zh-TW" sz="60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ontrition</a:t>
            </a:r>
            <a:endParaRPr kumimoji="1" lang="en-US" altLang="zh-TW" sz="44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04011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1A873703-989F-714B-9AE5-592C461A06E7}"/>
              </a:ext>
            </a:extLst>
          </p:cNvPr>
          <p:cNvSpPr txBox="1"/>
          <p:nvPr/>
        </p:nvSpPr>
        <p:spPr>
          <a:xfrm>
            <a:off x="1623549" y="212735"/>
            <a:ext cx="9403491" cy="64325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tabLst>
                <a:tab pos="1330325" algn="l"/>
              </a:tabLst>
            </a:pPr>
            <a:r>
              <a:rPr kumimoji="1" lang="zh-TW" altLang="en-US" sz="3600" b="1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詩 篇</a:t>
            </a:r>
            <a:r>
              <a:rPr kumimoji="1" lang="en-US" altLang="zh-TW" sz="3600" b="1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 </a:t>
            </a:r>
            <a:r>
              <a:rPr kumimoji="1" lang="en-US" altLang="zh-TW" sz="3600" b="1" dirty="0">
                <a:latin typeface="Heiti SC Medium" pitchFamily="2" charset="-128"/>
                <a:ea typeface="Heiti SC Medium" pitchFamily="2" charset="-128"/>
              </a:rPr>
              <a:t>Psalm</a:t>
            </a:r>
            <a:r>
              <a:rPr kumimoji="1" lang="zh-TW" altLang="en-US" sz="3600" b="1" dirty="0">
                <a:latin typeface="Heiti SC Medium" pitchFamily="2" charset="-128"/>
                <a:ea typeface="Heiti SC Medium" pitchFamily="2" charset="-128"/>
              </a:rPr>
              <a:t> </a:t>
            </a:r>
            <a:r>
              <a:rPr kumimoji="1" lang="en-US" altLang="zh-TW" sz="3600" b="1" dirty="0">
                <a:latin typeface="Heiti SC Medium" pitchFamily="2" charset="-128"/>
                <a:ea typeface="Heiti SC Medium" pitchFamily="2" charset="-128"/>
              </a:rPr>
              <a:t>51:9-12</a:t>
            </a:r>
          </a:p>
          <a:p>
            <a:pPr>
              <a:tabLst>
                <a:tab pos="1330325" algn="l"/>
              </a:tabLst>
            </a:pPr>
            <a:r>
              <a:rPr kumimoji="1" lang="en-US" altLang="zh-TW" sz="4400" b="1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9 </a:t>
            </a:r>
            <a:r>
              <a:rPr kumimoji="1" lang="zh-TW" altLang="en-US" sz="4400" b="1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求 你 掩 面 不 看 我 的 罪 ， 涂 抹 我 一 切 的 罪 孽 。</a:t>
            </a:r>
          </a:p>
          <a:p>
            <a:pPr>
              <a:tabLst>
                <a:tab pos="1330325" algn="l"/>
              </a:tabLst>
            </a:pPr>
            <a:r>
              <a:rPr kumimoji="1" lang="en-US" altLang="zh-TW" sz="4400" b="1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10 </a:t>
            </a:r>
            <a:r>
              <a:rPr kumimoji="1" lang="zh-TW" altLang="en-US" sz="4400" b="1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神 啊 ， 求 你 为 我 造 清 洁 的 心 ， 使 我 里 面 重 新 有 正 直 的 灵 。</a:t>
            </a:r>
          </a:p>
          <a:p>
            <a:pPr>
              <a:tabLst>
                <a:tab pos="1330325" algn="l"/>
              </a:tabLst>
            </a:pPr>
            <a:r>
              <a:rPr kumimoji="1" lang="en-US" altLang="zh-TW" sz="4000" b="1" dirty="0">
                <a:latin typeface="Heiti SC Medium" pitchFamily="2" charset="-128"/>
                <a:ea typeface="Heiti SC Medium" pitchFamily="2" charset="-128"/>
              </a:rPr>
              <a:t>9 Hide your countenance from my sins and erase the record of my iniquities.</a:t>
            </a:r>
          </a:p>
          <a:p>
            <a:pPr>
              <a:tabLst>
                <a:tab pos="1330325" algn="l"/>
              </a:tabLst>
            </a:pPr>
            <a:r>
              <a:rPr kumimoji="1" lang="en-US" altLang="zh-TW" sz="4000" b="1" dirty="0">
                <a:latin typeface="Heiti SC Medium" pitchFamily="2" charset="-128"/>
                <a:ea typeface="Heiti SC Medium" pitchFamily="2" charset="-128"/>
              </a:rPr>
              <a:t>10 God, create a pure heart in me, and renew a right attitude within me.</a:t>
            </a:r>
          </a:p>
        </p:txBody>
      </p:sp>
    </p:spTree>
    <p:extLst>
      <p:ext uri="{BB962C8B-B14F-4D97-AF65-F5344CB8AC3E}">
        <p14:creationId xmlns:p14="http://schemas.microsoft.com/office/powerpoint/2010/main" val="7557291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1A873703-989F-714B-9AE5-592C461A06E7}"/>
              </a:ext>
            </a:extLst>
          </p:cNvPr>
          <p:cNvSpPr txBox="1"/>
          <p:nvPr/>
        </p:nvSpPr>
        <p:spPr>
          <a:xfrm>
            <a:off x="1642403" y="274290"/>
            <a:ext cx="9403491" cy="557075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tabLst>
                <a:tab pos="1330325" algn="l"/>
              </a:tabLst>
            </a:pPr>
            <a:r>
              <a:rPr kumimoji="1" lang="zh-TW" altLang="en-US" sz="3600" b="1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詩 篇</a:t>
            </a:r>
            <a:r>
              <a:rPr kumimoji="1" lang="en-US" altLang="zh-TW" sz="3600" b="1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 </a:t>
            </a:r>
            <a:r>
              <a:rPr kumimoji="1" lang="en-US" altLang="zh-TW" sz="3600" b="1" dirty="0">
                <a:latin typeface="Heiti SC Medium" pitchFamily="2" charset="-128"/>
                <a:ea typeface="Heiti SC Medium" pitchFamily="2" charset="-128"/>
              </a:rPr>
              <a:t>Psalm</a:t>
            </a:r>
            <a:r>
              <a:rPr kumimoji="1" lang="zh-TW" altLang="en-US" sz="3600" b="1" dirty="0">
                <a:latin typeface="Heiti SC Medium" pitchFamily="2" charset="-128"/>
                <a:ea typeface="Heiti SC Medium" pitchFamily="2" charset="-128"/>
              </a:rPr>
              <a:t> </a:t>
            </a:r>
            <a:r>
              <a:rPr kumimoji="1" lang="en-US" altLang="zh-TW" sz="3600" b="1" dirty="0">
                <a:latin typeface="Heiti SC Medium" pitchFamily="2" charset="-128"/>
                <a:ea typeface="Heiti SC Medium" pitchFamily="2" charset="-128"/>
              </a:rPr>
              <a:t>51:9-12</a:t>
            </a:r>
          </a:p>
          <a:p>
            <a:pPr>
              <a:tabLst>
                <a:tab pos="1330325" algn="l"/>
              </a:tabLst>
            </a:pPr>
            <a:r>
              <a:rPr kumimoji="1" lang="en-US" altLang="zh-TW" sz="4400" b="1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11 </a:t>
            </a:r>
            <a:r>
              <a:rPr kumimoji="1" lang="zh-TW" altLang="en-US" sz="4400" b="1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不 要 丢 弃 我 ， 使 我 离 开 你 的 面 ； 不 要 从 我 收 回 你 的 圣 灵 。</a:t>
            </a:r>
          </a:p>
          <a:p>
            <a:pPr>
              <a:tabLst>
                <a:tab pos="1330325" algn="l"/>
              </a:tabLst>
            </a:pPr>
            <a:r>
              <a:rPr kumimoji="1" lang="en-US" altLang="zh-TW" sz="4400" b="1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12 </a:t>
            </a:r>
            <a:r>
              <a:rPr kumimoji="1" lang="zh-TW" altLang="en-US" sz="4400" b="1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求 你 使 我 仍 得 救 恩 之 乐 ， 赐 我 乐 意 的 灵 扶 持 我 ，</a:t>
            </a:r>
            <a:endParaRPr kumimoji="1" lang="en-US" altLang="zh-TW" sz="4400" b="1" dirty="0">
              <a:solidFill>
                <a:srgbClr val="FFC000"/>
              </a:solidFill>
              <a:latin typeface="Heiti SC Medium" pitchFamily="2" charset="-128"/>
              <a:ea typeface="Heiti SC Medium" pitchFamily="2" charset="-128"/>
            </a:endParaRPr>
          </a:p>
          <a:p>
            <a:pPr>
              <a:tabLst>
                <a:tab pos="1330325" algn="l"/>
              </a:tabLst>
            </a:pPr>
            <a:r>
              <a:rPr kumimoji="1" lang="en-US" altLang="zh-TW" sz="3600" b="1" dirty="0">
                <a:latin typeface="Heiti SC Medium" pitchFamily="2" charset="-128"/>
                <a:ea typeface="Heiti SC Medium" pitchFamily="2" charset="-128"/>
              </a:rPr>
              <a:t>11 Do not cast me from your presence; do not take your Holy Spirit from me.</a:t>
            </a:r>
          </a:p>
          <a:p>
            <a:pPr>
              <a:tabLst>
                <a:tab pos="1330325" algn="l"/>
              </a:tabLst>
            </a:pPr>
            <a:r>
              <a:rPr kumimoji="1" lang="en-US" altLang="zh-TW" sz="3600" b="1" dirty="0">
                <a:latin typeface="Heiti SC Medium" pitchFamily="2" charset="-128"/>
                <a:ea typeface="Heiti SC Medium" pitchFamily="2" charset="-128"/>
              </a:rPr>
              <a:t>12 Restore to me the joy of your salvation, and let a willing attitude control me.</a:t>
            </a:r>
            <a:endParaRPr kumimoji="1" lang="zh-TW" altLang="en-US" b="1" dirty="0">
              <a:latin typeface="Heiti SC Medium" pitchFamily="2" charset="-128"/>
              <a:ea typeface="Heiti SC Medium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30622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1A873703-989F-714B-9AE5-592C461A06E7}"/>
              </a:ext>
            </a:extLst>
          </p:cNvPr>
          <p:cNvSpPr txBox="1"/>
          <p:nvPr/>
        </p:nvSpPr>
        <p:spPr>
          <a:xfrm>
            <a:off x="1651830" y="632508"/>
            <a:ext cx="9403491" cy="452431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tabLst>
                <a:tab pos="1330325" algn="l"/>
              </a:tabLst>
            </a:pPr>
            <a:r>
              <a:rPr kumimoji="1" lang="zh-TW" altLang="en-US" sz="3600" b="1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何 西 阿 書</a:t>
            </a:r>
            <a:r>
              <a:rPr kumimoji="1" lang="en-US" altLang="zh-TW" sz="3600" b="1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 </a:t>
            </a:r>
            <a:r>
              <a:rPr kumimoji="1" lang="en-US" altLang="zh-TW" sz="3600" b="1" dirty="0">
                <a:latin typeface="Heiti SC Medium" pitchFamily="2" charset="-128"/>
                <a:ea typeface="Heiti SC Medium" pitchFamily="2" charset="-128"/>
              </a:rPr>
              <a:t>Hosea</a:t>
            </a:r>
            <a:r>
              <a:rPr kumimoji="1" lang="zh-TW" altLang="en-US" sz="3600" b="1" dirty="0">
                <a:latin typeface="Heiti SC Medium" pitchFamily="2" charset="-128"/>
                <a:ea typeface="Heiti SC Medium" pitchFamily="2" charset="-128"/>
              </a:rPr>
              <a:t> </a:t>
            </a:r>
            <a:r>
              <a:rPr kumimoji="1" lang="en-US" altLang="zh-TW" sz="3600" b="1" dirty="0">
                <a:latin typeface="Heiti SC Medium" pitchFamily="2" charset="-128"/>
                <a:ea typeface="Heiti SC Medium" pitchFamily="2" charset="-128"/>
              </a:rPr>
              <a:t>14:1-2</a:t>
            </a:r>
          </a:p>
          <a:p>
            <a:pPr>
              <a:tabLst>
                <a:tab pos="1330325" algn="l"/>
              </a:tabLst>
            </a:pPr>
            <a:r>
              <a:rPr kumimoji="1" lang="en-US" altLang="zh-TW" sz="4400" b="1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1 </a:t>
            </a:r>
            <a:r>
              <a:rPr kumimoji="1" lang="zh-TW" altLang="en-US" sz="4400" b="1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以 色 列 啊 ， 你 要 归 向 耶 和 华 ─ 你 的 神 ； 你 是 因 自 己 的 罪 孽 跌 倒 了 。</a:t>
            </a:r>
          </a:p>
          <a:p>
            <a:pPr>
              <a:tabLst>
                <a:tab pos="1330325" algn="l"/>
              </a:tabLst>
            </a:pPr>
            <a:r>
              <a:rPr kumimoji="1" lang="en-US" altLang="zh-TW" sz="4000" b="1" dirty="0">
                <a:latin typeface="Heiti SC Medium" pitchFamily="2" charset="-128"/>
                <a:ea typeface="Heiti SC Medium" pitchFamily="2" charset="-128"/>
              </a:rPr>
              <a:t>1“Return, Israel, to the Lord your God, for you have fallen due to your own iniquity.</a:t>
            </a:r>
          </a:p>
        </p:txBody>
      </p:sp>
    </p:spTree>
    <p:extLst>
      <p:ext uri="{BB962C8B-B14F-4D97-AF65-F5344CB8AC3E}">
        <p14:creationId xmlns:p14="http://schemas.microsoft.com/office/powerpoint/2010/main" val="38021325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1A873703-989F-714B-9AE5-592C461A06E7}"/>
              </a:ext>
            </a:extLst>
          </p:cNvPr>
          <p:cNvSpPr txBox="1"/>
          <p:nvPr/>
        </p:nvSpPr>
        <p:spPr>
          <a:xfrm>
            <a:off x="1642403" y="274290"/>
            <a:ext cx="9403491" cy="61247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tabLst>
                <a:tab pos="1330325" algn="l"/>
              </a:tabLst>
            </a:pPr>
            <a:r>
              <a:rPr kumimoji="1" lang="zh-TW" altLang="en-US" sz="3600" b="1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何 西 阿 書</a:t>
            </a:r>
            <a:r>
              <a:rPr kumimoji="1" lang="en-US" altLang="zh-TW" sz="3600" b="1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 </a:t>
            </a:r>
            <a:r>
              <a:rPr kumimoji="1" lang="en-US" altLang="zh-TW" sz="3600" b="1" dirty="0">
                <a:latin typeface="Heiti SC Medium" pitchFamily="2" charset="-128"/>
                <a:ea typeface="Heiti SC Medium" pitchFamily="2" charset="-128"/>
              </a:rPr>
              <a:t>Hosea</a:t>
            </a:r>
            <a:r>
              <a:rPr kumimoji="1" lang="zh-TW" altLang="en-US" sz="3600" b="1" dirty="0">
                <a:latin typeface="Heiti SC Medium" pitchFamily="2" charset="-128"/>
                <a:ea typeface="Heiti SC Medium" pitchFamily="2" charset="-128"/>
              </a:rPr>
              <a:t> </a:t>
            </a:r>
            <a:r>
              <a:rPr kumimoji="1" lang="en-US" altLang="zh-TW" sz="3600" b="1" dirty="0">
                <a:latin typeface="Heiti SC Medium" pitchFamily="2" charset="-128"/>
                <a:ea typeface="Heiti SC Medium" pitchFamily="2" charset="-128"/>
              </a:rPr>
              <a:t>14:1-2</a:t>
            </a:r>
          </a:p>
          <a:p>
            <a:pPr>
              <a:tabLst>
                <a:tab pos="1330325" algn="l"/>
              </a:tabLst>
            </a:pPr>
            <a:r>
              <a:rPr kumimoji="1" lang="en-US" altLang="zh-TW" sz="4400" b="1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2 </a:t>
            </a:r>
            <a:r>
              <a:rPr kumimoji="1" lang="zh-TW" altLang="en-US" sz="4400" b="1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当 归 向 耶 和 华 ， 用 言 语 祷 告 他 说 ： 求 你 除 净 罪 孽 ， 悦 纳 善 行 ； 这 样 ， 我 们 就 把 嘴 唇 的 祭 代 替 牛 犊 献 上 。</a:t>
            </a:r>
            <a:endParaRPr kumimoji="1" lang="en-US" altLang="zh-TW" sz="4400" b="1" dirty="0">
              <a:solidFill>
                <a:srgbClr val="FFC000"/>
              </a:solidFill>
              <a:latin typeface="Heiti SC Medium" pitchFamily="2" charset="-128"/>
              <a:ea typeface="Heiti SC Medium" pitchFamily="2" charset="-128"/>
            </a:endParaRPr>
          </a:p>
          <a:p>
            <a:pPr>
              <a:tabLst>
                <a:tab pos="1330325" algn="l"/>
              </a:tabLst>
            </a:pPr>
            <a:r>
              <a:rPr kumimoji="1" lang="en-US" altLang="zh-TW" sz="3600" b="1" dirty="0">
                <a:latin typeface="Heiti SC Medium" pitchFamily="2" charset="-128"/>
                <a:ea typeface="Heiti SC Medium" pitchFamily="2" charset="-128"/>
              </a:rPr>
              <a:t>2 Bring a prepared speech with you as you return to the Lord. Say to him: ‘Take away all our iniquity,  and accept what is good. Then we will present the fruit of our lips.</a:t>
            </a:r>
            <a:endParaRPr kumimoji="1" lang="zh-TW" altLang="en-US" b="1" dirty="0">
              <a:latin typeface="Heiti SC Medium" pitchFamily="2" charset="-128"/>
              <a:ea typeface="Heiti SC Medium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693010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網狀">
  <a:themeElements>
    <a:clrScheme name="網狀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網狀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網狀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{E6577B33-B32A-1140-A93D-BE4C3BAD63A4}tf16401378</Template>
  <TotalTime>2955</TotalTime>
  <Words>1225</Words>
  <Application>Microsoft Macintosh PowerPoint</Application>
  <PresentationFormat>Widescreen</PresentationFormat>
  <Paragraphs>80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Heiti SC Medium</vt:lpstr>
      <vt:lpstr>Yu Gothic UI</vt:lpstr>
      <vt:lpstr>Arial</vt:lpstr>
      <vt:lpstr>Century Gothic</vt:lpstr>
      <vt:lpstr>網狀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LCCC Church</dc:creator>
  <cp:lastModifiedBy>LCCC Church</cp:lastModifiedBy>
  <cp:revision>244</cp:revision>
  <cp:lastPrinted>2021-06-16T15:23:06Z</cp:lastPrinted>
  <dcterms:created xsi:type="dcterms:W3CDTF">2021-01-06T18:08:20Z</dcterms:created>
  <dcterms:modified xsi:type="dcterms:W3CDTF">2021-07-15T23:38:00Z</dcterms:modified>
</cp:coreProperties>
</file>