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4"/>
  </p:sldMasterIdLst>
  <p:notesMasterIdLst>
    <p:notesMasterId r:id="rId22"/>
  </p:notesMasterIdLst>
  <p:handoutMasterIdLst>
    <p:handoutMasterId r:id="rId23"/>
  </p:handoutMasterIdLst>
  <p:sldIdLst>
    <p:sldId id="256" r:id="rId5"/>
    <p:sldId id="316" r:id="rId6"/>
    <p:sldId id="325" r:id="rId7"/>
    <p:sldId id="317" r:id="rId8"/>
    <p:sldId id="318" r:id="rId9"/>
    <p:sldId id="319" r:id="rId10"/>
    <p:sldId id="326" r:id="rId11"/>
    <p:sldId id="327" r:id="rId12"/>
    <p:sldId id="314" r:id="rId13"/>
    <p:sldId id="293" r:id="rId14"/>
    <p:sldId id="312" r:id="rId15"/>
    <p:sldId id="320" r:id="rId16"/>
    <p:sldId id="322" r:id="rId17"/>
    <p:sldId id="323" r:id="rId18"/>
    <p:sldId id="321" r:id="rId19"/>
    <p:sldId id="324" r:id="rId20"/>
    <p:sldId id="29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47" autoAdjust="0"/>
    <p:restoredTop sz="95575" autoAdjust="0"/>
  </p:normalViewPr>
  <p:slideViewPr>
    <p:cSldViewPr snapToGrid="0">
      <p:cViewPr varScale="1">
        <p:scale>
          <a:sx n="180" d="100"/>
          <a:sy n="180" d="100"/>
        </p:scale>
        <p:origin x="200" y="88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2299"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colorful1" csCatId="colorful" phldr="1"/>
      <dgm:spPr/>
      <dgm:t>
        <a:bodyPr/>
        <a:lstStyle/>
        <a:p>
          <a:endParaRPr lang="en-US"/>
        </a:p>
      </dgm:t>
    </dgm:pt>
    <dgm:pt modelId="{CEA68BC1-0214-475A-AAEB-F2C106BEDF3D}">
      <dgm:prSet/>
      <dgm:spPr/>
      <dgm:t>
        <a:bodyPr/>
        <a:lstStyle/>
        <a:p>
          <a:r>
            <a:rPr lang="en-US" dirty="0">
              <a:latin typeface="+mj-lt"/>
              <a:ea typeface="Calibri" charset="0"/>
              <a:cs typeface="Calibri" charset="0"/>
            </a:rPr>
            <a:t>Question #1</a:t>
          </a:r>
          <a:endParaRPr lang="en-US" dirty="0">
            <a:latin typeface="+mj-lt"/>
          </a:endParaRPr>
        </a:p>
      </dgm:t>
    </dgm:pt>
    <dgm:pt modelId="{D39F5498-D166-4D4F-959E-220D13F281F2}" type="parTrans" cxnId="{4A7F6715-186E-49A7-B901-131CC9610C6D}">
      <dgm:prSet/>
      <dgm:spPr/>
      <dgm:t>
        <a:bodyPr/>
        <a:lstStyle/>
        <a:p>
          <a:endParaRPr lang="en-US"/>
        </a:p>
      </dgm:t>
    </dgm:pt>
    <dgm:pt modelId="{D52D63DB-7300-43C9-9B4D-DCAB119753ED}" type="sibTrans" cxnId="{4A7F6715-186E-49A7-B901-131CC9610C6D}">
      <dgm:prSet/>
      <dgm:spPr/>
      <dgm:t>
        <a:bodyPr/>
        <a:lstStyle/>
        <a:p>
          <a:endParaRPr lang="en-US"/>
        </a:p>
      </dgm:t>
    </dgm:pt>
    <dgm:pt modelId="{6E78410F-604C-43A6-A991-1F6A0685C76E}">
      <dgm:prSet custT="1"/>
      <dgm:spPr/>
      <dgm:t>
        <a:bodyPr lIns="182880" tIns="182880" rIns="182880" bIns="182880"/>
        <a:lstStyle/>
        <a:p>
          <a:pPr marL="0">
            <a:lnSpc>
              <a:spcPct val="100000"/>
            </a:lnSpc>
            <a:buNone/>
          </a:pPr>
          <a:r>
            <a:rPr lang="en-US" sz="1600" b="0" i="0" dirty="0"/>
            <a:t>How was God’s love revealed?</a:t>
          </a:r>
        </a:p>
        <a:p>
          <a:pPr marL="0">
            <a:lnSpc>
              <a:spcPct val="100000"/>
            </a:lnSpc>
            <a:buNone/>
          </a:pPr>
          <a:r>
            <a:rPr lang="zh-TW" altLang="en-US" sz="1600" b="0" i="0" dirty="0"/>
            <a:t>上帝的爱是如何彰显的</a:t>
          </a:r>
          <a:r>
            <a:rPr lang="en-US" altLang="zh-TW" sz="1600" b="0" i="0" dirty="0"/>
            <a:t>?</a:t>
          </a:r>
          <a:endParaRPr lang="en-US" sz="1600" dirty="0">
            <a:latin typeface="Calibri" charset="0"/>
            <a:ea typeface="Calibri" charset="0"/>
            <a:cs typeface="Calibri" charset="0"/>
          </a:endParaRPr>
        </a:p>
      </dgm:t>
    </dgm:pt>
    <dgm:pt modelId="{B87758DC-95B9-415D-8FA2-3A592F03EEB6}" type="parTrans" cxnId="{E6E94786-140A-4645-ACBD-B11A56308E02}">
      <dgm:prSet/>
      <dgm:spPr/>
      <dgm:t>
        <a:bodyPr/>
        <a:lstStyle/>
        <a:p>
          <a:endParaRPr lang="en-US"/>
        </a:p>
      </dgm:t>
    </dgm:pt>
    <dgm:pt modelId="{81ADE71D-3BBC-45B9-8FE7-89C53F21FB8E}" type="sibTrans" cxnId="{E6E94786-140A-4645-ACBD-B11A56308E02}">
      <dgm:prSet/>
      <dgm:spPr/>
      <dgm:t>
        <a:bodyPr/>
        <a:lstStyle/>
        <a:p>
          <a:endParaRPr lang="en-US"/>
        </a:p>
      </dgm:t>
    </dgm:pt>
    <dgm:pt modelId="{57B30C7E-2C98-474C-972A-4A9F013596F6}">
      <dgm:prSet/>
      <dgm:spPr/>
      <dgm:t>
        <a:bodyPr/>
        <a:lstStyle/>
        <a:p>
          <a:r>
            <a:rPr lang="en-US" dirty="0">
              <a:latin typeface="+mj-lt"/>
              <a:ea typeface="Calibri" charset="0"/>
              <a:cs typeface="Calibri" charset="0"/>
            </a:rPr>
            <a:t>Question #2</a:t>
          </a:r>
        </a:p>
      </dgm:t>
    </dgm:pt>
    <dgm:pt modelId="{3C56CB1B-7905-41E8-90E6-A55A14BA7821}" type="parTrans" cxnId="{13126A2F-129D-4762-93CF-9798949EB589}">
      <dgm:prSet/>
      <dgm:spPr/>
      <dgm:t>
        <a:bodyPr/>
        <a:lstStyle/>
        <a:p>
          <a:endParaRPr lang="en-US"/>
        </a:p>
      </dgm:t>
    </dgm:pt>
    <dgm:pt modelId="{7F14057D-1A20-4F64-A110-C77AC5F00602}" type="sibTrans" cxnId="{13126A2F-129D-4762-93CF-9798949EB589}">
      <dgm:prSet/>
      <dgm:spPr/>
      <dgm:t>
        <a:bodyPr/>
        <a:lstStyle/>
        <a:p>
          <a:endParaRPr lang="en-US"/>
        </a:p>
      </dgm:t>
    </dgm:pt>
    <dgm:pt modelId="{B45FF3C1-5A75-4E4C-B2B6-84B0FAC421C2}">
      <dgm:prSet custT="1"/>
      <dgm:spPr/>
      <dgm:t>
        <a:bodyPr lIns="182880" tIns="182880" rIns="182880" bIns="182880"/>
        <a:lstStyle/>
        <a:p>
          <a:pPr marL="0">
            <a:lnSpc>
              <a:spcPct val="100000"/>
            </a:lnSpc>
            <a:buNone/>
          </a:pPr>
          <a:r>
            <a:rPr lang="en-US" sz="1600" b="0" i="0" dirty="0"/>
            <a:t>Where does God’s love come from?</a:t>
          </a:r>
        </a:p>
        <a:p>
          <a:pPr marL="0">
            <a:lnSpc>
              <a:spcPct val="100000"/>
            </a:lnSpc>
            <a:buNone/>
          </a:pPr>
          <a:r>
            <a:rPr lang="zh-TW" altLang="en-US" sz="1600" b="0" i="0" dirty="0"/>
            <a:t>神的爱从哪里来</a:t>
          </a:r>
          <a:r>
            <a:rPr lang="en-US" altLang="zh-TW" sz="1600" b="0" i="0" dirty="0"/>
            <a:t>?</a:t>
          </a:r>
          <a:endParaRPr lang="en-US" sz="1600" dirty="0">
            <a:latin typeface="Calibri" charset="0"/>
            <a:ea typeface="Calibri" charset="0"/>
            <a:cs typeface="Calibri" charset="0"/>
          </a:endParaRPr>
        </a:p>
      </dgm:t>
    </dgm:pt>
    <dgm:pt modelId="{34A81C80-FF70-48EA-B442-BDB1EF403754}" type="parTrans" cxnId="{D6AF6FC0-4B56-4246-AC09-69D41F1CFC6B}">
      <dgm:prSet/>
      <dgm:spPr/>
      <dgm:t>
        <a:bodyPr/>
        <a:lstStyle/>
        <a:p>
          <a:endParaRPr lang="en-US"/>
        </a:p>
      </dgm:t>
    </dgm:pt>
    <dgm:pt modelId="{5B9815BA-8A8F-4251-B182-AD39A4FE26DD}" type="sibTrans" cxnId="{D6AF6FC0-4B56-4246-AC09-69D41F1CFC6B}">
      <dgm:prSet/>
      <dgm:spPr/>
      <dgm:t>
        <a:bodyPr/>
        <a:lstStyle/>
        <a:p>
          <a:endParaRPr lang="en-US"/>
        </a:p>
      </dgm:t>
    </dgm:pt>
    <dgm:pt modelId="{0A954AA6-C6B0-4271-8792-CCCE30CE7D69}">
      <dgm:prSet/>
      <dgm:spPr/>
      <dgm:t>
        <a:bodyPr/>
        <a:lstStyle/>
        <a:p>
          <a:r>
            <a:rPr lang="en-US" dirty="0">
              <a:latin typeface="+mj-lt"/>
              <a:ea typeface="Calibri" charset="0"/>
              <a:cs typeface="Calibri" charset="0"/>
            </a:rPr>
            <a:t>Question #3</a:t>
          </a:r>
        </a:p>
      </dgm:t>
    </dgm:pt>
    <dgm:pt modelId="{81CA91A9-12C9-4000-A833-6528B617CCA1}" type="parTrans" cxnId="{61DE8435-87FC-4ED8-A1D9-A0E36224C192}">
      <dgm:prSet/>
      <dgm:spPr/>
      <dgm:t>
        <a:bodyPr/>
        <a:lstStyle/>
        <a:p>
          <a:endParaRPr lang="en-US"/>
        </a:p>
      </dgm:t>
    </dgm:pt>
    <dgm:pt modelId="{7635DF39-FFCE-4F67-A43A-C3F7B847830D}" type="sibTrans" cxnId="{61DE8435-87FC-4ED8-A1D9-A0E36224C192}">
      <dgm:prSet/>
      <dgm:spPr/>
      <dgm:t>
        <a:bodyPr/>
        <a:lstStyle/>
        <a:p>
          <a:endParaRPr lang="en-US"/>
        </a:p>
      </dgm:t>
    </dgm:pt>
    <dgm:pt modelId="{838BD54C-88AD-40D7-AF5F-AB65EB0898A5}">
      <dgm:prSet custT="1"/>
      <dgm:spPr/>
      <dgm:t>
        <a:bodyPr lIns="182880" tIns="182880" rIns="182880" bIns="182880"/>
        <a:lstStyle/>
        <a:p>
          <a:pPr marL="0">
            <a:lnSpc>
              <a:spcPct val="100000"/>
            </a:lnSpc>
            <a:buNone/>
          </a:pPr>
          <a:r>
            <a:rPr lang="en-US" sz="1600" b="0" i="0" dirty="0"/>
            <a:t>What kind of love is it?</a:t>
          </a:r>
        </a:p>
        <a:p>
          <a:pPr marL="0">
            <a:lnSpc>
              <a:spcPct val="100000"/>
            </a:lnSpc>
            <a:buNone/>
          </a:pPr>
          <a:r>
            <a:rPr lang="zh-TW" altLang="en-US" sz="1600" b="0" i="0" dirty="0"/>
            <a:t>是什么样的爱？</a:t>
          </a:r>
          <a:endParaRPr lang="en-US" sz="1600" dirty="0">
            <a:latin typeface="Calibri" charset="0"/>
            <a:ea typeface="Calibri" charset="0"/>
            <a:cs typeface="Calibri" charset="0"/>
          </a:endParaRPr>
        </a:p>
      </dgm:t>
    </dgm:pt>
    <dgm:pt modelId="{FD106F30-FED7-4A4D-9063-A51FC1861B8D}" type="parTrans" cxnId="{122438FB-0EB1-4DC7-B97A-C5EDE3236321}">
      <dgm:prSet/>
      <dgm:spPr/>
      <dgm:t>
        <a:bodyPr/>
        <a:lstStyle/>
        <a:p>
          <a:endParaRPr lang="en-US"/>
        </a:p>
      </dgm:t>
    </dgm:pt>
    <dgm:pt modelId="{C5AC6457-3C00-4583-9061-8DA5017D63FF}" type="sibTrans" cxnId="{122438FB-0EB1-4DC7-B97A-C5EDE3236321}">
      <dgm:prSet/>
      <dgm:spPr/>
      <dgm:t>
        <a:bodyPr/>
        <a:lstStyle/>
        <a:p>
          <a:endParaRPr lang="en-US"/>
        </a:p>
      </dgm:t>
    </dgm:pt>
    <dgm:pt modelId="{1E1BD5C7-7E98-4E9C-980A-6231C710F86D}">
      <dgm:prSet/>
      <dgm:spPr>
        <a:solidFill>
          <a:schemeClr val="accent1"/>
        </a:solidFill>
        <a:ln>
          <a:solidFill>
            <a:schemeClr val="accent1"/>
          </a:solidFill>
        </a:ln>
      </dgm:spPr>
      <dgm:t>
        <a:bodyPr/>
        <a:lstStyle/>
        <a:p>
          <a:r>
            <a:rPr lang="en-US" dirty="0">
              <a:latin typeface="+mj-lt"/>
              <a:ea typeface="Calibri" charset="0"/>
              <a:cs typeface="Calibri" charset="0"/>
            </a:rPr>
            <a:t>Question #4</a:t>
          </a:r>
        </a:p>
      </dgm:t>
    </dgm:pt>
    <dgm:pt modelId="{63D0BD99-D324-4743-A063-0F16264E6A03}" type="parTrans" cxnId="{F291143C-5080-4FD6-BEEA-B126FBAFEC70}">
      <dgm:prSet/>
      <dgm:spPr/>
      <dgm:t>
        <a:bodyPr/>
        <a:lstStyle/>
        <a:p>
          <a:endParaRPr lang="en-US"/>
        </a:p>
      </dgm:t>
    </dgm:pt>
    <dgm:pt modelId="{BDC49242-DD3A-494A-A4AF-E750AD6D3DAB}" type="sibTrans" cxnId="{F291143C-5080-4FD6-BEEA-B126FBAFEC70}">
      <dgm:prSet/>
      <dgm:spPr/>
      <dgm:t>
        <a:bodyPr/>
        <a:lstStyle/>
        <a:p>
          <a:endParaRPr lang="en-US"/>
        </a:p>
      </dgm:t>
    </dgm:pt>
    <dgm:pt modelId="{A0B60079-4AAF-49AC-8F08-8A2DFAEE29DB}">
      <dgm:prSet custT="1"/>
      <dgm:spPr>
        <a:solidFill>
          <a:schemeClr val="accent1">
            <a:lumMod val="20000"/>
            <a:lumOff val="80000"/>
            <a:alpha val="90000"/>
          </a:schemeClr>
        </a:solidFill>
      </dgm:spPr>
      <dgm:t>
        <a:bodyPr lIns="182880" tIns="182880" rIns="182880" bIns="182880"/>
        <a:lstStyle/>
        <a:p>
          <a:pPr marL="0">
            <a:lnSpc>
              <a:spcPct val="100000"/>
            </a:lnSpc>
            <a:buNone/>
          </a:pPr>
          <a:r>
            <a:rPr lang="en-US" sz="1600" b="0" i="0" dirty="0"/>
            <a:t>Why did God reveal his love for us?</a:t>
          </a:r>
        </a:p>
        <a:p>
          <a:pPr marL="0">
            <a:lnSpc>
              <a:spcPct val="100000"/>
            </a:lnSpc>
            <a:buNone/>
          </a:pPr>
          <a:r>
            <a:rPr lang="zh-TW" altLang="en-US" sz="1600" b="0" i="0" dirty="0"/>
            <a:t>上帝为何向我们显明祂的爱？</a:t>
          </a:r>
          <a:endParaRPr lang="en-US" sz="1600" dirty="0">
            <a:latin typeface="Calibri" charset="0"/>
            <a:ea typeface="Calibri" charset="0"/>
            <a:cs typeface="Calibri" charset="0"/>
          </a:endParaRPr>
        </a:p>
      </dgm:t>
    </dgm:pt>
    <dgm:pt modelId="{94E190C2-DE76-4E92-9B8B-12C8AC85398D}" type="parTrans" cxnId="{DA65D739-98AB-49B5-B28F-78D06B43157F}">
      <dgm:prSet/>
      <dgm:spPr/>
      <dgm:t>
        <a:bodyPr/>
        <a:lstStyle/>
        <a:p>
          <a:endParaRPr lang="en-US"/>
        </a:p>
      </dgm:t>
    </dgm:pt>
    <dgm:pt modelId="{B3783AFC-A7BD-4A0E-8A53-49FBB33EB50F}" type="sibTrans" cxnId="{DA65D739-98AB-49B5-B28F-78D06B43157F}">
      <dgm:prSet/>
      <dgm:spPr/>
      <dgm:t>
        <a:bodyPr/>
        <a:lstStyle/>
        <a:p>
          <a:endParaRPr lang="en-US"/>
        </a:p>
      </dgm:t>
    </dgm:pt>
    <dgm:pt modelId="{6DCAC261-3FDC-1F4A-B065-6076374007DD}">
      <dgm:prSet custT="1"/>
      <dgm:spPr/>
      <dgm:t>
        <a:bodyPr/>
        <a:lstStyle/>
        <a:p>
          <a:pPr marL="0">
            <a:lnSpc>
              <a:spcPct val="100000"/>
            </a:lnSpc>
            <a:buNone/>
          </a:pPr>
          <a:endParaRPr lang="en-US" sz="1600" b="0" i="0" dirty="0"/>
        </a:p>
      </dgm:t>
    </dgm:pt>
    <dgm:pt modelId="{051CA4E8-B1D1-6949-8D21-B6E36E77E6D9}" type="parTrans" cxnId="{7E53D6A9-80EE-254A-8562-8F6E7CF3E258}">
      <dgm:prSet/>
      <dgm:spPr/>
      <dgm:t>
        <a:bodyPr/>
        <a:lstStyle/>
        <a:p>
          <a:endParaRPr lang="en-US"/>
        </a:p>
      </dgm:t>
    </dgm:pt>
    <dgm:pt modelId="{BC59FF98-EB1C-A44C-905A-870705BA1BC1}" type="sibTrans" cxnId="{7E53D6A9-80EE-254A-8562-8F6E7CF3E258}">
      <dgm:prSet/>
      <dgm:spPr/>
      <dgm:t>
        <a:bodyPr/>
        <a:lstStyle/>
        <a:p>
          <a:endParaRPr lang="en-US"/>
        </a:p>
      </dgm:t>
    </dgm:pt>
    <dgm:pt modelId="{917788B4-4702-452B-A9BF-BD370AC7C91D}" type="pres">
      <dgm:prSet presAssocID="{0DD8915E-DC14-41D6-9BB5-F49E1C265163}" presName="Name0" presStyleCnt="0">
        <dgm:presLayoutVars>
          <dgm:dir/>
          <dgm:animLvl val="lvl"/>
          <dgm:resizeHandles val="exact"/>
        </dgm:presLayoutVars>
      </dgm:prSet>
      <dgm:spPr/>
    </dgm:pt>
    <dgm:pt modelId="{54C7622E-B3EE-4BFC-B751-4B261C400F01}" type="pres">
      <dgm:prSet presAssocID="{CEA68BC1-0214-475A-AAEB-F2C106BEDF3D}" presName="composite" presStyleCnt="0"/>
      <dgm:spPr/>
    </dgm:pt>
    <dgm:pt modelId="{80A1A6DF-0273-4C9F-A1CF-A320F9DB6FD1}" type="pres">
      <dgm:prSet presAssocID="{CEA68BC1-0214-475A-AAEB-F2C106BEDF3D}" presName="parTx" presStyleLbl="alignNode1" presStyleIdx="0" presStyleCnt="4">
        <dgm:presLayoutVars>
          <dgm:chMax val="0"/>
          <dgm:chPref val="0"/>
        </dgm:presLayoutVars>
      </dgm:prSet>
      <dgm:spPr/>
    </dgm:pt>
    <dgm:pt modelId="{910C52EF-D1F5-4581-A150-24B263AF9343}" type="pres">
      <dgm:prSet presAssocID="{CEA68BC1-0214-475A-AAEB-F2C106BEDF3D}" presName="desTx" presStyleLbl="alignAccFollowNode1" presStyleIdx="0" presStyleCnt="4">
        <dgm:presLayoutVars/>
      </dgm:prSet>
      <dgm:spPr/>
    </dgm:pt>
    <dgm:pt modelId="{06DEF15E-2A95-4424-9CA3-93FFF5A22F97}" type="pres">
      <dgm:prSet presAssocID="{D52D63DB-7300-43C9-9B4D-DCAB119753ED}" presName="space" presStyleCnt="0"/>
      <dgm:spPr/>
    </dgm:pt>
    <dgm:pt modelId="{0D1CB9BF-C612-4FA5-A8ED-CBAA77D93857}" type="pres">
      <dgm:prSet presAssocID="{57B30C7E-2C98-474C-972A-4A9F013596F6}" presName="composite" presStyleCnt="0"/>
      <dgm:spPr/>
    </dgm:pt>
    <dgm:pt modelId="{1F484571-9C36-4EBC-94E8-740ECF59A9E8}" type="pres">
      <dgm:prSet presAssocID="{57B30C7E-2C98-474C-972A-4A9F013596F6}" presName="parTx" presStyleLbl="alignNode1" presStyleIdx="1" presStyleCnt="4">
        <dgm:presLayoutVars>
          <dgm:chMax val="0"/>
          <dgm:chPref val="0"/>
        </dgm:presLayoutVars>
      </dgm:prSet>
      <dgm:spPr/>
    </dgm:pt>
    <dgm:pt modelId="{8382FB71-379A-4A42-BEC2-AAF439B565D5}" type="pres">
      <dgm:prSet presAssocID="{57B30C7E-2C98-474C-972A-4A9F013596F6}" presName="desTx" presStyleLbl="alignAccFollowNode1" presStyleIdx="1" presStyleCnt="4">
        <dgm:presLayoutVars/>
      </dgm:prSet>
      <dgm:spPr/>
    </dgm:pt>
    <dgm:pt modelId="{CEAD898F-DA15-46A5-A07C-10D30E78B5E8}" type="pres">
      <dgm:prSet presAssocID="{7F14057D-1A20-4F64-A110-C77AC5F00602}" presName="space" presStyleCnt="0"/>
      <dgm:spPr/>
    </dgm:pt>
    <dgm:pt modelId="{BEA164EE-1450-4AEB-9527-4E22FBF3C1A8}" type="pres">
      <dgm:prSet presAssocID="{0A954AA6-C6B0-4271-8792-CCCE30CE7D69}" presName="composite" presStyleCnt="0"/>
      <dgm:spPr/>
    </dgm:pt>
    <dgm:pt modelId="{6B33ABE5-CEF1-4B39-82C3-F1FC644C0A8F}" type="pres">
      <dgm:prSet presAssocID="{0A954AA6-C6B0-4271-8792-CCCE30CE7D69}" presName="parTx" presStyleLbl="alignNode1" presStyleIdx="2" presStyleCnt="4">
        <dgm:presLayoutVars>
          <dgm:chMax val="0"/>
          <dgm:chPref val="0"/>
        </dgm:presLayoutVars>
      </dgm:prSet>
      <dgm:spPr/>
    </dgm:pt>
    <dgm:pt modelId="{D49AD3F7-B2B6-4709-A43B-C22DEB981B39}" type="pres">
      <dgm:prSet presAssocID="{0A954AA6-C6B0-4271-8792-CCCE30CE7D69}" presName="desTx" presStyleLbl="alignAccFollowNode1" presStyleIdx="2" presStyleCnt="4">
        <dgm:presLayoutVars/>
      </dgm:prSet>
      <dgm:spPr/>
    </dgm:pt>
    <dgm:pt modelId="{C83CA8A9-5873-4873-B14F-2F0E7FB2ABCC}" type="pres">
      <dgm:prSet presAssocID="{7635DF39-FFCE-4F67-A43A-C3F7B847830D}" presName="space" presStyleCnt="0"/>
      <dgm:spPr/>
    </dgm:pt>
    <dgm:pt modelId="{952DF76F-9AB8-4BB6-B004-372FA36D16E3}" type="pres">
      <dgm:prSet presAssocID="{1E1BD5C7-7E98-4E9C-980A-6231C710F86D}" presName="composite" presStyleCnt="0"/>
      <dgm:spPr/>
    </dgm:pt>
    <dgm:pt modelId="{4AE355A7-3A54-47B1-8CB5-F35120F77B1B}" type="pres">
      <dgm:prSet presAssocID="{1E1BD5C7-7E98-4E9C-980A-6231C710F86D}" presName="parTx" presStyleLbl="alignNode1" presStyleIdx="3" presStyleCnt="4">
        <dgm:presLayoutVars>
          <dgm:chMax val="0"/>
          <dgm:chPref val="0"/>
        </dgm:presLayoutVars>
      </dgm:prSet>
      <dgm:spPr/>
    </dgm:pt>
    <dgm:pt modelId="{C0A30CE6-D937-498A-8D1C-AB49CDB4AE52}" type="pres">
      <dgm:prSet presAssocID="{1E1BD5C7-7E98-4E9C-980A-6231C710F86D}" presName="desTx" presStyleLbl="alignAccFollowNode1" presStyleIdx="3" presStyleCnt="4">
        <dgm:presLayoutVars/>
      </dgm:prSet>
      <dgm:spPr/>
    </dgm:pt>
  </dgm:ptLst>
  <dgm:cxnLst>
    <dgm:cxn modelId="{4A7F6715-186E-49A7-B901-131CC9610C6D}" srcId="{0DD8915E-DC14-41D6-9BB5-F49E1C265163}" destId="{CEA68BC1-0214-475A-AAEB-F2C106BEDF3D}" srcOrd="0" destOrd="0" parTransId="{D39F5498-D166-4D4F-959E-220D13F281F2}" sibTransId="{D52D63DB-7300-43C9-9B4D-DCAB119753ED}"/>
    <dgm:cxn modelId="{68BDB11C-BC64-4F48-A998-9D8373A55BA0}" type="presOf" srcId="{B45FF3C1-5A75-4E4C-B2B6-84B0FAC421C2}" destId="{8382FB71-379A-4A42-BEC2-AAF439B565D5}" srcOrd="0" destOrd="0" presId="urn:microsoft.com/office/officeart/2016/7/layout/HorizontalActionList"/>
    <dgm:cxn modelId="{3AFC3F28-3E35-0B42-B13E-B60914C18AD3}" type="presOf" srcId="{6DCAC261-3FDC-1F4A-B065-6076374007DD}" destId="{910C52EF-D1F5-4581-A150-24B263AF9343}" srcOrd="0" destOrd="1" presId="urn:microsoft.com/office/officeart/2016/7/layout/HorizontalActionList"/>
    <dgm:cxn modelId="{13126A2F-129D-4762-93CF-9798949EB589}" srcId="{0DD8915E-DC14-41D6-9BB5-F49E1C265163}" destId="{57B30C7E-2C98-474C-972A-4A9F013596F6}" srcOrd="1" destOrd="0" parTransId="{3C56CB1B-7905-41E8-90E6-A55A14BA7821}" sibTransId="{7F14057D-1A20-4F64-A110-C77AC5F00602}"/>
    <dgm:cxn modelId="{61DE8435-87FC-4ED8-A1D9-A0E36224C192}" srcId="{0DD8915E-DC14-41D6-9BB5-F49E1C265163}" destId="{0A954AA6-C6B0-4271-8792-CCCE30CE7D69}" srcOrd="2" destOrd="0" parTransId="{81CA91A9-12C9-4000-A833-6528B617CCA1}" sibTransId="{7635DF39-FFCE-4F67-A43A-C3F7B847830D}"/>
    <dgm:cxn modelId="{DA65D739-98AB-49B5-B28F-78D06B43157F}" srcId="{1E1BD5C7-7E98-4E9C-980A-6231C710F86D}" destId="{A0B60079-4AAF-49AC-8F08-8A2DFAEE29DB}" srcOrd="0" destOrd="0" parTransId="{94E190C2-DE76-4E92-9B8B-12C8AC85398D}" sibTransId="{B3783AFC-A7BD-4A0E-8A53-49FBB33EB50F}"/>
    <dgm:cxn modelId="{F291143C-5080-4FD6-BEEA-B126FBAFEC70}" srcId="{0DD8915E-DC14-41D6-9BB5-F49E1C265163}" destId="{1E1BD5C7-7E98-4E9C-980A-6231C710F86D}" srcOrd="3" destOrd="0" parTransId="{63D0BD99-D324-4743-A063-0F16264E6A03}" sibTransId="{BDC49242-DD3A-494A-A4AF-E750AD6D3DAB}"/>
    <dgm:cxn modelId="{23477D42-208A-4F8B-B5E1-6920FD4241C7}" type="presOf" srcId="{57B30C7E-2C98-474C-972A-4A9F013596F6}" destId="{1F484571-9C36-4EBC-94E8-740ECF59A9E8}" srcOrd="0" destOrd="0" presId="urn:microsoft.com/office/officeart/2016/7/layout/HorizontalActionList"/>
    <dgm:cxn modelId="{71C18C4A-84C6-4686-9469-9FA5A907AE9C}" type="presOf" srcId="{1E1BD5C7-7E98-4E9C-980A-6231C710F86D}" destId="{4AE355A7-3A54-47B1-8CB5-F35120F77B1B}" srcOrd="0" destOrd="0" presId="urn:microsoft.com/office/officeart/2016/7/layout/HorizontalActionList"/>
    <dgm:cxn modelId="{13AF6A4F-75D7-428B-B113-2470AA22A862}" type="presOf" srcId="{CEA68BC1-0214-475A-AAEB-F2C106BEDF3D}" destId="{80A1A6DF-0273-4C9F-A1CF-A320F9DB6FD1}" srcOrd="0" destOrd="0" presId="urn:microsoft.com/office/officeart/2016/7/layout/HorizontalActionList"/>
    <dgm:cxn modelId="{5861C856-901F-43A9-BD06-B0AD1AEAB1E8}" type="presOf" srcId="{0A954AA6-C6B0-4271-8792-CCCE30CE7D69}" destId="{6B33ABE5-CEF1-4B39-82C3-F1FC644C0A8F}" srcOrd="0" destOrd="0" presId="urn:microsoft.com/office/officeart/2016/7/layout/HorizontalActionList"/>
    <dgm:cxn modelId="{3A96117E-1B04-4F45-B5E8-60ADE4EFA710}" type="presOf" srcId="{838BD54C-88AD-40D7-AF5F-AB65EB0898A5}" destId="{D49AD3F7-B2B6-4709-A43B-C22DEB981B39}" srcOrd="0" destOrd="0" presId="urn:microsoft.com/office/officeart/2016/7/layout/HorizontalActionList"/>
    <dgm:cxn modelId="{A0F61D85-109B-44EF-A3F4-0217C13840FE}" type="presOf" srcId="{A0B60079-4AAF-49AC-8F08-8A2DFAEE29DB}" destId="{C0A30CE6-D937-498A-8D1C-AB49CDB4AE52}" srcOrd="0" destOrd="0" presId="urn:microsoft.com/office/officeart/2016/7/layout/HorizontalActionList"/>
    <dgm:cxn modelId="{E6E94786-140A-4645-ACBD-B11A56308E02}" srcId="{CEA68BC1-0214-475A-AAEB-F2C106BEDF3D}" destId="{6E78410F-604C-43A6-A991-1F6A0685C76E}" srcOrd="0" destOrd="0" parTransId="{B87758DC-95B9-415D-8FA2-3A592F03EEB6}" sibTransId="{81ADE71D-3BBC-45B9-8FE7-89C53F21FB8E}"/>
    <dgm:cxn modelId="{7E53D6A9-80EE-254A-8562-8F6E7CF3E258}" srcId="{CEA68BC1-0214-475A-AAEB-F2C106BEDF3D}" destId="{6DCAC261-3FDC-1F4A-B065-6076374007DD}" srcOrd="1" destOrd="0" parTransId="{051CA4E8-B1D1-6949-8D21-B6E36E77E6D9}" sibTransId="{BC59FF98-EB1C-A44C-905A-870705BA1BC1}"/>
    <dgm:cxn modelId="{D6AF6FC0-4B56-4246-AC09-69D41F1CFC6B}" srcId="{57B30C7E-2C98-474C-972A-4A9F013596F6}" destId="{B45FF3C1-5A75-4E4C-B2B6-84B0FAC421C2}" srcOrd="0" destOrd="0" parTransId="{34A81C80-FF70-48EA-B442-BDB1EF403754}" sibTransId="{5B9815BA-8A8F-4251-B182-AD39A4FE26DD}"/>
    <dgm:cxn modelId="{2352FDEE-DEE4-44C4-BC44-9172631525F5}" type="presOf" srcId="{0DD8915E-DC14-41D6-9BB5-F49E1C265163}" destId="{917788B4-4702-452B-A9BF-BD370AC7C91D}" srcOrd="0" destOrd="0" presId="urn:microsoft.com/office/officeart/2016/7/layout/HorizontalActionList"/>
    <dgm:cxn modelId="{122438FB-0EB1-4DC7-B97A-C5EDE3236321}" srcId="{0A954AA6-C6B0-4271-8792-CCCE30CE7D69}" destId="{838BD54C-88AD-40D7-AF5F-AB65EB0898A5}" srcOrd="0" destOrd="0" parTransId="{FD106F30-FED7-4A4D-9063-A51FC1861B8D}" sibTransId="{C5AC6457-3C00-4583-9061-8DA5017D63FF}"/>
    <dgm:cxn modelId="{16B69FFE-0CA4-45AF-97F8-2ADE4A897753}" type="presOf" srcId="{6E78410F-604C-43A6-A991-1F6A0685C76E}" destId="{910C52EF-D1F5-4581-A150-24B263AF9343}" srcOrd="0" destOrd="0" presId="urn:microsoft.com/office/officeart/2016/7/layout/HorizontalActionList"/>
    <dgm:cxn modelId="{2688FA6B-FB3D-4C9E-8843-E6A804A3ECD9}" type="presParOf" srcId="{917788B4-4702-452B-A9BF-BD370AC7C91D}" destId="{54C7622E-B3EE-4BFC-B751-4B261C400F01}" srcOrd="0" destOrd="0" presId="urn:microsoft.com/office/officeart/2016/7/layout/HorizontalActionList"/>
    <dgm:cxn modelId="{2CF1A7F2-1311-49DF-AFEF-84E25F5B73E0}" type="presParOf" srcId="{54C7622E-B3EE-4BFC-B751-4B261C400F01}" destId="{80A1A6DF-0273-4C9F-A1CF-A320F9DB6FD1}" srcOrd="0" destOrd="0" presId="urn:microsoft.com/office/officeart/2016/7/layout/HorizontalActionList"/>
    <dgm:cxn modelId="{6E9AB0F4-1BCD-4C40-A32D-B6C8890E5970}" type="presParOf" srcId="{54C7622E-B3EE-4BFC-B751-4B261C400F01}" destId="{910C52EF-D1F5-4581-A150-24B263AF9343}" srcOrd="1" destOrd="0" presId="urn:microsoft.com/office/officeart/2016/7/layout/HorizontalActionList"/>
    <dgm:cxn modelId="{2AE7B95B-9235-4B5F-BB66-FC7D4BADCEFF}" type="presParOf" srcId="{917788B4-4702-452B-A9BF-BD370AC7C91D}" destId="{06DEF15E-2A95-4424-9CA3-93FFF5A22F97}" srcOrd="1" destOrd="0" presId="urn:microsoft.com/office/officeart/2016/7/layout/HorizontalActionList"/>
    <dgm:cxn modelId="{5AFC7221-F612-44FB-9C39-8D8D5A32C5CC}" type="presParOf" srcId="{917788B4-4702-452B-A9BF-BD370AC7C91D}" destId="{0D1CB9BF-C612-4FA5-A8ED-CBAA77D93857}" srcOrd="2" destOrd="0" presId="urn:microsoft.com/office/officeart/2016/7/layout/HorizontalActionList"/>
    <dgm:cxn modelId="{D8ED6DDE-52EE-4A8F-8C2E-77508E3D18DE}" type="presParOf" srcId="{0D1CB9BF-C612-4FA5-A8ED-CBAA77D93857}" destId="{1F484571-9C36-4EBC-94E8-740ECF59A9E8}" srcOrd="0" destOrd="0" presId="urn:microsoft.com/office/officeart/2016/7/layout/HorizontalActionList"/>
    <dgm:cxn modelId="{778721DE-F793-4C90-95BB-516168F21443}" type="presParOf" srcId="{0D1CB9BF-C612-4FA5-A8ED-CBAA77D93857}" destId="{8382FB71-379A-4A42-BEC2-AAF439B565D5}" srcOrd="1" destOrd="0" presId="urn:microsoft.com/office/officeart/2016/7/layout/HorizontalActionList"/>
    <dgm:cxn modelId="{830F7004-8612-44AF-94F4-0C1720103A86}" type="presParOf" srcId="{917788B4-4702-452B-A9BF-BD370AC7C91D}" destId="{CEAD898F-DA15-46A5-A07C-10D30E78B5E8}" srcOrd="3" destOrd="0" presId="urn:microsoft.com/office/officeart/2016/7/layout/HorizontalActionList"/>
    <dgm:cxn modelId="{89EB61C6-A71F-4828-9BF3-45E41BDD953E}" type="presParOf" srcId="{917788B4-4702-452B-A9BF-BD370AC7C91D}" destId="{BEA164EE-1450-4AEB-9527-4E22FBF3C1A8}" srcOrd="4" destOrd="0" presId="urn:microsoft.com/office/officeart/2016/7/layout/HorizontalActionList"/>
    <dgm:cxn modelId="{85ED628D-83A5-4F66-82C3-10C2006586F2}" type="presParOf" srcId="{BEA164EE-1450-4AEB-9527-4E22FBF3C1A8}" destId="{6B33ABE5-CEF1-4B39-82C3-F1FC644C0A8F}" srcOrd="0" destOrd="0" presId="urn:microsoft.com/office/officeart/2016/7/layout/HorizontalActionList"/>
    <dgm:cxn modelId="{0B392154-A2EA-4BC9-9579-F6012ADD5628}" type="presParOf" srcId="{BEA164EE-1450-4AEB-9527-4E22FBF3C1A8}" destId="{D49AD3F7-B2B6-4709-A43B-C22DEB981B39}" srcOrd="1" destOrd="0" presId="urn:microsoft.com/office/officeart/2016/7/layout/HorizontalActionList"/>
    <dgm:cxn modelId="{412FF64B-E736-42AA-975B-6D5CEA0680D2}" type="presParOf" srcId="{917788B4-4702-452B-A9BF-BD370AC7C91D}" destId="{C83CA8A9-5873-4873-B14F-2F0E7FB2ABCC}" srcOrd="5" destOrd="0" presId="urn:microsoft.com/office/officeart/2016/7/layout/HorizontalActionList"/>
    <dgm:cxn modelId="{DB11C349-C33C-4E48-BB0A-5450523D69E2}" type="presParOf" srcId="{917788B4-4702-452B-A9BF-BD370AC7C91D}" destId="{952DF76F-9AB8-4BB6-B004-372FA36D16E3}" srcOrd="6" destOrd="0" presId="urn:microsoft.com/office/officeart/2016/7/layout/HorizontalActionList"/>
    <dgm:cxn modelId="{21027D18-EE6E-4779-804D-4D1B265903E4}" type="presParOf" srcId="{952DF76F-9AB8-4BB6-B004-372FA36D16E3}" destId="{4AE355A7-3A54-47B1-8CB5-F35120F77B1B}" srcOrd="0" destOrd="0" presId="urn:microsoft.com/office/officeart/2016/7/layout/HorizontalActionList"/>
    <dgm:cxn modelId="{04F2CCE6-0DA3-447A-8340-89CD23477B4E}" type="presParOf" srcId="{952DF76F-9AB8-4BB6-B004-372FA36D16E3}" destId="{C0A30CE6-D937-498A-8D1C-AB49CDB4AE52}"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CCBD60-403F-459D-8336-4DDFC6EF8791}"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863D0BAC-D84C-4B6E-9529-530B412825F8}">
      <dgm:prSet phldrT="[Text]"/>
      <dgm:spPr/>
      <dgm:t>
        <a:bodyPr/>
        <a:lstStyle/>
        <a:p>
          <a:r>
            <a:rPr lang="en-US" dirty="0"/>
            <a:t>Love comes from God</a:t>
          </a:r>
        </a:p>
        <a:p>
          <a:r>
            <a:rPr lang="zh-TW" altLang="en-US" dirty="0"/>
            <a:t>爱来自上帝</a:t>
          </a:r>
          <a:endParaRPr lang="en-US" dirty="0"/>
        </a:p>
      </dgm:t>
    </dgm:pt>
    <dgm:pt modelId="{B91B74E5-F027-49FB-A021-A05AFCC36697}" type="parTrans" cxnId="{3CCD9161-97B1-4819-97AC-7ABF08CF5672}">
      <dgm:prSet/>
      <dgm:spPr/>
      <dgm:t>
        <a:bodyPr/>
        <a:lstStyle/>
        <a:p>
          <a:endParaRPr lang="en-US"/>
        </a:p>
      </dgm:t>
    </dgm:pt>
    <dgm:pt modelId="{B92AF2C7-10AE-480C-B4BE-D88ACC5F982C}" type="sibTrans" cxnId="{3CCD9161-97B1-4819-97AC-7ABF08CF5672}">
      <dgm:prSet/>
      <dgm:spPr/>
      <dgm:t>
        <a:bodyPr/>
        <a:lstStyle/>
        <a:p>
          <a:endParaRPr lang="en-US"/>
        </a:p>
      </dgm:t>
    </dgm:pt>
    <dgm:pt modelId="{021D95BA-0A65-465A-8A7C-1F95641B1693}">
      <dgm:prSet phldrT="[Text]"/>
      <dgm:spPr/>
      <dgm:t>
        <a:bodyPr/>
        <a:lstStyle/>
        <a:p>
          <a:r>
            <a:rPr lang="en-US" dirty="0"/>
            <a:t>He reveals it to us in Jesus</a:t>
          </a:r>
        </a:p>
        <a:p>
          <a:r>
            <a:rPr lang="zh-TW" altLang="en-US" dirty="0"/>
            <a:t>祂在耶稣里向我们启示</a:t>
          </a:r>
          <a:endParaRPr lang="en-US" dirty="0"/>
        </a:p>
      </dgm:t>
    </dgm:pt>
    <dgm:pt modelId="{7684CD06-3765-47C6-B52F-E9871E959E52}" type="parTrans" cxnId="{D3D5CAA5-02A6-4098-B0EB-911856CA9096}">
      <dgm:prSet/>
      <dgm:spPr/>
      <dgm:t>
        <a:bodyPr/>
        <a:lstStyle/>
        <a:p>
          <a:endParaRPr lang="en-US"/>
        </a:p>
      </dgm:t>
    </dgm:pt>
    <dgm:pt modelId="{97388115-8884-4C29-98AF-3D57284F6366}" type="sibTrans" cxnId="{D3D5CAA5-02A6-4098-B0EB-911856CA9096}">
      <dgm:prSet/>
      <dgm:spPr/>
      <dgm:t>
        <a:bodyPr/>
        <a:lstStyle/>
        <a:p>
          <a:endParaRPr lang="en-US"/>
        </a:p>
      </dgm:t>
    </dgm:pt>
    <dgm:pt modelId="{7E80DBEC-30D4-4853-9A64-AECBB9F7CA76}">
      <dgm:prSet phldrT="[Text]"/>
      <dgm:spPr/>
      <dgm:t>
        <a:bodyPr/>
        <a:lstStyle/>
        <a:p>
          <a:r>
            <a:rPr lang="en-US" dirty="0"/>
            <a:t>He loves first; therefore</a:t>
          </a:r>
        </a:p>
        <a:p>
          <a:r>
            <a:rPr lang="zh-TW" altLang="en-US" dirty="0"/>
            <a:t>祂先爱； 所以</a:t>
          </a:r>
          <a:endParaRPr lang="en-US" dirty="0"/>
        </a:p>
      </dgm:t>
    </dgm:pt>
    <dgm:pt modelId="{A148EC31-2505-46AB-AC06-5205E45A7C4E}" type="parTrans" cxnId="{011E1260-2C50-4A32-B1DF-D5A88B116DA7}">
      <dgm:prSet/>
      <dgm:spPr/>
      <dgm:t>
        <a:bodyPr/>
        <a:lstStyle/>
        <a:p>
          <a:endParaRPr lang="en-US"/>
        </a:p>
      </dgm:t>
    </dgm:pt>
    <dgm:pt modelId="{6A724FF0-CA60-45BE-84B7-89AC86CA0AD1}" type="sibTrans" cxnId="{011E1260-2C50-4A32-B1DF-D5A88B116DA7}">
      <dgm:prSet/>
      <dgm:spPr/>
      <dgm:t>
        <a:bodyPr/>
        <a:lstStyle/>
        <a:p>
          <a:endParaRPr lang="en-US"/>
        </a:p>
      </dgm:t>
    </dgm:pt>
    <dgm:pt modelId="{29A7F9A6-170A-418C-AD8C-A16E7E8CE5F5}">
      <dgm:prSet phldrT="[Text]"/>
      <dgm:spPr/>
      <dgm:t>
        <a:bodyPr/>
        <a:lstStyle/>
        <a:p>
          <a:r>
            <a:rPr lang="en-US" dirty="0"/>
            <a:t>He loves because he is good</a:t>
          </a:r>
        </a:p>
        <a:p>
          <a:r>
            <a:rPr lang="zh-TW" altLang="en-US" dirty="0"/>
            <a:t>祂爱因为他全善</a:t>
          </a:r>
          <a:endParaRPr lang="en-US" dirty="0"/>
        </a:p>
      </dgm:t>
    </dgm:pt>
    <dgm:pt modelId="{922026DF-1F3F-43D3-ACA5-44D7A5606050}" type="parTrans" cxnId="{94656A3D-68E5-4641-B90B-3E28DCD09A26}">
      <dgm:prSet/>
      <dgm:spPr/>
      <dgm:t>
        <a:bodyPr/>
        <a:lstStyle/>
        <a:p>
          <a:endParaRPr lang="en-US"/>
        </a:p>
      </dgm:t>
    </dgm:pt>
    <dgm:pt modelId="{26C6F483-9379-4FD0-9D08-150E9CA19F4E}" type="sibTrans" cxnId="{94656A3D-68E5-4641-B90B-3E28DCD09A26}">
      <dgm:prSet/>
      <dgm:spPr/>
      <dgm:t>
        <a:bodyPr/>
        <a:lstStyle/>
        <a:p>
          <a:endParaRPr lang="en-US"/>
        </a:p>
      </dgm:t>
    </dgm:pt>
    <dgm:pt modelId="{821E0487-9F10-4A9B-AD00-EA7A208EFBC6}">
      <dgm:prSet phldrT="[Text]"/>
      <dgm:spPr/>
      <dgm:t>
        <a:bodyPr/>
        <a:lstStyle/>
        <a:p>
          <a:r>
            <a:rPr lang="en-US" dirty="0"/>
            <a:t>He gives us his Spirit</a:t>
          </a:r>
        </a:p>
        <a:p>
          <a:r>
            <a:rPr lang="zh-TW" altLang="en-US" dirty="0"/>
            <a:t>祂賜给我们祂的灵</a:t>
          </a:r>
          <a:endParaRPr lang="en-US" dirty="0"/>
        </a:p>
      </dgm:t>
    </dgm:pt>
    <dgm:pt modelId="{F300158F-C168-44E7-B008-C4DCFDAAD64A}" type="parTrans" cxnId="{080EB240-EC41-46B4-BFED-674A2FD74D53}">
      <dgm:prSet/>
      <dgm:spPr/>
      <dgm:t>
        <a:bodyPr/>
        <a:lstStyle/>
        <a:p>
          <a:endParaRPr lang="en-US"/>
        </a:p>
      </dgm:t>
    </dgm:pt>
    <dgm:pt modelId="{6524D660-86A7-49C7-988A-0BA236171409}" type="sibTrans" cxnId="{080EB240-EC41-46B4-BFED-674A2FD74D53}">
      <dgm:prSet/>
      <dgm:spPr/>
      <dgm:t>
        <a:bodyPr/>
        <a:lstStyle/>
        <a:p>
          <a:endParaRPr lang="en-US"/>
        </a:p>
      </dgm:t>
    </dgm:pt>
    <dgm:pt modelId="{A58A080F-8ADD-437B-AE28-81D480AB3035}">
      <dgm:prSet/>
      <dgm:spPr/>
      <dgm:t>
        <a:bodyPr/>
        <a:lstStyle/>
        <a:p>
          <a:r>
            <a:rPr lang="en-US" dirty="0"/>
            <a:t>His Spirit makes us like him</a:t>
          </a:r>
        </a:p>
        <a:p>
          <a:r>
            <a:rPr lang="zh-TW" altLang="en-US" dirty="0"/>
            <a:t>祂的灵使我们像祂一样</a:t>
          </a:r>
          <a:endParaRPr lang="en-US" dirty="0"/>
        </a:p>
      </dgm:t>
    </dgm:pt>
    <dgm:pt modelId="{C61F6105-112C-448C-A2A0-0AEA8DAB9CF8}" type="parTrans" cxnId="{76E3CB09-CDFC-4201-A3C5-938A4DF7698E}">
      <dgm:prSet/>
      <dgm:spPr/>
      <dgm:t>
        <a:bodyPr/>
        <a:lstStyle/>
        <a:p>
          <a:endParaRPr lang="en-US"/>
        </a:p>
      </dgm:t>
    </dgm:pt>
    <dgm:pt modelId="{8E50110F-DAE9-43B8-9335-D982331BB336}" type="sibTrans" cxnId="{76E3CB09-CDFC-4201-A3C5-938A4DF7698E}">
      <dgm:prSet/>
      <dgm:spPr/>
      <dgm:t>
        <a:bodyPr/>
        <a:lstStyle/>
        <a:p>
          <a:endParaRPr lang="en-US"/>
        </a:p>
      </dgm:t>
    </dgm:pt>
    <dgm:pt modelId="{3F2F4768-7FDD-411C-886A-2C040BC46E57}">
      <dgm:prSet/>
      <dgm:spPr/>
      <dgm:t>
        <a:bodyPr/>
        <a:lstStyle/>
        <a:p>
          <a:r>
            <a:rPr lang="en-US" dirty="0"/>
            <a:t>Being like him=loving like him</a:t>
          </a:r>
        </a:p>
        <a:p>
          <a:r>
            <a:rPr lang="zh-TW" altLang="en-US" dirty="0"/>
            <a:t>像祂一样 </a:t>
          </a:r>
          <a:r>
            <a:rPr lang="en-US" altLang="zh-TW" dirty="0"/>
            <a:t>=</a:t>
          </a:r>
          <a:r>
            <a:rPr lang="zh-TW" altLang="en-US" dirty="0"/>
            <a:t> 像祂一样爱</a:t>
          </a:r>
          <a:endParaRPr lang="en-US" dirty="0"/>
        </a:p>
      </dgm:t>
    </dgm:pt>
    <dgm:pt modelId="{E05E8613-89AF-4DD0-A000-5C520AC82CC3}" type="parTrans" cxnId="{3A9E16C0-4ABF-4890-973E-8C08B2724C6C}">
      <dgm:prSet/>
      <dgm:spPr/>
      <dgm:t>
        <a:bodyPr/>
        <a:lstStyle/>
        <a:p>
          <a:endParaRPr lang="en-US"/>
        </a:p>
      </dgm:t>
    </dgm:pt>
    <dgm:pt modelId="{7B13A41D-EDE3-4FDF-88CF-830110F78490}" type="sibTrans" cxnId="{3A9E16C0-4ABF-4890-973E-8C08B2724C6C}">
      <dgm:prSet/>
      <dgm:spPr/>
      <dgm:t>
        <a:bodyPr/>
        <a:lstStyle/>
        <a:p>
          <a:endParaRPr lang="en-US"/>
        </a:p>
      </dgm:t>
    </dgm:pt>
    <dgm:pt modelId="{CD4EF926-B8D6-4A05-BAB8-6C28643FCC4A}" type="pres">
      <dgm:prSet presAssocID="{0ECCBD60-403F-459D-8336-4DDFC6EF8791}" presName="Name0" presStyleCnt="0">
        <dgm:presLayoutVars>
          <dgm:dir/>
          <dgm:resizeHandles val="exact"/>
        </dgm:presLayoutVars>
      </dgm:prSet>
      <dgm:spPr/>
    </dgm:pt>
    <dgm:pt modelId="{BC2A62BE-94E2-4C36-8F8A-02A086F03B24}" type="pres">
      <dgm:prSet presAssocID="{863D0BAC-D84C-4B6E-9529-530B412825F8}" presName="node" presStyleLbl="node1" presStyleIdx="0" presStyleCnt="7">
        <dgm:presLayoutVars>
          <dgm:bulletEnabled val="1"/>
        </dgm:presLayoutVars>
      </dgm:prSet>
      <dgm:spPr/>
    </dgm:pt>
    <dgm:pt modelId="{F2330BB4-B07D-4B6A-94A1-12530F93742C}" type="pres">
      <dgm:prSet presAssocID="{B92AF2C7-10AE-480C-B4BE-D88ACC5F982C}" presName="sibTrans" presStyleLbl="sibTrans1D1" presStyleIdx="0" presStyleCnt="6"/>
      <dgm:spPr/>
    </dgm:pt>
    <dgm:pt modelId="{20F27CA4-BEC1-4CBB-88BC-869FD091D931}" type="pres">
      <dgm:prSet presAssocID="{B92AF2C7-10AE-480C-B4BE-D88ACC5F982C}" presName="connectorText" presStyleLbl="sibTrans1D1" presStyleIdx="0" presStyleCnt="6"/>
      <dgm:spPr/>
    </dgm:pt>
    <dgm:pt modelId="{81825086-3581-4A66-8DBC-651EB33DCBA0}" type="pres">
      <dgm:prSet presAssocID="{021D95BA-0A65-465A-8A7C-1F95641B1693}" presName="node" presStyleLbl="node1" presStyleIdx="1" presStyleCnt="7">
        <dgm:presLayoutVars>
          <dgm:bulletEnabled val="1"/>
        </dgm:presLayoutVars>
      </dgm:prSet>
      <dgm:spPr/>
    </dgm:pt>
    <dgm:pt modelId="{A42C95AB-DD94-4FE8-8560-08614B760961}" type="pres">
      <dgm:prSet presAssocID="{97388115-8884-4C29-98AF-3D57284F6366}" presName="sibTrans" presStyleLbl="sibTrans1D1" presStyleIdx="1" presStyleCnt="6"/>
      <dgm:spPr/>
    </dgm:pt>
    <dgm:pt modelId="{2BCF2D4B-12DC-4F75-A2CB-F3833A54038B}" type="pres">
      <dgm:prSet presAssocID="{97388115-8884-4C29-98AF-3D57284F6366}" presName="connectorText" presStyleLbl="sibTrans1D1" presStyleIdx="1" presStyleCnt="6"/>
      <dgm:spPr/>
    </dgm:pt>
    <dgm:pt modelId="{B38E1DCA-9DEF-41AC-A92A-001C99D46072}" type="pres">
      <dgm:prSet presAssocID="{7E80DBEC-30D4-4853-9A64-AECBB9F7CA76}" presName="node" presStyleLbl="node1" presStyleIdx="2" presStyleCnt="7">
        <dgm:presLayoutVars>
          <dgm:bulletEnabled val="1"/>
        </dgm:presLayoutVars>
      </dgm:prSet>
      <dgm:spPr/>
    </dgm:pt>
    <dgm:pt modelId="{290581A3-3016-4334-B4F6-0C280DD8B819}" type="pres">
      <dgm:prSet presAssocID="{6A724FF0-CA60-45BE-84B7-89AC86CA0AD1}" presName="sibTrans" presStyleLbl="sibTrans1D1" presStyleIdx="2" presStyleCnt="6"/>
      <dgm:spPr/>
    </dgm:pt>
    <dgm:pt modelId="{6C43AD7D-3F1F-475B-B8A9-E7EBF78FB3A1}" type="pres">
      <dgm:prSet presAssocID="{6A724FF0-CA60-45BE-84B7-89AC86CA0AD1}" presName="connectorText" presStyleLbl="sibTrans1D1" presStyleIdx="2" presStyleCnt="6"/>
      <dgm:spPr/>
    </dgm:pt>
    <dgm:pt modelId="{4A60187D-E9A5-4410-98C8-5351486AA426}" type="pres">
      <dgm:prSet presAssocID="{29A7F9A6-170A-418C-AD8C-A16E7E8CE5F5}" presName="node" presStyleLbl="node1" presStyleIdx="3" presStyleCnt="7">
        <dgm:presLayoutVars>
          <dgm:bulletEnabled val="1"/>
        </dgm:presLayoutVars>
      </dgm:prSet>
      <dgm:spPr/>
    </dgm:pt>
    <dgm:pt modelId="{4B27AC2D-3BAA-482C-A651-7E1E9AFB3514}" type="pres">
      <dgm:prSet presAssocID="{26C6F483-9379-4FD0-9D08-150E9CA19F4E}" presName="sibTrans" presStyleLbl="sibTrans1D1" presStyleIdx="3" presStyleCnt="6"/>
      <dgm:spPr/>
    </dgm:pt>
    <dgm:pt modelId="{6A645501-C5AE-4D0D-BA3D-B80A3B4110C7}" type="pres">
      <dgm:prSet presAssocID="{26C6F483-9379-4FD0-9D08-150E9CA19F4E}" presName="connectorText" presStyleLbl="sibTrans1D1" presStyleIdx="3" presStyleCnt="6"/>
      <dgm:spPr/>
    </dgm:pt>
    <dgm:pt modelId="{AB13F023-293A-452D-A1B5-37C11A7E7DA7}" type="pres">
      <dgm:prSet presAssocID="{821E0487-9F10-4A9B-AD00-EA7A208EFBC6}" presName="node" presStyleLbl="node1" presStyleIdx="4" presStyleCnt="7">
        <dgm:presLayoutVars>
          <dgm:bulletEnabled val="1"/>
        </dgm:presLayoutVars>
      </dgm:prSet>
      <dgm:spPr/>
    </dgm:pt>
    <dgm:pt modelId="{E3DDF110-C379-4971-8D36-E0C0213FF7AC}" type="pres">
      <dgm:prSet presAssocID="{6524D660-86A7-49C7-988A-0BA236171409}" presName="sibTrans" presStyleLbl="sibTrans1D1" presStyleIdx="4" presStyleCnt="6"/>
      <dgm:spPr/>
    </dgm:pt>
    <dgm:pt modelId="{3F5B6125-D5C6-43E1-8D4D-1DC4DD204BB2}" type="pres">
      <dgm:prSet presAssocID="{6524D660-86A7-49C7-988A-0BA236171409}" presName="connectorText" presStyleLbl="sibTrans1D1" presStyleIdx="4" presStyleCnt="6"/>
      <dgm:spPr/>
    </dgm:pt>
    <dgm:pt modelId="{FDCCE368-979D-4FB8-8969-322E597A4FB3}" type="pres">
      <dgm:prSet presAssocID="{A58A080F-8ADD-437B-AE28-81D480AB3035}" presName="node" presStyleLbl="node1" presStyleIdx="5" presStyleCnt="7">
        <dgm:presLayoutVars>
          <dgm:bulletEnabled val="1"/>
        </dgm:presLayoutVars>
      </dgm:prSet>
      <dgm:spPr/>
    </dgm:pt>
    <dgm:pt modelId="{329F1C41-A02F-4E78-9259-D204898244EB}" type="pres">
      <dgm:prSet presAssocID="{8E50110F-DAE9-43B8-9335-D982331BB336}" presName="sibTrans" presStyleLbl="sibTrans1D1" presStyleIdx="5" presStyleCnt="6"/>
      <dgm:spPr/>
    </dgm:pt>
    <dgm:pt modelId="{CB57B31E-5177-4F17-8593-17ED2FA8396B}" type="pres">
      <dgm:prSet presAssocID="{8E50110F-DAE9-43B8-9335-D982331BB336}" presName="connectorText" presStyleLbl="sibTrans1D1" presStyleIdx="5" presStyleCnt="6"/>
      <dgm:spPr/>
    </dgm:pt>
    <dgm:pt modelId="{366FB94E-88D0-4595-8BFA-8866E0CC75A0}" type="pres">
      <dgm:prSet presAssocID="{3F2F4768-7FDD-411C-886A-2C040BC46E57}" presName="node" presStyleLbl="node1" presStyleIdx="6" presStyleCnt="7">
        <dgm:presLayoutVars>
          <dgm:bulletEnabled val="1"/>
        </dgm:presLayoutVars>
      </dgm:prSet>
      <dgm:spPr/>
    </dgm:pt>
  </dgm:ptLst>
  <dgm:cxnLst>
    <dgm:cxn modelId="{1BA80908-0F7C-435F-BC3B-7AAC9473BB63}" type="presOf" srcId="{6524D660-86A7-49C7-988A-0BA236171409}" destId="{E3DDF110-C379-4971-8D36-E0C0213FF7AC}" srcOrd="0" destOrd="0" presId="urn:microsoft.com/office/officeart/2005/8/layout/bProcess3"/>
    <dgm:cxn modelId="{D509AF09-8BE3-4CB2-AC92-503E6D1F00A8}" type="presOf" srcId="{97388115-8884-4C29-98AF-3D57284F6366}" destId="{A42C95AB-DD94-4FE8-8560-08614B760961}" srcOrd="0" destOrd="0" presId="urn:microsoft.com/office/officeart/2005/8/layout/bProcess3"/>
    <dgm:cxn modelId="{76E3CB09-CDFC-4201-A3C5-938A4DF7698E}" srcId="{0ECCBD60-403F-459D-8336-4DDFC6EF8791}" destId="{A58A080F-8ADD-437B-AE28-81D480AB3035}" srcOrd="5" destOrd="0" parTransId="{C61F6105-112C-448C-A2A0-0AEA8DAB9CF8}" sibTransId="{8E50110F-DAE9-43B8-9335-D982331BB336}"/>
    <dgm:cxn modelId="{98542F10-0C99-4B94-8C93-C20818A34663}" type="presOf" srcId="{021D95BA-0A65-465A-8A7C-1F95641B1693}" destId="{81825086-3581-4A66-8DBC-651EB33DCBA0}" srcOrd="0" destOrd="0" presId="urn:microsoft.com/office/officeart/2005/8/layout/bProcess3"/>
    <dgm:cxn modelId="{9D4AB117-527E-45D0-A58E-510DBD7161CC}" type="presOf" srcId="{0ECCBD60-403F-459D-8336-4DDFC6EF8791}" destId="{CD4EF926-B8D6-4A05-BAB8-6C28643FCC4A}" srcOrd="0" destOrd="0" presId="urn:microsoft.com/office/officeart/2005/8/layout/bProcess3"/>
    <dgm:cxn modelId="{9366C817-64A2-48BD-83C9-8E1C09FE6EC1}" type="presOf" srcId="{26C6F483-9379-4FD0-9D08-150E9CA19F4E}" destId="{6A645501-C5AE-4D0D-BA3D-B80A3B4110C7}" srcOrd="1" destOrd="0" presId="urn:microsoft.com/office/officeart/2005/8/layout/bProcess3"/>
    <dgm:cxn modelId="{D72B883B-D2B8-4615-B83E-741D839D3BD4}" type="presOf" srcId="{7E80DBEC-30D4-4853-9A64-AECBB9F7CA76}" destId="{B38E1DCA-9DEF-41AC-A92A-001C99D46072}" srcOrd="0" destOrd="0" presId="urn:microsoft.com/office/officeart/2005/8/layout/bProcess3"/>
    <dgm:cxn modelId="{94656A3D-68E5-4641-B90B-3E28DCD09A26}" srcId="{0ECCBD60-403F-459D-8336-4DDFC6EF8791}" destId="{29A7F9A6-170A-418C-AD8C-A16E7E8CE5F5}" srcOrd="3" destOrd="0" parTransId="{922026DF-1F3F-43D3-ACA5-44D7A5606050}" sibTransId="{26C6F483-9379-4FD0-9D08-150E9CA19F4E}"/>
    <dgm:cxn modelId="{581A8D3E-3C23-406A-828A-CB38AA74F7C2}" type="presOf" srcId="{6A724FF0-CA60-45BE-84B7-89AC86CA0AD1}" destId="{6C43AD7D-3F1F-475B-B8A9-E7EBF78FB3A1}" srcOrd="1" destOrd="0" presId="urn:microsoft.com/office/officeart/2005/8/layout/bProcess3"/>
    <dgm:cxn modelId="{080EB240-EC41-46B4-BFED-674A2FD74D53}" srcId="{0ECCBD60-403F-459D-8336-4DDFC6EF8791}" destId="{821E0487-9F10-4A9B-AD00-EA7A208EFBC6}" srcOrd="4" destOrd="0" parTransId="{F300158F-C168-44E7-B008-C4DCFDAAD64A}" sibTransId="{6524D660-86A7-49C7-988A-0BA236171409}"/>
    <dgm:cxn modelId="{239BBF4F-3ED5-4A4F-ABD8-36E0510A3BE9}" type="presOf" srcId="{8E50110F-DAE9-43B8-9335-D982331BB336}" destId="{CB57B31E-5177-4F17-8593-17ED2FA8396B}" srcOrd="1" destOrd="0" presId="urn:microsoft.com/office/officeart/2005/8/layout/bProcess3"/>
    <dgm:cxn modelId="{FBF5B854-28FD-49E3-B8F7-0863F34EF34A}" type="presOf" srcId="{97388115-8884-4C29-98AF-3D57284F6366}" destId="{2BCF2D4B-12DC-4F75-A2CB-F3833A54038B}" srcOrd="1" destOrd="0" presId="urn:microsoft.com/office/officeart/2005/8/layout/bProcess3"/>
    <dgm:cxn modelId="{FAB7875E-91E8-4565-BB64-802CC3175EAC}" type="presOf" srcId="{821E0487-9F10-4A9B-AD00-EA7A208EFBC6}" destId="{AB13F023-293A-452D-A1B5-37C11A7E7DA7}" srcOrd="0" destOrd="0" presId="urn:microsoft.com/office/officeart/2005/8/layout/bProcess3"/>
    <dgm:cxn modelId="{011E1260-2C50-4A32-B1DF-D5A88B116DA7}" srcId="{0ECCBD60-403F-459D-8336-4DDFC6EF8791}" destId="{7E80DBEC-30D4-4853-9A64-AECBB9F7CA76}" srcOrd="2" destOrd="0" parTransId="{A148EC31-2505-46AB-AC06-5205E45A7C4E}" sibTransId="{6A724FF0-CA60-45BE-84B7-89AC86CA0AD1}"/>
    <dgm:cxn modelId="{3CCD9161-97B1-4819-97AC-7ABF08CF5672}" srcId="{0ECCBD60-403F-459D-8336-4DDFC6EF8791}" destId="{863D0BAC-D84C-4B6E-9529-530B412825F8}" srcOrd="0" destOrd="0" parTransId="{B91B74E5-F027-49FB-A021-A05AFCC36697}" sibTransId="{B92AF2C7-10AE-480C-B4BE-D88ACC5F982C}"/>
    <dgm:cxn modelId="{91A74462-DA2F-48C1-9923-31DAD5B6C593}" type="presOf" srcId="{6524D660-86A7-49C7-988A-0BA236171409}" destId="{3F5B6125-D5C6-43E1-8D4D-1DC4DD204BB2}" srcOrd="1" destOrd="0" presId="urn:microsoft.com/office/officeart/2005/8/layout/bProcess3"/>
    <dgm:cxn modelId="{8023736B-A30E-4754-82EE-F25E2AC4EE39}" type="presOf" srcId="{6A724FF0-CA60-45BE-84B7-89AC86CA0AD1}" destId="{290581A3-3016-4334-B4F6-0C280DD8B819}" srcOrd="0" destOrd="0" presId="urn:microsoft.com/office/officeart/2005/8/layout/bProcess3"/>
    <dgm:cxn modelId="{B6B34B72-1929-4055-A2D7-D525E5355151}" type="presOf" srcId="{29A7F9A6-170A-418C-AD8C-A16E7E8CE5F5}" destId="{4A60187D-E9A5-4410-98C8-5351486AA426}" srcOrd="0" destOrd="0" presId="urn:microsoft.com/office/officeart/2005/8/layout/bProcess3"/>
    <dgm:cxn modelId="{C49ED37A-8D76-40FB-933D-C3D1806BC7B9}" type="presOf" srcId="{B92AF2C7-10AE-480C-B4BE-D88ACC5F982C}" destId="{20F27CA4-BEC1-4CBB-88BC-869FD091D931}" srcOrd="1" destOrd="0" presId="urn:microsoft.com/office/officeart/2005/8/layout/bProcess3"/>
    <dgm:cxn modelId="{D3D5CAA5-02A6-4098-B0EB-911856CA9096}" srcId="{0ECCBD60-403F-459D-8336-4DDFC6EF8791}" destId="{021D95BA-0A65-465A-8A7C-1F95641B1693}" srcOrd="1" destOrd="0" parTransId="{7684CD06-3765-47C6-B52F-E9871E959E52}" sibTransId="{97388115-8884-4C29-98AF-3D57284F6366}"/>
    <dgm:cxn modelId="{74BCD2AC-81A4-42BA-8F08-7BDF186D64E9}" type="presOf" srcId="{8E50110F-DAE9-43B8-9335-D982331BB336}" destId="{329F1C41-A02F-4E78-9259-D204898244EB}" srcOrd="0" destOrd="0" presId="urn:microsoft.com/office/officeart/2005/8/layout/bProcess3"/>
    <dgm:cxn modelId="{304199B1-B91E-41CC-9D19-86B496AF8071}" type="presOf" srcId="{A58A080F-8ADD-437B-AE28-81D480AB3035}" destId="{FDCCE368-979D-4FB8-8969-322E597A4FB3}" srcOrd="0" destOrd="0" presId="urn:microsoft.com/office/officeart/2005/8/layout/bProcess3"/>
    <dgm:cxn modelId="{D9DDDDB8-E48C-4533-B37D-E736D0798E3B}" type="presOf" srcId="{863D0BAC-D84C-4B6E-9529-530B412825F8}" destId="{BC2A62BE-94E2-4C36-8F8A-02A086F03B24}" srcOrd="0" destOrd="0" presId="urn:microsoft.com/office/officeart/2005/8/layout/bProcess3"/>
    <dgm:cxn modelId="{3A9E16C0-4ABF-4890-973E-8C08B2724C6C}" srcId="{0ECCBD60-403F-459D-8336-4DDFC6EF8791}" destId="{3F2F4768-7FDD-411C-886A-2C040BC46E57}" srcOrd="6" destOrd="0" parTransId="{E05E8613-89AF-4DD0-A000-5C520AC82CC3}" sibTransId="{7B13A41D-EDE3-4FDF-88CF-830110F78490}"/>
    <dgm:cxn modelId="{1947A8D7-72DF-4A6F-B70C-090331E6BC27}" type="presOf" srcId="{26C6F483-9379-4FD0-9D08-150E9CA19F4E}" destId="{4B27AC2D-3BAA-482C-A651-7E1E9AFB3514}" srcOrd="0" destOrd="0" presId="urn:microsoft.com/office/officeart/2005/8/layout/bProcess3"/>
    <dgm:cxn modelId="{10D150E8-F698-4F48-A3AE-5A307432E592}" type="presOf" srcId="{3F2F4768-7FDD-411C-886A-2C040BC46E57}" destId="{366FB94E-88D0-4595-8BFA-8866E0CC75A0}" srcOrd="0" destOrd="0" presId="urn:microsoft.com/office/officeart/2005/8/layout/bProcess3"/>
    <dgm:cxn modelId="{B9C76DEE-FD1D-4860-8778-56D391F78CB9}" type="presOf" srcId="{B92AF2C7-10AE-480C-B4BE-D88ACC5F982C}" destId="{F2330BB4-B07D-4B6A-94A1-12530F93742C}" srcOrd="0" destOrd="0" presId="urn:microsoft.com/office/officeart/2005/8/layout/bProcess3"/>
    <dgm:cxn modelId="{573BBA4A-0CBE-486A-A413-D03467E22F30}" type="presParOf" srcId="{CD4EF926-B8D6-4A05-BAB8-6C28643FCC4A}" destId="{BC2A62BE-94E2-4C36-8F8A-02A086F03B24}" srcOrd="0" destOrd="0" presId="urn:microsoft.com/office/officeart/2005/8/layout/bProcess3"/>
    <dgm:cxn modelId="{D38338BE-C499-4F89-AEEC-D67925D9E924}" type="presParOf" srcId="{CD4EF926-B8D6-4A05-BAB8-6C28643FCC4A}" destId="{F2330BB4-B07D-4B6A-94A1-12530F93742C}" srcOrd="1" destOrd="0" presId="urn:microsoft.com/office/officeart/2005/8/layout/bProcess3"/>
    <dgm:cxn modelId="{60A9E245-77D3-42E2-813D-359F1863338B}" type="presParOf" srcId="{F2330BB4-B07D-4B6A-94A1-12530F93742C}" destId="{20F27CA4-BEC1-4CBB-88BC-869FD091D931}" srcOrd="0" destOrd="0" presId="urn:microsoft.com/office/officeart/2005/8/layout/bProcess3"/>
    <dgm:cxn modelId="{D639C863-A344-48A8-8475-95BC5A7232CE}" type="presParOf" srcId="{CD4EF926-B8D6-4A05-BAB8-6C28643FCC4A}" destId="{81825086-3581-4A66-8DBC-651EB33DCBA0}" srcOrd="2" destOrd="0" presId="urn:microsoft.com/office/officeart/2005/8/layout/bProcess3"/>
    <dgm:cxn modelId="{992D8BB0-AAB8-4A96-85BB-311812AD9020}" type="presParOf" srcId="{CD4EF926-B8D6-4A05-BAB8-6C28643FCC4A}" destId="{A42C95AB-DD94-4FE8-8560-08614B760961}" srcOrd="3" destOrd="0" presId="urn:microsoft.com/office/officeart/2005/8/layout/bProcess3"/>
    <dgm:cxn modelId="{8FCCCDA1-4C2C-4507-A21E-4E2ABFE5BEB8}" type="presParOf" srcId="{A42C95AB-DD94-4FE8-8560-08614B760961}" destId="{2BCF2D4B-12DC-4F75-A2CB-F3833A54038B}" srcOrd="0" destOrd="0" presId="urn:microsoft.com/office/officeart/2005/8/layout/bProcess3"/>
    <dgm:cxn modelId="{A8F93E4E-83BE-4CD4-AFCA-E3F76A3CB626}" type="presParOf" srcId="{CD4EF926-B8D6-4A05-BAB8-6C28643FCC4A}" destId="{B38E1DCA-9DEF-41AC-A92A-001C99D46072}" srcOrd="4" destOrd="0" presId="urn:microsoft.com/office/officeart/2005/8/layout/bProcess3"/>
    <dgm:cxn modelId="{8C675A71-1739-4C26-AE43-755CB3FC0B90}" type="presParOf" srcId="{CD4EF926-B8D6-4A05-BAB8-6C28643FCC4A}" destId="{290581A3-3016-4334-B4F6-0C280DD8B819}" srcOrd="5" destOrd="0" presId="urn:microsoft.com/office/officeart/2005/8/layout/bProcess3"/>
    <dgm:cxn modelId="{46B3C07F-22CC-482C-9847-7AD4EF075515}" type="presParOf" srcId="{290581A3-3016-4334-B4F6-0C280DD8B819}" destId="{6C43AD7D-3F1F-475B-B8A9-E7EBF78FB3A1}" srcOrd="0" destOrd="0" presId="urn:microsoft.com/office/officeart/2005/8/layout/bProcess3"/>
    <dgm:cxn modelId="{7AC05FCF-7721-409A-A0E9-1579DFAD13CC}" type="presParOf" srcId="{CD4EF926-B8D6-4A05-BAB8-6C28643FCC4A}" destId="{4A60187D-E9A5-4410-98C8-5351486AA426}" srcOrd="6" destOrd="0" presId="urn:microsoft.com/office/officeart/2005/8/layout/bProcess3"/>
    <dgm:cxn modelId="{8159F454-EF18-4725-807F-29F7E2BF1FB0}" type="presParOf" srcId="{CD4EF926-B8D6-4A05-BAB8-6C28643FCC4A}" destId="{4B27AC2D-3BAA-482C-A651-7E1E9AFB3514}" srcOrd="7" destOrd="0" presId="urn:microsoft.com/office/officeart/2005/8/layout/bProcess3"/>
    <dgm:cxn modelId="{1343DFCA-DE9A-4FF7-BE6E-43913DC625EC}" type="presParOf" srcId="{4B27AC2D-3BAA-482C-A651-7E1E9AFB3514}" destId="{6A645501-C5AE-4D0D-BA3D-B80A3B4110C7}" srcOrd="0" destOrd="0" presId="urn:microsoft.com/office/officeart/2005/8/layout/bProcess3"/>
    <dgm:cxn modelId="{07747917-82BD-40F6-85AE-D3C94BAAECD7}" type="presParOf" srcId="{CD4EF926-B8D6-4A05-BAB8-6C28643FCC4A}" destId="{AB13F023-293A-452D-A1B5-37C11A7E7DA7}" srcOrd="8" destOrd="0" presId="urn:microsoft.com/office/officeart/2005/8/layout/bProcess3"/>
    <dgm:cxn modelId="{84B83203-7358-463D-89FA-A8E89F28319B}" type="presParOf" srcId="{CD4EF926-B8D6-4A05-BAB8-6C28643FCC4A}" destId="{E3DDF110-C379-4971-8D36-E0C0213FF7AC}" srcOrd="9" destOrd="0" presId="urn:microsoft.com/office/officeart/2005/8/layout/bProcess3"/>
    <dgm:cxn modelId="{2A74E441-8652-430D-9E2C-92D1FDD4473F}" type="presParOf" srcId="{E3DDF110-C379-4971-8D36-E0C0213FF7AC}" destId="{3F5B6125-D5C6-43E1-8D4D-1DC4DD204BB2}" srcOrd="0" destOrd="0" presId="urn:microsoft.com/office/officeart/2005/8/layout/bProcess3"/>
    <dgm:cxn modelId="{BE3AB753-55D2-402B-B0DB-608D8615F18E}" type="presParOf" srcId="{CD4EF926-B8D6-4A05-BAB8-6C28643FCC4A}" destId="{FDCCE368-979D-4FB8-8969-322E597A4FB3}" srcOrd="10" destOrd="0" presId="urn:microsoft.com/office/officeart/2005/8/layout/bProcess3"/>
    <dgm:cxn modelId="{DD375C9E-ADE4-4517-8790-8288B2F00A3E}" type="presParOf" srcId="{CD4EF926-B8D6-4A05-BAB8-6C28643FCC4A}" destId="{329F1C41-A02F-4E78-9259-D204898244EB}" srcOrd="11" destOrd="0" presId="urn:microsoft.com/office/officeart/2005/8/layout/bProcess3"/>
    <dgm:cxn modelId="{660AFD1D-F0DE-4C1F-B070-9E5EE62338DB}" type="presParOf" srcId="{329F1C41-A02F-4E78-9259-D204898244EB}" destId="{CB57B31E-5177-4F17-8593-17ED2FA8396B}" srcOrd="0" destOrd="0" presId="urn:microsoft.com/office/officeart/2005/8/layout/bProcess3"/>
    <dgm:cxn modelId="{8FB69FDD-2DEB-4CBB-864A-D49378A4ABBD}" type="presParOf" srcId="{CD4EF926-B8D6-4A05-BAB8-6C28643FCC4A}" destId="{366FB94E-88D0-4595-8BFA-8866E0CC75A0}" srcOrd="12"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188843-C504-434C-A422-22D5B3C0F034}"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A36FF92D-0DAA-4927-9BA8-40FF69BB6FB2}">
      <dgm:prSet/>
      <dgm:spPr/>
      <dgm:t>
        <a:bodyPr/>
        <a:lstStyle/>
        <a:p>
          <a:r>
            <a:rPr lang="en-US" dirty="0"/>
            <a:t>Does our church love fearlessly?</a:t>
          </a:r>
        </a:p>
        <a:p>
          <a:r>
            <a:rPr lang="zh-TW" altLang="en-US" dirty="0"/>
            <a:t>我们的教会是否无所畏惧地爱？</a:t>
          </a:r>
          <a:endParaRPr lang="en-US" dirty="0"/>
        </a:p>
      </dgm:t>
    </dgm:pt>
    <dgm:pt modelId="{C0CB29F5-5EB3-4B7A-BBB0-FAB3AC6FAB36}" type="parTrans" cxnId="{659C5DAB-1CC9-483C-9A2D-FA1DDF750112}">
      <dgm:prSet/>
      <dgm:spPr/>
      <dgm:t>
        <a:bodyPr/>
        <a:lstStyle/>
        <a:p>
          <a:endParaRPr lang="en-US"/>
        </a:p>
      </dgm:t>
    </dgm:pt>
    <dgm:pt modelId="{B8701817-8AD2-4DD8-8311-6E89F9FA50BB}" type="sibTrans" cxnId="{659C5DAB-1CC9-483C-9A2D-FA1DDF750112}">
      <dgm:prSet/>
      <dgm:spPr/>
      <dgm:t>
        <a:bodyPr/>
        <a:lstStyle/>
        <a:p>
          <a:endParaRPr lang="en-US"/>
        </a:p>
      </dgm:t>
    </dgm:pt>
    <dgm:pt modelId="{6D40F546-4BCA-4D02-818D-3CCDD67E2B1D}">
      <dgm:prSet/>
      <dgm:spPr/>
      <dgm:t>
        <a:bodyPr/>
        <a:lstStyle/>
        <a:p>
          <a:r>
            <a:rPr lang="en-US" dirty="0"/>
            <a:t>Do you love fearlessly?</a:t>
          </a:r>
        </a:p>
        <a:p>
          <a:r>
            <a:rPr lang="zh-TW" altLang="en-US" dirty="0"/>
            <a:t>你会为爱无所畏惧吗？</a:t>
          </a:r>
          <a:endParaRPr lang="en-US" dirty="0"/>
        </a:p>
      </dgm:t>
    </dgm:pt>
    <dgm:pt modelId="{DE5E3147-F991-4EE0-8505-B931BE1C0EDE}" type="parTrans" cxnId="{F58B79D2-9F06-46D3-B66E-1C89FC26B6A1}">
      <dgm:prSet/>
      <dgm:spPr/>
      <dgm:t>
        <a:bodyPr/>
        <a:lstStyle/>
        <a:p>
          <a:endParaRPr lang="en-US"/>
        </a:p>
      </dgm:t>
    </dgm:pt>
    <dgm:pt modelId="{4C5F6A02-6B62-4D34-A321-021E5AF44B7A}" type="sibTrans" cxnId="{F58B79D2-9F06-46D3-B66E-1C89FC26B6A1}">
      <dgm:prSet/>
      <dgm:spPr/>
      <dgm:t>
        <a:bodyPr/>
        <a:lstStyle/>
        <a:p>
          <a:endParaRPr lang="en-US"/>
        </a:p>
      </dgm:t>
    </dgm:pt>
    <dgm:pt modelId="{1DB96965-FE21-421E-8625-47F6151ABB81}" type="pres">
      <dgm:prSet presAssocID="{FE188843-C504-434C-A422-22D5B3C0F034}" presName="vert0" presStyleCnt="0">
        <dgm:presLayoutVars>
          <dgm:dir/>
          <dgm:animOne val="branch"/>
          <dgm:animLvl val="lvl"/>
        </dgm:presLayoutVars>
      </dgm:prSet>
      <dgm:spPr/>
    </dgm:pt>
    <dgm:pt modelId="{D8945167-8E95-44BE-A17E-2228AB68D06C}" type="pres">
      <dgm:prSet presAssocID="{A36FF92D-0DAA-4927-9BA8-40FF69BB6FB2}" presName="thickLine" presStyleLbl="alignNode1" presStyleIdx="0" presStyleCnt="2"/>
      <dgm:spPr/>
    </dgm:pt>
    <dgm:pt modelId="{23BE8FAB-6A7A-4AE5-92AD-FCCC2CD583FD}" type="pres">
      <dgm:prSet presAssocID="{A36FF92D-0DAA-4927-9BA8-40FF69BB6FB2}" presName="horz1" presStyleCnt="0"/>
      <dgm:spPr/>
    </dgm:pt>
    <dgm:pt modelId="{A2DEB59A-7C34-4C60-B91A-868EFEDFD242}" type="pres">
      <dgm:prSet presAssocID="{A36FF92D-0DAA-4927-9BA8-40FF69BB6FB2}" presName="tx1" presStyleLbl="revTx" presStyleIdx="0" presStyleCnt="2"/>
      <dgm:spPr/>
    </dgm:pt>
    <dgm:pt modelId="{06E78AEB-D740-49F3-8CF4-32AE1A92480C}" type="pres">
      <dgm:prSet presAssocID="{A36FF92D-0DAA-4927-9BA8-40FF69BB6FB2}" presName="vert1" presStyleCnt="0"/>
      <dgm:spPr/>
    </dgm:pt>
    <dgm:pt modelId="{13DC16B8-396B-4E25-90D8-D3F8611777C4}" type="pres">
      <dgm:prSet presAssocID="{6D40F546-4BCA-4D02-818D-3CCDD67E2B1D}" presName="thickLine" presStyleLbl="alignNode1" presStyleIdx="1" presStyleCnt="2"/>
      <dgm:spPr/>
    </dgm:pt>
    <dgm:pt modelId="{67EDD334-81A5-490F-B757-61D0ECDFF986}" type="pres">
      <dgm:prSet presAssocID="{6D40F546-4BCA-4D02-818D-3CCDD67E2B1D}" presName="horz1" presStyleCnt="0"/>
      <dgm:spPr/>
    </dgm:pt>
    <dgm:pt modelId="{349BAA78-810E-4C8A-937A-69109E3D15CE}" type="pres">
      <dgm:prSet presAssocID="{6D40F546-4BCA-4D02-818D-3CCDD67E2B1D}" presName="tx1" presStyleLbl="revTx" presStyleIdx="1" presStyleCnt="2"/>
      <dgm:spPr/>
    </dgm:pt>
    <dgm:pt modelId="{5C37EA35-5008-48E9-8AB4-E05FD4FFF797}" type="pres">
      <dgm:prSet presAssocID="{6D40F546-4BCA-4D02-818D-3CCDD67E2B1D}" presName="vert1" presStyleCnt="0"/>
      <dgm:spPr/>
    </dgm:pt>
  </dgm:ptLst>
  <dgm:cxnLst>
    <dgm:cxn modelId="{0159E52B-DFB9-4526-9657-5D1E6A88351E}" type="presOf" srcId="{A36FF92D-0DAA-4927-9BA8-40FF69BB6FB2}" destId="{A2DEB59A-7C34-4C60-B91A-868EFEDFD242}" srcOrd="0" destOrd="0" presId="urn:microsoft.com/office/officeart/2008/layout/LinedList"/>
    <dgm:cxn modelId="{5D15D080-0FF5-44BA-951F-1C86933F23F6}" type="presOf" srcId="{FE188843-C504-434C-A422-22D5B3C0F034}" destId="{1DB96965-FE21-421E-8625-47F6151ABB81}" srcOrd="0" destOrd="0" presId="urn:microsoft.com/office/officeart/2008/layout/LinedList"/>
    <dgm:cxn modelId="{217CFAA3-6BEE-49C8-AB42-6EE2A7DBDFBC}" type="presOf" srcId="{6D40F546-4BCA-4D02-818D-3CCDD67E2B1D}" destId="{349BAA78-810E-4C8A-937A-69109E3D15CE}" srcOrd="0" destOrd="0" presId="urn:microsoft.com/office/officeart/2008/layout/LinedList"/>
    <dgm:cxn modelId="{659C5DAB-1CC9-483C-9A2D-FA1DDF750112}" srcId="{FE188843-C504-434C-A422-22D5B3C0F034}" destId="{A36FF92D-0DAA-4927-9BA8-40FF69BB6FB2}" srcOrd="0" destOrd="0" parTransId="{C0CB29F5-5EB3-4B7A-BBB0-FAB3AC6FAB36}" sibTransId="{B8701817-8AD2-4DD8-8311-6E89F9FA50BB}"/>
    <dgm:cxn modelId="{F58B79D2-9F06-46D3-B66E-1C89FC26B6A1}" srcId="{FE188843-C504-434C-A422-22D5B3C0F034}" destId="{6D40F546-4BCA-4D02-818D-3CCDD67E2B1D}" srcOrd="1" destOrd="0" parTransId="{DE5E3147-F991-4EE0-8505-B931BE1C0EDE}" sibTransId="{4C5F6A02-6B62-4D34-A321-021E5AF44B7A}"/>
    <dgm:cxn modelId="{74B8249D-B418-4C81-92A3-E44681F8367C}" type="presParOf" srcId="{1DB96965-FE21-421E-8625-47F6151ABB81}" destId="{D8945167-8E95-44BE-A17E-2228AB68D06C}" srcOrd="0" destOrd="0" presId="urn:microsoft.com/office/officeart/2008/layout/LinedList"/>
    <dgm:cxn modelId="{45EA2AD0-6C5D-4B9E-ABD6-B3D0D553E61E}" type="presParOf" srcId="{1DB96965-FE21-421E-8625-47F6151ABB81}" destId="{23BE8FAB-6A7A-4AE5-92AD-FCCC2CD583FD}" srcOrd="1" destOrd="0" presId="urn:microsoft.com/office/officeart/2008/layout/LinedList"/>
    <dgm:cxn modelId="{ABA85A22-4229-4812-8781-3BFC1202DBF7}" type="presParOf" srcId="{23BE8FAB-6A7A-4AE5-92AD-FCCC2CD583FD}" destId="{A2DEB59A-7C34-4C60-B91A-868EFEDFD242}" srcOrd="0" destOrd="0" presId="urn:microsoft.com/office/officeart/2008/layout/LinedList"/>
    <dgm:cxn modelId="{9C6B4F8E-B34B-4CD9-89F7-0430BD78C9AF}" type="presParOf" srcId="{23BE8FAB-6A7A-4AE5-92AD-FCCC2CD583FD}" destId="{06E78AEB-D740-49F3-8CF4-32AE1A92480C}" srcOrd="1" destOrd="0" presId="urn:microsoft.com/office/officeart/2008/layout/LinedList"/>
    <dgm:cxn modelId="{B5ECAF3C-C596-4A58-869B-044BB713A559}" type="presParOf" srcId="{1DB96965-FE21-421E-8625-47F6151ABB81}" destId="{13DC16B8-396B-4E25-90D8-D3F8611777C4}" srcOrd="2" destOrd="0" presId="urn:microsoft.com/office/officeart/2008/layout/LinedList"/>
    <dgm:cxn modelId="{1AD9E8DD-DE78-4A8B-B6FA-09A1B14008E1}" type="presParOf" srcId="{1DB96965-FE21-421E-8625-47F6151ABB81}" destId="{67EDD334-81A5-490F-B757-61D0ECDFF986}" srcOrd="3" destOrd="0" presId="urn:microsoft.com/office/officeart/2008/layout/LinedList"/>
    <dgm:cxn modelId="{B8114E00-A920-488A-9B67-38AFCF1B29AF}" type="presParOf" srcId="{67EDD334-81A5-490F-B757-61D0ECDFF986}" destId="{349BAA78-810E-4C8A-937A-69109E3D15CE}" srcOrd="0" destOrd="0" presId="urn:microsoft.com/office/officeart/2008/layout/LinedList"/>
    <dgm:cxn modelId="{3C152DA3-F988-4656-A5D6-AECAE8A17A53}" type="presParOf" srcId="{67EDD334-81A5-490F-B757-61D0ECDFF986}" destId="{5C37EA35-5008-48E9-8AB4-E05FD4FFF79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1A6DF-0273-4C9F-A1CF-A320F9DB6FD1}">
      <dsp:nvSpPr>
        <dsp:cNvPr id="0" name=""/>
        <dsp:cNvSpPr/>
      </dsp:nvSpPr>
      <dsp:spPr>
        <a:xfrm>
          <a:off x="8454" y="869949"/>
          <a:ext cx="2642176" cy="79265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791" tIns="208791" rIns="208791" bIns="208791"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ea typeface="Calibri" charset="0"/>
              <a:cs typeface="Calibri" charset="0"/>
            </a:rPr>
            <a:t>Question #1</a:t>
          </a:r>
          <a:endParaRPr lang="en-US" sz="2400" kern="1200" dirty="0">
            <a:latin typeface="+mj-lt"/>
          </a:endParaRPr>
        </a:p>
      </dsp:txBody>
      <dsp:txXfrm>
        <a:off x="8454" y="869949"/>
        <a:ext cx="2642176" cy="792653"/>
      </dsp:txXfrm>
    </dsp:sp>
    <dsp:sp modelId="{910C52EF-D1F5-4581-A150-24B263AF9343}">
      <dsp:nvSpPr>
        <dsp:cNvPr id="0" name=""/>
        <dsp:cNvSpPr/>
      </dsp:nvSpPr>
      <dsp:spPr>
        <a:xfrm>
          <a:off x="8454" y="1662603"/>
          <a:ext cx="2642176" cy="181719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711200">
            <a:lnSpc>
              <a:spcPct val="100000"/>
            </a:lnSpc>
            <a:spcBef>
              <a:spcPct val="0"/>
            </a:spcBef>
            <a:spcAft>
              <a:spcPct val="35000"/>
            </a:spcAft>
            <a:buNone/>
          </a:pPr>
          <a:r>
            <a:rPr lang="en-US" sz="1600" b="0" i="0" kern="1200" dirty="0"/>
            <a:t>How was God’s love revealed?</a:t>
          </a:r>
        </a:p>
        <a:p>
          <a:pPr marL="0" lvl="0" indent="0" algn="l" defTabSz="711200">
            <a:lnSpc>
              <a:spcPct val="100000"/>
            </a:lnSpc>
            <a:spcBef>
              <a:spcPct val="0"/>
            </a:spcBef>
            <a:spcAft>
              <a:spcPct val="35000"/>
            </a:spcAft>
            <a:buNone/>
          </a:pPr>
          <a:r>
            <a:rPr lang="zh-TW" altLang="en-US" sz="1600" b="0" i="0" kern="1200" dirty="0"/>
            <a:t>上帝的爱是如何彰显的</a:t>
          </a:r>
          <a:r>
            <a:rPr lang="en-US" altLang="zh-TW" sz="1600" b="0" i="0" kern="1200" dirty="0"/>
            <a:t>?</a:t>
          </a:r>
          <a:endParaRPr lang="en-US" sz="1600" kern="1200" dirty="0">
            <a:latin typeface="Calibri" charset="0"/>
            <a:ea typeface="Calibri" charset="0"/>
            <a:cs typeface="Calibri" charset="0"/>
          </a:endParaRPr>
        </a:p>
        <a:p>
          <a:pPr marL="0" lvl="0" indent="0" algn="l" defTabSz="711200">
            <a:lnSpc>
              <a:spcPct val="100000"/>
            </a:lnSpc>
            <a:spcBef>
              <a:spcPct val="0"/>
            </a:spcBef>
            <a:spcAft>
              <a:spcPct val="35000"/>
            </a:spcAft>
            <a:buNone/>
          </a:pPr>
          <a:endParaRPr lang="en-US" sz="1600" b="0" i="0" kern="1200" dirty="0"/>
        </a:p>
      </dsp:txBody>
      <dsp:txXfrm>
        <a:off x="8454" y="1662603"/>
        <a:ext cx="2642176" cy="1817196"/>
      </dsp:txXfrm>
    </dsp:sp>
    <dsp:sp modelId="{1F484571-9C36-4EBC-94E8-740ECF59A9E8}">
      <dsp:nvSpPr>
        <dsp:cNvPr id="0" name=""/>
        <dsp:cNvSpPr/>
      </dsp:nvSpPr>
      <dsp:spPr>
        <a:xfrm>
          <a:off x="2758526" y="869949"/>
          <a:ext cx="2642176" cy="792653"/>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791" tIns="208791" rIns="208791" bIns="208791"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ea typeface="Calibri" charset="0"/>
              <a:cs typeface="Calibri" charset="0"/>
            </a:rPr>
            <a:t>Question #2</a:t>
          </a:r>
        </a:p>
      </dsp:txBody>
      <dsp:txXfrm>
        <a:off x="2758526" y="869949"/>
        <a:ext cx="2642176" cy="792653"/>
      </dsp:txXfrm>
    </dsp:sp>
    <dsp:sp modelId="{8382FB71-379A-4A42-BEC2-AAF439B565D5}">
      <dsp:nvSpPr>
        <dsp:cNvPr id="0" name=""/>
        <dsp:cNvSpPr/>
      </dsp:nvSpPr>
      <dsp:spPr>
        <a:xfrm>
          <a:off x="2758526" y="1662603"/>
          <a:ext cx="2642176" cy="1817196"/>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711200">
            <a:lnSpc>
              <a:spcPct val="100000"/>
            </a:lnSpc>
            <a:spcBef>
              <a:spcPct val="0"/>
            </a:spcBef>
            <a:spcAft>
              <a:spcPct val="35000"/>
            </a:spcAft>
            <a:buNone/>
          </a:pPr>
          <a:r>
            <a:rPr lang="en-US" sz="1600" b="0" i="0" kern="1200" dirty="0"/>
            <a:t>Where does God’s love come from?</a:t>
          </a:r>
        </a:p>
        <a:p>
          <a:pPr marL="0" lvl="0" indent="0" algn="l" defTabSz="711200">
            <a:lnSpc>
              <a:spcPct val="100000"/>
            </a:lnSpc>
            <a:spcBef>
              <a:spcPct val="0"/>
            </a:spcBef>
            <a:spcAft>
              <a:spcPct val="35000"/>
            </a:spcAft>
            <a:buNone/>
          </a:pPr>
          <a:r>
            <a:rPr lang="zh-TW" altLang="en-US" sz="1600" b="0" i="0" kern="1200" dirty="0"/>
            <a:t>神的爱从哪里来</a:t>
          </a:r>
          <a:r>
            <a:rPr lang="en-US" altLang="zh-TW" sz="1600" b="0" i="0" kern="1200" dirty="0"/>
            <a:t>?</a:t>
          </a:r>
          <a:endParaRPr lang="en-US" sz="1600" kern="1200" dirty="0">
            <a:latin typeface="Calibri" charset="0"/>
            <a:ea typeface="Calibri" charset="0"/>
            <a:cs typeface="Calibri" charset="0"/>
          </a:endParaRPr>
        </a:p>
      </dsp:txBody>
      <dsp:txXfrm>
        <a:off x="2758526" y="1662603"/>
        <a:ext cx="2642176" cy="1817196"/>
      </dsp:txXfrm>
    </dsp:sp>
    <dsp:sp modelId="{6B33ABE5-CEF1-4B39-82C3-F1FC644C0A8F}">
      <dsp:nvSpPr>
        <dsp:cNvPr id="0" name=""/>
        <dsp:cNvSpPr/>
      </dsp:nvSpPr>
      <dsp:spPr>
        <a:xfrm>
          <a:off x="5508597" y="869949"/>
          <a:ext cx="2642176" cy="792653"/>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791" tIns="208791" rIns="208791" bIns="208791"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ea typeface="Calibri" charset="0"/>
              <a:cs typeface="Calibri" charset="0"/>
            </a:rPr>
            <a:t>Question #3</a:t>
          </a:r>
        </a:p>
      </dsp:txBody>
      <dsp:txXfrm>
        <a:off x="5508597" y="869949"/>
        <a:ext cx="2642176" cy="792653"/>
      </dsp:txXfrm>
    </dsp:sp>
    <dsp:sp modelId="{D49AD3F7-B2B6-4709-A43B-C22DEB981B39}">
      <dsp:nvSpPr>
        <dsp:cNvPr id="0" name=""/>
        <dsp:cNvSpPr/>
      </dsp:nvSpPr>
      <dsp:spPr>
        <a:xfrm>
          <a:off x="5508597" y="1662603"/>
          <a:ext cx="2642176" cy="181719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711200">
            <a:lnSpc>
              <a:spcPct val="100000"/>
            </a:lnSpc>
            <a:spcBef>
              <a:spcPct val="0"/>
            </a:spcBef>
            <a:spcAft>
              <a:spcPct val="35000"/>
            </a:spcAft>
            <a:buNone/>
          </a:pPr>
          <a:r>
            <a:rPr lang="en-US" sz="1600" b="0" i="0" kern="1200" dirty="0"/>
            <a:t>What kind of love is it?</a:t>
          </a:r>
        </a:p>
        <a:p>
          <a:pPr marL="0" lvl="0" indent="0" algn="l" defTabSz="711200">
            <a:lnSpc>
              <a:spcPct val="100000"/>
            </a:lnSpc>
            <a:spcBef>
              <a:spcPct val="0"/>
            </a:spcBef>
            <a:spcAft>
              <a:spcPct val="35000"/>
            </a:spcAft>
            <a:buNone/>
          </a:pPr>
          <a:r>
            <a:rPr lang="zh-TW" altLang="en-US" sz="1600" b="0" i="0" kern="1200" dirty="0"/>
            <a:t>是什么样的爱？</a:t>
          </a:r>
          <a:endParaRPr lang="en-US" sz="1600" kern="1200" dirty="0">
            <a:latin typeface="Calibri" charset="0"/>
            <a:ea typeface="Calibri" charset="0"/>
            <a:cs typeface="Calibri" charset="0"/>
          </a:endParaRPr>
        </a:p>
      </dsp:txBody>
      <dsp:txXfrm>
        <a:off x="5508597" y="1662603"/>
        <a:ext cx="2642176" cy="1817196"/>
      </dsp:txXfrm>
    </dsp:sp>
    <dsp:sp modelId="{4AE355A7-3A54-47B1-8CB5-F35120F77B1B}">
      <dsp:nvSpPr>
        <dsp:cNvPr id="0" name=""/>
        <dsp:cNvSpPr/>
      </dsp:nvSpPr>
      <dsp:spPr>
        <a:xfrm>
          <a:off x="8258668" y="869949"/>
          <a:ext cx="2642176" cy="792653"/>
        </a:xfrm>
        <a:prstGeom prst="rect">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791" tIns="208791" rIns="208791" bIns="208791"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ea typeface="Calibri" charset="0"/>
              <a:cs typeface="Calibri" charset="0"/>
            </a:rPr>
            <a:t>Question #4</a:t>
          </a:r>
        </a:p>
      </dsp:txBody>
      <dsp:txXfrm>
        <a:off x="8258668" y="869949"/>
        <a:ext cx="2642176" cy="792653"/>
      </dsp:txXfrm>
    </dsp:sp>
    <dsp:sp modelId="{C0A30CE6-D937-498A-8D1C-AB49CDB4AE52}">
      <dsp:nvSpPr>
        <dsp:cNvPr id="0" name=""/>
        <dsp:cNvSpPr/>
      </dsp:nvSpPr>
      <dsp:spPr>
        <a:xfrm>
          <a:off x="8258668" y="1662603"/>
          <a:ext cx="2642176" cy="1817196"/>
        </a:xfrm>
        <a:prstGeom prst="rect">
          <a:avLst/>
        </a:prstGeom>
        <a:solidFill>
          <a:schemeClr val="accent1">
            <a:lumMod val="20000"/>
            <a:lumOff val="80000"/>
            <a:alpha val="9000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711200">
            <a:lnSpc>
              <a:spcPct val="100000"/>
            </a:lnSpc>
            <a:spcBef>
              <a:spcPct val="0"/>
            </a:spcBef>
            <a:spcAft>
              <a:spcPct val="35000"/>
            </a:spcAft>
            <a:buNone/>
          </a:pPr>
          <a:r>
            <a:rPr lang="en-US" sz="1600" b="0" i="0" kern="1200" dirty="0"/>
            <a:t>Why did God reveal his love for us?</a:t>
          </a:r>
        </a:p>
        <a:p>
          <a:pPr marL="0" lvl="0" indent="0" algn="l" defTabSz="711200">
            <a:lnSpc>
              <a:spcPct val="100000"/>
            </a:lnSpc>
            <a:spcBef>
              <a:spcPct val="0"/>
            </a:spcBef>
            <a:spcAft>
              <a:spcPct val="35000"/>
            </a:spcAft>
            <a:buNone/>
          </a:pPr>
          <a:r>
            <a:rPr lang="zh-TW" altLang="en-US" sz="1600" b="0" i="0" kern="1200" dirty="0"/>
            <a:t>上帝为何向我们显明祂的爱？</a:t>
          </a:r>
          <a:endParaRPr lang="en-US" sz="1600" kern="1200" dirty="0">
            <a:latin typeface="Calibri" charset="0"/>
            <a:ea typeface="Calibri" charset="0"/>
            <a:cs typeface="Calibri" charset="0"/>
          </a:endParaRPr>
        </a:p>
      </dsp:txBody>
      <dsp:txXfrm>
        <a:off x="8258668" y="1662603"/>
        <a:ext cx="2642176" cy="1817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30BB4-B07D-4B6A-94A1-12530F93742C}">
      <dsp:nvSpPr>
        <dsp:cNvPr id="0" name=""/>
        <dsp:cNvSpPr/>
      </dsp:nvSpPr>
      <dsp:spPr>
        <a:xfrm>
          <a:off x="2325521" y="1164217"/>
          <a:ext cx="504184" cy="91440"/>
        </a:xfrm>
        <a:custGeom>
          <a:avLst/>
          <a:gdLst/>
          <a:ahLst/>
          <a:cxnLst/>
          <a:rect l="0" t="0" r="0" b="0"/>
          <a:pathLst>
            <a:path>
              <a:moveTo>
                <a:pt x="0" y="45720"/>
              </a:moveTo>
              <a:lnTo>
                <a:pt x="50418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4244" y="1207263"/>
        <a:ext cx="26739" cy="5347"/>
      </dsp:txXfrm>
    </dsp:sp>
    <dsp:sp modelId="{BC2A62BE-94E2-4C36-8F8A-02A086F03B24}">
      <dsp:nvSpPr>
        <dsp:cNvPr id="0" name=""/>
        <dsp:cNvSpPr/>
      </dsp:nvSpPr>
      <dsp:spPr>
        <a:xfrm>
          <a:off x="2170" y="512391"/>
          <a:ext cx="2325151" cy="13950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Love comes from God</a:t>
          </a:r>
        </a:p>
        <a:p>
          <a:pPr marL="0" lvl="0" indent="0" algn="ctr" defTabSz="711200">
            <a:lnSpc>
              <a:spcPct val="90000"/>
            </a:lnSpc>
            <a:spcBef>
              <a:spcPct val="0"/>
            </a:spcBef>
            <a:spcAft>
              <a:spcPct val="35000"/>
            </a:spcAft>
            <a:buNone/>
          </a:pPr>
          <a:r>
            <a:rPr lang="zh-TW" altLang="en-US" sz="1600" kern="1200" dirty="0"/>
            <a:t>爱来自上帝</a:t>
          </a:r>
          <a:endParaRPr lang="en-US" sz="1600" kern="1200" dirty="0"/>
        </a:p>
      </dsp:txBody>
      <dsp:txXfrm>
        <a:off x="2170" y="512391"/>
        <a:ext cx="2325151" cy="1395090"/>
      </dsp:txXfrm>
    </dsp:sp>
    <dsp:sp modelId="{A42C95AB-DD94-4FE8-8560-08614B760961}">
      <dsp:nvSpPr>
        <dsp:cNvPr id="0" name=""/>
        <dsp:cNvSpPr/>
      </dsp:nvSpPr>
      <dsp:spPr>
        <a:xfrm>
          <a:off x="5185457" y="1164217"/>
          <a:ext cx="504184" cy="91440"/>
        </a:xfrm>
        <a:custGeom>
          <a:avLst/>
          <a:gdLst/>
          <a:ahLst/>
          <a:cxnLst/>
          <a:rect l="0" t="0" r="0" b="0"/>
          <a:pathLst>
            <a:path>
              <a:moveTo>
                <a:pt x="0" y="45720"/>
              </a:moveTo>
              <a:lnTo>
                <a:pt x="50418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24180" y="1207263"/>
        <a:ext cx="26739" cy="5347"/>
      </dsp:txXfrm>
    </dsp:sp>
    <dsp:sp modelId="{81825086-3581-4A66-8DBC-651EB33DCBA0}">
      <dsp:nvSpPr>
        <dsp:cNvPr id="0" name=""/>
        <dsp:cNvSpPr/>
      </dsp:nvSpPr>
      <dsp:spPr>
        <a:xfrm>
          <a:off x="2862106" y="512391"/>
          <a:ext cx="2325151" cy="13950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He reveals it to us in Jesus</a:t>
          </a:r>
        </a:p>
        <a:p>
          <a:pPr marL="0" lvl="0" indent="0" algn="ctr" defTabSz="711200">
            <a:lnSpc>
              <a:spcPct val="90000"/>
            </a:lnSpc>
            <a:spcBef>
              <a:spcPct val="0"/>
            </a:spcBef>
            <a:spcAft>
              <a:spcPct val="35000"/>
            </a:spcAft>
            <a:buNone/>
          </a:pPr>
          <a:r>
            <a:rPr lang="zh-TW" altLang="en-US" sz="1600" kern="1200" dirty="0"/>
            <a:t>祂在耶稣里向我们启示</a:t>
          </a:r>
          <a:endParaRPr lang="en-US" sz="1600" kern="1200" dirty="0"/>
        </a:p>
      </dsp:txBody>
      <dsp:txXfrm>
        <a:off x="2862106" y="512391"/>
        <a:ext cx="2325151" cy="1395090"/>
      </dsp:txXfrm>
    </dsp:sp>
    <dsp:sp modelId="{290581A3-3016-4334-B4F6-0C280DD8B819}">
      <dsp:nvSpPr>
        <dsp:cNvPr id="0" name=""/>
        <dsp:cNvSpPr/>
      </dsp:nvSpPr>
      <dsp:spPr>
        <a:xfrm>
          <a:off x="8045393" y="1164217"/>
          <a:ext cx="504184" cy="91440"/>
        </a:xfrm>
        <a:custGeom>
          <a:avLst/>
          <a:gdLst/>
          <a:ahLst/>
          <a:cxnLst/>
          <a:rect l="0" t="0" r="0" b="0"/>
          <a:pathLst>
            <a:path>
              <a:moveTo>
                <a:pt x="0" y="45720"/>
              </a:moveTo>
              <a:lnTo>
                <a:pt x="50418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284116" y="1207263"/>
        <a:ext cx="26739" cy="5347"/>
      </dsp:txXfrm>
    </dsp:sp>
    <dsp:sp modelId="{B38E1DCA-9DEF-41AC-A92A-001C99D46072}">
      <dsp:nvSpPr>
        <dsp:cNvPr id="0" name=""/>
        <dsp:cNvSpPr/>
      </dsp:nvSpPr>
      <dsp:spPr>
        <a:xfrm>
          <a:off x="5722042" y="512391"/>
          <a:ext cx="2325151" cy="13950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He loves first; therefore</a:t>
          </a:r>
        </a:p>
        <a:p>
          <a:pPr marL="0" lvl="0" indent="0" algn="ctr" defTabSz="711200">
            <a:lnSpc>
              <a:spcPct val="90000"/>
            </a:lnSpc>
            <a:spcBef>
              <a:spcPct val="0"/>
            </a:spcBef>
            <a:spcAft>
              <a:spcPct val="35000"/>
            </a:spcAft>
            <a:buNone/>
          </a:pPr>
          <a:r>
            <a:rPr lang="zh-TW" altLang="en-US" sz="1600" kern="1200" dirty="0"/>
            <a:t>祂先爱； 所以</a:t>
          </a:r>
          <a:endParaRPr lang="en-US" sz="1600" kern="1200" dirty="0"/>
        </a:p>
      </dsp:txBody>
      <dsp:txXfrm>
        <a:off x="5722042" y="512391"/>
        <a:ext cx="2325151" cy="1395090"/>
      </dsp:txXfrm>
    </dsp:sp>
    <dsp:sp modelId="{4B27AC2D-3BAA-482C-A651-7E1E9AFB3514}">
      <dsp:nvSpPr>
        <dsp:cNvPr id="0" name=""/>
        <dsp:cNvSpPr/>
      </dsp:nvSpPr>
      <dsp:spPr>
        <a:xfrm>
          <a:off x="1164746" y="1905682"/>
          <a:ext cx="8579807" cy="504184"/>
        </a:xfrm>
        <a:custGeom>
          <a:avLst/>
          <a:gdLst/>
          <a:ahLst/>
          <a:cxnLst/>
          <a:rect l="0" t="0" r="0" b="0"/>
          <a:pathLst>
            <a:path>
              <a:moveTo>
                <a:pt x="8579807" y="0"/>
              </a:moveTo>
              <a:lnTo>
                <a:pt x="8579807" y="269192"/>
              </a:lnTo>
              <a:lnTo>
                <a:pt x="0" y="269192"/>
              </a:lnTo>
              <a:lnTo>
                <a:pt x="0" y="504184"/>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39738" y="2155101"/>
        <a:ext cx="429822" cy="5347"/>
      </dsp:txXfrm>
    </dsp:sp>
    <dsp:sp modelId="{4A60187D-E9A5-4410-98C8-5351486AA426}">
      <dsp:nvSpPr>
        <dsp:cNvPr id="0" name=""/>
        <dsp:cNvSpPr/>
      </dsp:nvSpPr>
      <dsp:spPr>
        <a:xfrm>
          <a:off x="8581978" y="512391"/>
          <a:ext cx="2325151" cy="13950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He loves because he is good</a:t>
          </a:r>
        </a:p>
        <a:p>
          <a:pPr marL="0" lvl="0" indent="0" algn="ctr" defTabSz="711200">
            <a:lnSpc>
              <a:spcPct val="90000"/>
            </a:lnSpc>
            <a:spcBef>
              <a:spcPct val="0"/>
            </a:spcBef>
            <a:spcAft>
              <a:spcPct val="35000"/>
            </a:spcAft>
            <a:buNone/>
          </a:pPr>
          <a:r>
            <a:rPr lang="zh-TW" altLang="en-US" sz="1600" kern="1200" dirty="0"/>
            <a:t>祂爱因为他全善</a:t>
          </a:r>
          <a:endParaRPr lang="en-US" sz="1600" kern="1200" dirty="0"/>
        </a:p>
      </dsp:txBody>
      <dsp:txXfrm>
        <a:off x="8581978" y="512391"/>
        <a:ext cx="2325151" cy="1395090"/>
      </dsp:txXfrm>
    </dsp:sp>
    <dsp:sp modelId="{E3DDF110-C379-4971-8D36-E0C0213FF7AC}">
      <dsp:nvSpPr>
        <dsp:cNvPr id="0" name=""/>
        <dsp:cNvSpPr/>
      </dsp:nvSpPr>
      <dsp:spPr>
        <a:xfrm>
          <a:off x="2325521" y="3094092"/>
          <a:ext cx="504184" cy="91440"/>
        </a:xfrm>
        <a:custGeom>
          <a:avLst/>
          <a:gdLst/>
          <a:ahLst/>
          <a:cxnLst/>
          <a:rect l="0" t="0" r="0" b="0"/>
          <a:pathLst>
            <a:path>
              <a:moveTo>
                <a:pt x="0" y="45720"/>
              </a:moveTo>
              <a:lnTo>
                <a:pt x="50418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4244" y="3137138"/>
        <a:ext cx="26739" cy="5347"/>
      </dsp:txXfrm>
    </dsp:sp>
    <dsp:sp modelId="{AB13F023-293A-452D-A1B5-37C11A7E7DA7}">
      <dsp:nvSpPr>
        <dsp:cNvPr id="0" name=""/>
        <dsp:cNvSpPr/>
      </dsp:nvSpPr>
      <dsp:spPr>
        <a:xfrm>
          <a:off x="2170" y="2442267"/>
          <a:ext cx="2325151" cy="13950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He gives us his Spirit</a:t>
          </a:r>
        </a:p>
        <a:p>
          <a:pPr marL="0" lvl="0" indent="0" algn="ctr" defTabSz="711200">
            <a:lnSpc>
              <a:spcPct val="90000"/>
            </a:lnSpc>
            <a:spcBef>
              <a:spcPct val="0"/>
            </a:spcBef>
            <a:spcAft>
              <a:spcPct val="35000"/>
            </a:spcAft>
            <a:buNone/>
          </a:pPr>
          <a:r>
            <a:rPr lang="zh-TW" altLang="en-US" sz="1600" kern="1200" dirty="0"/>
            <a:t>祂賜给我们祂的灵</a:t>
          </a:r>
          <a:endParaRPr lang="en-US" sz="1600" kern="1200" dirty="0"/>
        </a:p>
      </dsp:txBody>
      <dsp:txXfrm>
        <a:off x="2170" y="2442267"/>
        <a:ext cx="2325151" cy="1395090"/>
      </dsp:txXfrm>
    </dsp:sp>
    <dsp:sp modelId="{329F1C41-A02F-4E78-9259-D204898244EB}">
      <dsp:nvSpPr>
        <dsp:cNvPr id="0" name=""/>
        <dsp:cNvSpPr/>
      </dsp:nvSpPr>
      <dsp:spPr>
        <a:xfrm>
          <a:off x="5185457" y="3094092"/>
          <a:ext cx="504184" cy="91440"/>
        </a:xfrm>
        <a:custGeom>
          <a:avLst/>
          <a:gdLst/>
          <a:ahLst/>
          <a:cxnLst/>
          <a:rect l="0" t="0" r="0" b="0"/>
          <a:pathLst>
            <a:path>
              <a:moveTo>
                <a:pt x="0" y="45720"/>
              </a:moveTo>
              <a:lnTo>
                <a:pt x="50418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24180" y="3137138"/>
        <a:ext cx="26739" cy="5347"/>
      </dsp:txXfrm>
    </dsp:sp>
    <dsp:sp modelId="{FDCCE368-979D-4FB8-8969-322E597A4FB3}">
      <dsp:nvSpPr>
        <dsp:cNvPr id="0" name=""/>
        <dsp:cNvSpPr/>
      </dsp:nvSpPr>
      <dsp:spPr>
        <a:xfrm>
          <a:off x="2862106" y="2442267"/>
          <a:ext cx="2325151" cy="13950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His Spirit makes us like him</a:t>
          </a:r>
        </a:p>
        <a:p>
          <a:pPr marL="0" lvl="0" indent="0" algn="ctr" defTabSz="711200">
            <a:lnSpc>
              <a:spcPct val="90000"/>
            </a:lnSpc>
            <a:spcBef>
              <a:spcPct val="0"/>
            </a:spcBef>
            <a:spcAft>
              <a:spcPct val="35000"/>
            </a:spcAft>
            <a:buNone/>
          </a:pPr>
          <a:r>
            <a:rPr lang="zh-TW" altLang="en-US" sz="1600" kern="1200" dirty="0"/>
            <a:t>祂的灵使我们像祂一样</a:t>
          </a:r>
          <a:endParaRPr lang="en-US" sz="1600" kern="1200" dirty="0"/>
        </a:p>
      </dsp:txBody>
      <dsp:txXfrm>
        <a:off x="2862106" y="2442267"/>
        <a:ext cx="2325151" cy="1395090"/>
      </dsp:txXfrm>
    </dsp:sp>
    <dsp:sp modelId="{366FB94E-88D0-4595-8BFA-8866E0CC75A0}">
      <dsp:nvSpPr>
        <dsp:cNvPr id="0" name=""/>
        <dsp:cNvSpPr/>
      </dsp:nvSpPr>
      <dsp:spPr>
        <a:xfrm>
          <a:off x="5722042" y="2442267"/>
          <a:ext cx="2325151" cy="13950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Being like him=loving like him</a:t>
          </a:r>
        </a:p>
        <a:p>
          <a:pPr marL="0" lvl="0" indent="0" algn="ctr" defTabSz="711200">
            <a:lnSpc>
              <a:spcPct val="90000"/>
            </a:lnSpc>
            <a:spcBef>
              <a:spcPct val="0"/>
            </a:spcBef>
            <a:spcAft>
              <a:spcPct val="35000"/>
            </a:spcAft>
            <a:buNone/>
          </a:pPr>
          <a:r>
            <a:rPr lang="zh-TW" altLang="en-US" sz="1600" kern="1200" dirty="0"/>
            <a:t>像祂一样 </a:t>
          </a:r>
          <a:r>
            <a:rPr lang="en-US" altLang="zh-TW" sz="1600" kern="1200" dirty="0"/>
            <a:t>=</a:t>
          </a:r>
          <a:r>
            <a:rPr lang="zh-TW" altLang="en-US" sz="1600" kern="1200" dirty="0"/>
            <a:t> 像祂一样爱</a:t>
          </a:r>
          <a:endParaRPr lang="en-US" sz="1600" kern="1200" dirty="0"/>
        </a:p>
      </dsp:txBody>
      <dsp:txXfrm>
        <a:off x="5722042" y="2442267"/>
        <a:ext cx="2325151" cy="13950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945167-8E95-44BE-A17E-2228AB68D06C}">
      <dsp:nvSpPr>
        <dsp:cNvPr id="0" name=""/>
        <dsp:cNvSpPr/>
      </dsp:nvSpPr>
      <dsp:spPr>
        <a:xfrm>
          <a:off x="0" y="0"/>
          <a:ext cx="1098209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DEB59A-7C34-4C60-B91A-868EFEDFD242}">
      <dsp:nvSpPr>
        <dsp:cNvPr id="0" name=""/>
        <dsp:cNvSpPr/>
      </dsp:nvSpPr>
      <dsp:spPr>
        <a:xfrm>
          <a:off x="0" y="0"/>
          <a:ext cx="10982090" cy="2138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t>Does our church love fearlessly?</a:t>
          </a:r>
        </a:p>
        <a:p>
          <a:pPr marL="0" lvl="0" indent="0" algn="l" defTabSz="2000250">
            <a:lnSpc>
              <a:spcPct val="90000"/>
            </a:lnSpc>
            <a:spcBef>
              <a:spcPct val="0"/>
            </a:spcBef>
            <a:spcAft>
              <a:spcPct val="35000"/>
            </a:spcAft>
            <a:buNone/>
          </a:pPr>
          <a:r>
            <a:rPr lang="zh-TW" altLang="en-US" sz="4500" kern="1200" dirty="0"/>
            <a:t>我们的教会是否无所畏惧地爱？</a:t>
          </a:r>
          <a:endParaRPr lang="en-US" sz="4500" kern="1200" dirty="0"/>
        </a:p>
      </dsp:txBody>
      <dsp:txXfrm>
        <a:off x="0" y="0"/>
        <a:ext cx="10982090" cy="2138027"/>
      </dsp:txXfrm>
    </dsp:sp>
    <dsp:sp modelId="{13DC16B8-396B-4E25-90D8-D3F8611777C4}">
      <dsp:nvSpPr>
        <dsp:cNvPr id="0" name=""/>
        <dsp:cNvSpPr/>
      </dsp:nvSpPr>
      <dsp:spPr>
        <a:xfrm>
          <a:off x="0" y="2138027"/>
          <a:ext cx="10982090" cy="0"/>
        </a:xfrm>
        <a:prstGeom prst="line">
          <a:avLst/>
        </a:prstGeom>
        <a:solidFill>
          <a:schemeClr val="accent5">
            <a:hueOff val="-4733605"/>
            <a:satOff val="-26003"/>
            <a:lumOff val="-25884"/>
            <a:alphaOff val="0"/>
          </a:schemeClr>
        </a:solidFill>
        <a:ln w="12700" cap="flat" cmpd="sng" algn="ctr">
          <a:solidFill>
            <a:schemeClr val="accent5">
              <a:hueOff val="-4733605"/>
              <a:satOff val="-26003"/>
              <a:lumOff val="-258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9BAA78-810E-4C8A-937A-69109E3D15CE}">
      <dsp:nvSpPr>
        <dsp:cNvPr id="0" name=""/>
        <dsp:cNvSpPr/>
      </dsp:nvSpPr>
      <dsp:spPr>
        <a:xfrm>
          <a:off x="0" y="2138027"/>
          <a:ext cx="10982090" cy="2138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t>Do you love fearlessly?</a:t>
          </a:r>
        </a:p>
        <a:p>
          <a:pPr marL="0" lvl="0" indent="0" algn="l" defTabSz="2000250">
            <a:lnSpc>
              <a:spcPct val="90000"/>
            </a:lnSpc>
            <a:spcBef>
              <a:spcPct val="0"/>
            </a:spcBef>
            <a:spcAft>
              <a:spcPct val="35000"/>
            </a:spcAft>
            <a:buNone/>
          </a:pPr>
          <a:r>
            <a:rPr lang="zh-TW" altLang="en-US" sz="4500" kern="1200" dirty="0"/>
            <a:t>你会为爱无所畏惧吗？</a:t>
          </a:r>
          <a:endParaRPr lang="en-US" sz="4500" kern="1200" dirty="0"/>
        </a:p>
      </dsp:txBody>
      <dsp:txXfrm>
        <a:off x="0" y="2138027"/>
        <a:ext cx="10982090" cy="2138027"/>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132FF3-00C3-45FE-8501-B8F9D16571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6D83E6F-356D-4DFE-9AA3-675AB04480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810618-3E38-4CD7-8875-0133B3A8EF5D}" type="datetimeFigureOut">
              <a:rPr lang="en-US" smtClean="0"/>
              <a:t>6/29/22</a:t>
            </a:fld>
            <a:endParaRPr lang="en-US"/>
          </a:p>
        </p:txBody>
      </p:sp>
      <p:sp>
        <p:nvSpPr>
          <p:cNvPr id="4" name="Footer Placeholder 3">
            <a:extLst>
              <a:ext uri="{FF2B5EF4-FFF2-40B4-BE49-F238E27FC236}">
                <a16:creationId xmlns:a16="http://schemas.microsoft.com/office/drawing/2014/main" id="{76F9CB11-025B-45E9-A55D-3FB3C383EA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ED03088-6A83-46E0-9E61-CCAF7C2285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C23264-6C96-4D2A-B867-76FEADB59940}" type="slidenum">
              <a:rPr lang="en-US" smtClean="0"/>
              <a:t>‹#›</a:t>
            </a:fld>
            <a:endParaRPr lang="en-US"/>
          </a:p>
        </p:txBody>
      </p:sp>
    </p:spTree>
    <p:extLst>
      <p:ext uri="{BB962C8B-B14F-4D97-AF65-F5344CB8AC3E}">
        <p14:creationId xmlns:p14="http://schemas.microsoft.com/office/powerpoint/2010/main" val="844353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EFA7AE-61BF-43B4-B36F-68C449FF1070}" type="datetimeFigureOut">
              <a:rPr lang="en-US" smtClean="0"/>
              <a:t>6/29/22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5C81A1-5F9C-4C15-B6E5-49FBACAD249D}" type="slidenum">
              <a:rPr lang="en-US" smtClean="0"/>
              <a:t>‹#›</a:t>
            </a:fld>
            <a:endParaRPr lang="en-US"/>
          </a:p>
        </p:txBody>
      </p:sp>
    </p:spTree>
    <p:extLst>
      <p:ext uri="{BB962C8B-B14F-4D97-AF65-F5344CB8AC3E}">
        <p14:creationId xmlns:p14="http://schemas.microsoft.com/office/powerpoint/2010/main" val="3897367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118E17-E86B-4918-AC6E-373CA9D866B1}" type="slidenum">
              <a:rPr lang="en-US" smtClean="0"/>
              <a:t>8</a:t>
            </a:fld>
            <a:endParaRPr lang="en-US"/>
          </a:p>
        </p:txBody>
      </p:sp>
    </p:spTree>
    <p:extLst>
      <p:ext uri="{BB962C8B-B14F-4D97-AF65-F5344CB8AC3E}">
        <p14:creationId xmlns:p14="http://schemas.microsoft.com/office/powerpoint/2010/main" val="841278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03AC3AA-9C47-4E0B-BAC0-E8DEA4AD5A4E}" type="slidenum">
              <a:rPr lang="en-US" smtClean="0"/>
              <a:t>10</a:t>
            </a:fld>
            <a:endParaRPr lang="en-US"/>
          </a:p>
        </p:txBody>
      </p:sp>
    </p:spTree>
    <p:extLst>
      <p:ext uri="{BB962C8B-B14F-4D97-AF65-F5344CB8AC3E}">
        <p14:creationId xmlns:p14="http://schemas.microsoft.com/office/powerpoint/2010/main" val="3920437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03AC3AA-9C47-4E0B-BAC0-E8DEA4AD5A4E}" type="slidenum">
              <a:rPr lang="en-US" smtClean="0"/>
              <a:t>12</a:t>
            </a:fld>
            <a:endParaRPr lang="en-US"/>
          </a:p>
        </p:txBody>
      </p:sp>
    </p:spTree>
    <p:extLst>
      <p:ext uri="{BB962C8B-B14F-4D97-AF65-F5344CB8AC3E}">
        <p14:creationId xmlns:p14="http://schemas.microsoft.com/office/powerpoint/2010/main" val="1485104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03AC3AA-9C47-4E0B-BAC0-E8DEA4AD5A4E}" type="slidenum">
              <a:rPr lang="en-US" smtClean="0"/>
              <a:t>15</a:t>
            </a:fld>
            <a:endParaRPr lang="en-US"/>
          </a:p>
        </p:txBody>
      </p:sp>
    </p:spTree>
    <p:extLst>
      <p:ext uri="{BB962C8B-B14F-4D97-AF65-F5344CB8AC3E}">
        <p14:creationId xmlns:p14="http://schemas.microsoft.com/office/powerpoint/2010/main" val="3846285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118E17-E86B-4918-AC6E-373CA9D866B1}" type="slidenum">
              <a:rPr lang="en-US" smtClean="0"/>
              <a:t>17</a:t>
            </a:fld>
            <a:endParaRPr lang="en-US"/>
          </a:p>
        </p:txBody>
      </p:sp>
    </p:spTree>
    <p:extLst>
      <p:ext uri="{BB962C8B-B14F-4D97-AF65-F5344CB8AC3E}">
        <p14:creationId xmlns:p14="http://schemas.microsoft.com/office/powerpoint/2010/main" val="3956070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grpSp>
        <p:nvGrpSpPr>
          <p:cNvPr id="20" name="Bottom Right">
            <a:extLst>
              <a:ext uri="{FF2B5EF4-FFF2-40B4-BE49-F238E27FC236}">
                <a16:creationId xmlns:a16="http://schemas.microsoft.com/office/drawing/2014/main" id="{0CBC73C8-CC60-49A5-BC76-BA8E43BB8489}"/>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24" name="Graphic 157">
              <a:extLst>
                <a:ext uri="{FF2B5EF4-FFF2-40B4-BE49-F238E27FC236}">
                  <a16:creationId xmlns:a16="http://schemas.microsoft.com/office/drawing/2014/main" id="{A2B94463-7088-4D2A-B55D-9C55F957066A}"/>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26" name="Freeform: Shape 25">
                <a:extLst>
                  <a:ext uri="{FF2B5EF4-FFF2-40B4-BE49-F238E27FC236}">
                    <a16:creationId xmlns:a16="http://schemas.microsoft.com/office/drawing/2014/main" id="{5785D7F3-06BB-480E-A58D-A8E0EB87C4D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208AE46A-A447-444D-9163-96E61EC4876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41997203-3E59-4097-B832-06B249C67618}"/>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B5D4D033-43E9-4776-9E25-97767380D8CC}"/>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FE52F424-D385-43AD-AE40-3D9501923110}"/>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5E32ABCD-6C91-4A5F-BB61-8B3C026C9080}"/>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B6ABE3A6-D624-4D18-A43B-D87C67481123}"/>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5" name="Freeform: Shape 24">
              <a:extLst>
                <a:ext uri="{FF2B5EF4-FFF2-40B4-BE49-F238E27FC236}">
                  <a16:creationId xmlns:a16="http://schemas.microsoft.com/office/drawing/2014/main" id="{DF2787DC-EEA3-46C0-9CD4-1AB906DB4B08}"/>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9" name="Picture Placeholder 38">
            <a:extLst>
              <a:ext uri="{FF2B5EF4-FFF2-40B4-BE49-F238E27FC236}">
                <a16:creationId xmlns:a16="http://schemas.microsoft.com/office/drawing/2014/main" id="{167AAA19-C621-4D54-B748-5A06F4417CA5}"/>
              </a:ext>
            </a:extLst>
          </p:cNvPr>
          <p:cNvSpPr>
            <a:spLocks noGrp="1"/>
          </p:cNvSpPr>
          <p:nvPr>
            <p:ph type="pic" sz="quarter" idx="13" hasCustomPrompt="1"/>
          </p:nvPr>
        </p:nvSpPr>
        <p:spPr>
          <a:xfrm>
            <a:off x="619841" y="3003970"/>
            <a:ext cx="11084189" cy="3854030"/>
          </a:xfrm>
          <a:custGeom>
            <a:avLst/>
            <a:gdLst>
              <a:gd name="connsiteX0" fmla="*/ 5542094 w 11084189"/>
              <a:gd name="connsiteY0" fmla="*/ 0 h 3854030"/>
              <a:gd name="connsiteX1" fmla="*/ 11061525 w 11084189"/>
              <a:gd name="connsiteY1" fmla="*/ 3748287 h 3854030"/>
              <a:gd name="connsiteX2" fmla="*/ 11084189 w 11084189"/>
              <a:gd name="connsiteY2" fmla="*/ 3854030 h 3854030"/>
              <a:gd name="connsiteX3" fmla="*/ 0 w 11084189"/>
              <a:gd name="connsiteY3" fmla="*/ 3854030 h 3854030"/>
              <a:gd name="connsiteX4" fmla="*/ 22663 w 11084189"/>
              <a:gd name="connsiteY4" fmla="*/ 3748287 h 3854030"/>
              <a:gd name="connsiteX5" fmla="*/ 5542094 w 11084189"/>
              <a:gd name="connsiteY5" fmla="*/ 0 h 385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4189" h="3854030">
                <a:moveTo>
                  <a:pt x="5542094" y="0"/>
                </a:moveTo>
                <a:cubicBezTo>
                  <a:pt x="8264668" y="0"/>
                  <a:pt x="10536186" y="1609144"/>
                  <a:pt x="11061525" y="3748287"/>
                </a:cubicBezTo>
                <a:lnTo>
                  <a:pt x="11084189" y="3854030"/>
                </a:lnTo>
                <a:lnTo>
                  <a:pt x="0" y="3854030"/>
                </a:lnTo>
                <a:lnTo>
                  <a:pt x="22663" y="3748287"/>
                </a:lnTo>
                <a:cubicBezTo>
                  <a:pt x="548002" y="1609144"/>
                  <a:pt x="2819520" y="0"/>
                  <a:pt x="5542094" y="0"/>
                </a:cubicBezTo>
                <a:close/>
              </a:path>
            </a:pathLst>
          </a:custGeom>
        </p:spPr>
        <p:txBody>
          <a:bodyPr wrap="square" anchor="ctr">
            <a:noAutofit/>
          </a:bodyPr>
          <a:lstStyle>
            <a:lvl1pPr marL="0" indent="0" algn="ctr">
              <a:buNone/>
              <a:defRPr sz="2000"/>
            </a:lvl1pPr>
          </a:lstStyle>
          <a:p>
            <a:r>
              <a:rPr lang="en-US" dirty="0"/>
              <a:t>Insert photo here</a:t>
            </a:r>
          </a:p>
        </p:txBody>
      </p:sp>
      <p:grpSp>
        <p:nvGrpSpPr>
          <p:cNvPr id="9" name="Top Right">
            <a:extLst>
              <a:ext uri="{FF2B5EF4-FFF2-40B4-BE49-F238E27FC236}">
                <a16:creationId xmlns:a16="http://schemas.microsoft.com/office/drawing/2014/main" id="{3E5EBBCF-761D-49AA-8960-D06A3484B9D0}"/>
              </a:ext>
              <a:ext uri="{C183D7F6-B498-43B3-948B-1728B52AA6E4}">
                <adec:decorative xmlns:adec="http://schemas.microsoft.com/office/drawing/2017/decorative" val="1"/>
              </a:ext>
            </a:extLst>
          </p:cNvPr>
          <p:cNvGrpSpPr/>
          <p:nvPr userDrawn="1"/>
        </p:nvGrpSpPr>
        <p:grpSpPr>
          <a:xfrm>
            <a:off x="10849" y="-3086"/>
            <a:ext cx="2198951" cy="3349518"/>
            <a:chOff x="10849" y="-3086"/>
            <a:chExt cx="2198951" cy="3349518"/>
          </a:xfrm>
        </p:grpSpPr>
        <p:sp>
          <p:nvSpPr>
            <p:cNvPr id="10" name="Freeform: Shape 9">
              <a:extLst>
                <a:ext uri="{FF2B5EF4-FFF2-40B4-BE49-F238E27FC236}">
                  <a16:creationId xmlns:a16="http://schemas.microsoft.com/office/drawing/2014/main" id="{60F7E5D2-CFBA-4149-A9B1-32047212E57C}"/>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Freeform: Shape 10">
              <a:extLst>
                <a:ext uri="{FF2B5EF4-FFF2-40B4-BE49-F238E27FC236}">
                  <a16:creationId xmlns:a16="http://schemas.microsoft.com/office/drawing/2014/main" id="{48B55E1C-675E-425D-8EDF-AEA4D6B3475B}"/>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2" name="Freeform: Shape 11">
              <a:extLst>
                <a:ext uri="{FF2B5EF4-FFF2-40B4-BE49-F238E27FC236}">
                  <a16:creationId xmlns:a16="http://schemas.microsoft.com/office/drawing/2014/main" id="{8FCA9AA7-FBFD-40D2-BF04-E2E0B1BD63FC}"/>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6C09EC90-AF39-4D10-9018-0FFB283B91F4}"/>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CF263181-1CB8-4DF1-94C2-E217E733B562}"/>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031408EA-002C-4A55-8451-03A0FCEC52B1}"/>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23E51D71-EB7F-46DD-AE4A-E64644F646AC}"/>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401E4470-A9CC-4FE2-9249-F71E89C4FB28}"/>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18" name="Title 1">
            <a:extLst>
              <a:ext uri="{FF2B5EF4-FFF2-40B4-BE49-F238E27FC236}">
                <a16:creationId xmlns:a16="http://schemas.microsoft.com/office/drawing/2014/main" id="{6653DE96-35D3-4AA3-B11A-A5882CC7A472}"/>
              </a:ext>
            </a:extLst>
          </p:cNvPr>
          <p:cNvSpPr>
            <a:spLocks noGrp="1"/>
          </p:cNvSpPr>
          <p:nvPr>
            <p:ph type="ctrTitle"/>
          </p:nvPr>
        </p:nvSpPr>
        <p:spPr>
          <a:xfrm>
            <a:off x="996275" y="570602"/>
            <a:ext cx="5996619" cy="2226076"/>
          </a:xfrm>
          <a:prstGeom prst="rect">
            <a:avLst/>
          </a:prstGeom>
        </p:spPr>
        <p:txBody>
          <a:bodyPr anchor="ctr">
            <a:noAutofit/>
          </a:bodyPr>
          <a:lstStyle>
            <a:lvl1pPr>
              <a:defRPr baseline="0"/>
            </a:lvl1pPr>
          </a:lstStyle>
          <a:p>
            <a:pPr algn="l"/>
            <a:r>
              <a:rPr lang="en-US" sz="5400">
                <a:cs typeface="Posterama" panose="020B0504020200020000" pitchFamily="34" charset="0"/>
              </a:rPr>
              <a:t>Click to edit Master title style</a:t>
            </a:r>
            <a:endParaRPr lang="en-US" sz="5400" dirty="0">
              <a:cs typeface="Posterama" panose="020B0504020200020000" pitchFamily="34" charset="0"/>
            </a:endParaRPr>
          </a:p>
        </p:txBody>
      </p:sp>
      <p:sp>
        <p:nvSpPr>
          <p:cNvPr id="19" name="Subtitle 2">
            <a:extLst>
              <a:ext uri="{FF2B5EF4-FFF2-40B4-BE49-F238E27FC236}">
                <a16:creationId xmlns:a16="http://schemas.microsoft.com/office/drawing/2014/main" id="{E1C011E4-9F9C-45C6-9C1F-7A9F3721C266}"/>
              </a:ext>
            </a:extLst>
          </p:cNvPr>
          <p:cNvSpPr>
            <a:spLocks noGrp="1"/>
          </p:cNvSpPr>
          <p:nvPr>
            <p:ph type="subTitle" idx="1"/>
          </p:nvPr>
        </p:nvSpPr>
        <p:spPr>
          <a:xfrm>
            <a:off x="7813040" y="1597426"/>
            <a:ext cx="3370134" cy="441403"/>
          </a:xfrm>
          <a:prstGeom prst="rect">
            <a:avLst/>
          </a:prstGeom>
        </p:spPr>
        <p:txBody>
          <a:bodyPr anchor="ctr">
            <a:noAutofit/>
          </a:bodyPr>
          <a:lstStyle>
            <a:lvl1pPr marL="0" indent="0">
              <a:buNone/>
              <a:defRPr sz="2400"/>
            </a:lvl1pPr>
          </a:lstStyle>
          <a:p>
            <a:pPr algn="l">
              <a:lnSpc>
                <a:spcPct val="110000"/>
              </a:lnSpc>
            </a:pPr>
            <a:r>
              <a:rPr lang="en-US" sz="2200">
                <a:cs typeface="Segoe UI Semilight" panose="020B0402040204020203" pitchFamily="34" charset="0"/>
              </a:rPr>
              <a:t>Click to edit Master subtitle style</a:t>
            </a:r>
            <a:endParaRPr lang="en-US" sz="2200" dirty="0">
              <a:cs typeface="Segoe UI Semilight" panose="020B0402040204020203" pitchFamily="34" charset="0"/>
            </a:endParaRPr>
          </a:p>
        </p:txBody>
      </p:sp>
      <p:grpSp>
        <p:nvGrpSpPr>
          <p:cNvPr id="21" name="Cross">
            <a:extLst>
              <a:ext uri="{FF2B5EF4-FFF2-40B4-BE49-F238E27FC236}">
                <a16:creationId xmlns:a16="http://schemas.microsoft.com/office/drawing/2014/main" id="{51E372DC-98EB-4EBC-9D4C-A21D11837AE0}"/>
              </a:ext>
              <a:ext uri="{C183D7F6-B498-43B3-948B-1728B52AA6E4}">
                <adec:decorative xmlns:adec="http://schemas.microsoft.com/office/drawing/2017/decorative" val="1"/>
              </a:ext>
            </a:extLst>
          </p:cNvPr>
          <p:cNvGrpSpPr/>
          <p:nvPr userDrawn="1"/>
        </p:nvGrpSpPr>
        <p:grpSpPr>
          <a:xfrm>
            <a:off x="762000" y="6150811"/>
            <a:ext cx="118872" cy="118872"/>
            <a:chOff x="1175347" y="3733800"/>
            <a:chExt cx="118872" cy="118872"/>
          </a:xfrm>
        </p:grpSpPr>
        <p:cxnSp>
          <p:nvCxnSpPr>
            <p:cNvPr id="22" name="Straight Connector 21">
              <a:extLst>
                <a:ext uri="{FF2B5EF4-FFF2-40B4-BE49-F238E27FC236}">
                  <a16:creationId xmlns:a16="http://schemas.microsoft.com/office/drawing/2014/main" id="{9173A0CF-667C-4499-98A9-03752E3C37AF}"/>
                </a:ext>
              </a:extLst>
            </p:cNvPr>
            <p:cNvCxnSpPr>
              <a:cxnSpLocks/>
            </p:cNvCxnSpPr>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C5D99060-086B-40C6-A8B9-2768DB548A03}"/>
                </a:ext>
              </a:extLst>
            </p:cNvPr>
            <p:cNvCxnSpPr>
              <a:cxnSpLocks/>
            </p:cNvCxnSpPr>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246585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bg2"/>
        </a:solidFill>
        <a:effectLst/>
      </p:bgPr>
    </p:bg>
    <p:spTree>
      <p:nvGrpSpPr>
        <p:cNvPr id="1" name=""/>
        <p:cNvGrpSpPr/>
        <p:nvPr/>
      </p:nvGrpSpPr>
      <p:grpSpPr>
        <a:xfrm>
          <a:off x="0" y="0"/>
          <a:ext cx="0" cy="0"/>
          <a:chOff x="0" y="0"/>
          <a:chExt cx="0" cy="0"/>
        </a:xfrm>
      </p:grpSpPr>
      <p:grpSp>
        <p:nvGrpSpPr>
          <p:cNvPr id="4" name="Top Left">
            <a:extLst>
              <a:ext uri="{FF2B5EF4-FFF2-40B4-BE49-F238E27FC236}">
                <a16:creationId xmlns:a16="http://schemas.microsoft.com/office/drawing/2014/main" id="{BBD4F959-5EA4-4F76-B85B-21D723B3B3A7}"/>
              </a:ext>
              <a:ext uri="{C183D7F6-B498-43B3-948B-1728B52AA6E4}">
                <adec:decorative xmlns:adec="http://schemas.microsoft.com/office/drawing/2017/decorative" val="1"/>
              </a:ext>
            </a:extLst>
          </p:cNvPr>
          <p:cNvGrpSpPr/>
          <p:nvPr userDrawn="1"/>
        </p:nvGrpSpPr>
        <p:grpSpPr>
          <a:xfrm>
            <a:off x="10849" y="-3086"/>
            <a:ext cx="2198951" cy="3349518"/>
            <a:chOff x="10849" y="-3086"/>
            <a:chExt cx="2198951" cy="3349518"/>
          </a:xfrm>
        </p:grpSpPr>
        <p:sp>
          <p:nvSpPr>
            <p:cNvPr id="5" name="Freeform: Shape 4">
              <a:extLst>
                <a:ext uri="{FF2B5EF4-FFF2-40B4-BE49-F238E27FC236}">
                  <a16:creationId xmlns:a16="http://schemas.microsoft.com/office/drawing/2014/main" id="{FEA59C57-9D10-43F2-A117-CF056B0EE083}"/>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 name="Freeform: Shape 5">
              <a:extLst>
                <a:ext uri="{FF2B5EF4-FFF2-40B4-BE49-F238E27FC236}">
                  <a16:creationId xmlns:a16="http://schemas.microsoft.com/office/drawing/2014/main" id="{15FBE050-1863-42EC-8923-851534803290}"/>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7" name="Freeform: Shape 6">
              <a:extLst>
                <a:ext uri="{FF2B5EF4-FFF2-40B4-BE49-F238E27FC236}">
                  <a16:creationId xmlns:a16="http://schemas.microsoft.com/office/drawing/2014/main" id="{53B1833D-57B2-41AD-9621-7D5A33B79274}"/>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8" name="Freeform: Shape 7">
              <a:extLst>
                <a:ext uri="{FF2B5EF4-FFF2-40B4-BE49-F238E27FC236}">
                  <a16:creationId xmlns:a16="http://schemas.microsoft.com/office/drawing/2014/main" id="{D76CF914-CBD8-4950-AC92-B6D0618B9537}"/>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9" name="Freeform: Shape 8">
              <a:extLst>
                <a:ext uri="{FF2B5EF4-FFF2-40B4-BE49-F238E27FC236}">
                  <a16:creationId xmlns:a16="http://schemas.microsoft.com/office/drawing/2014/main" id="{9C115E25-746D-4185-9005-7A0A71516E6A}"/>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0" name="Freeform: Shape 9">
              <a:extLst>
                <a:ext uri="{FF2B5EF4-FFF2-40B4-BE49-F238E27FC236}">
                  <a16:creationId xmlns:a16="http://schemas.microsoft.com/office/drawing/2014/main" id="{43669368-7C2F-4AAB-8948-A821629A7F57}"/>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11" name="Freeform: Shape 10">
              <a:extLst>
                <a:ext uri="{FF2B5EF4-FFF2-40B4-BE49-F238E27FC236}">
                  <a16:creationId xmlns:a16="http://schemas.microsoft.com/office/drawing/2014/main" id="{0CA60BEC-2BDB-42C0-8A61-4653057BEE3C}"/>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12" name="Freeform: Shape 11">
              <a:extLst>
                <a:ext uri="{FF2B5EF4-FFF2-40B4-BE49-F238E27FC236}">
                  <a16:creationId xmlns:a16="http://schemas.microsoft.com/office/drawing/2014/main" id="{4C734BC0-49E3-41A4-AB17-D87FF2D36F92}"/>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13" name="Title 1">
            <a:extLst>
              <a:ext uri="{FF2B5EF4-FFF2-40B4-BE49-F238E27FC236}">
                <a16:creationId xmlns:a16="http://schemas.microsoft.com/office/drawing/2014/main" id="{82113BB3-DE71-4C25-A6D0-241EC8A2B699}"/>
              </a:ext>
            </a:extLst>
          </p:cNvPr>
          <p:cNvSpPr>
            <a:spLocks noGrp="1"/>
          </p:cNvSpPr>
          <p:nvPr>
            <p:ph type="title"/>
          </p:nvPr>
        </p:nvSpPr>
        <p:spPr>
          <a:xfrm>
            <a:off x="1198182" y="559814"/>
            <a:ext cx="9795636" cy="1335662"/>
          </a:xfrm>
          <a:prstGeom prst="rect">
            <a:avLst/>
          </a:prstGeom>
        </p:spPr>
        <p:txBody>
          <a:bodyPr/>
          <a:lstStyle>
            <a:lvl1pPr algn="ctr">
              <a:defRPr/>
            </a:lvl1pPr>
          </a:lstStyle>
          <a:p>
            <a:pPr>
              <a:lnSpc>
                <a:spcPct val="100000"/>
              </a:lnSpc>
            </a:pPr>
            <a:r>
              <a:rPr lang="en-US"/>
              <a:t>Click to edit Master title style</a:t>
            </a:r>
            <a:endParaRPr lang="en-US" dirty="0"/>
          </a:p>
        </p:txBody>
      </p:sp>
      <p:sp>
        <p:nvSpPr>
          <p:cNvPr id="31" name="Text Placeholder 30">
            <a:extLst>
              <a:ext uri="{FF2B5EF4-FFF2-40B4-BE49-F238E27FC236}">
                <a16:creationId xmlns:a16="http://schemas.microsoft.com/office/drawing/2014/main" id="{DD0D7D96-3677-493A-BA3B-CCC0ACA7D505}"/>
              </a:ext>
            </a:extLst>
          </p:cNvPr>
          <p:cNvSpPr>
            <a:spLocks noGrp="1"/>
          </p:cNvSpPr>
          <p:nvPr>
            <p:ph type="body" sz="quarter" idx="13" hasCustomPrompt="1"/>
          </p:nvPr>
        </p:nvSpPr>
        <p:spPr>
          <a:xfrm>
            <a:off x="1195388" y="2107496"/>
            <a:ext cx="4756714" cy="597604"/>
          </a:xfrm>
          <a:prstGeom prst="rect">
            <a:avLst/>
          </a:prstGeom>
        </p:spPr>
        <p:txBody>
          <a:bodyPr/>
          <a:lstStyle>
            <a:lvl1pPr marL="0" indent="0">
              <a:buNone/>
              <a:defRPr sz="2400" b="1">
                <a:solidFill>
                  <a:schemeClr val="accent1"/>
                </a:solidFill>
              </a:defRPr>
            </a:lvl1pPr>
          </a:lstStyle>
          <a:p>
            <a:pPr lvl="0"/>
            <a:r>
              <a:rPr lang="en-US" dirty="0"/>
              <a:t>Click to add subtitle</a:t>
            </a:r>
          </a:p>
        </p:txBody>
      </p:sp>
      <p:sp>
        <p:nvSpPr>
          <p:cNvPr id="14" name="Content Placeholder 2">
            <a:extLst>
              <a:ext uri="{FF2B5EF4-FFF2-40B4-BE49-F238E27FC236}">
                <a16:creationId xmlns:a16="http://schemas.microsoft.com/office/drawing/2014/main" id="{0C164B7E-5CDD-4C49-94D6-CBB9803DD173}"/>
              </a:ext>
            </a:extLst>
          </p:cNvPr>
          <p:cNvSpPr>
            <a:spLocks noGrp="1"/>
          </p:cNvSpPr>
          <p:nvPr>
            <p:ph idx="1"/>
          </p:nvPr>
        </p:nvSpPr>
        <p:spPr>
          <a:xfrm>
            <a:off x="1195281" y="2717782"/>
            <a:ext cx="4745568" cy="3365605"/>
          </a:xfrm>
          <a:prstGeom prst="rect">
            <a:avLst/>
          </a:prstGeom>
        </p:spPr>
        <p:txBody>
          <a:bodyPr>
            <a:normAutofit/>
          </a:bodyPr>
          <a:lstStyle>
            <a:lvl1pPr>
              <a:lnSpc>
                <a:spcPct val="100000"/>
              </a:lnSpc>
              <a:defRPr sz="1800"/>
            </a:lvl1pPr>
          </a:lstStyle>
          <a:p>
            <a:pPr lvl="0">
              <a:lnSpc>
                <a:spcPct val="110000"/>
              </a:lnSpc>
            </a:pPr>
            <a:r>
              <a:rPr lang="en-US" sz="1800"/>
              <a:t>Click to edit Master text styles</a:t>
            </a:r>
          </a:p>
        </p:txBody>
      </p:sp>
      <p:grpSp>
        <p:nvGrpSpPr>
          <p:cNvPr id="17" name="Bottom Right">
            <a:extLst>
              <a:ext uri="{FF2B5EF4-FFF2-40B4-BE49-F238E27FC236}">
                <a16:creationId xmlns:a16="http://schemas.microsoft.com/office/drawing/2014/main" id="{FDEE985A-E675-4CC8-AB6B-94F735668B73}"/>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sp>
          <p:nvSpPr>
            <p:cNvPr id="18" name="Freeform: Shape 17">
              <a:extLst>
                <a:ext uri="{FF2B5EF4-FFF2-40B4-BE49-F238E27FC236}">
                  <a16:creationId xmlns:a16="http://schemas.microsoft.com/office/drawing/2014/main" id="{7FC5E817-3F3A-422C-88A5-0EDF0234DCA8}"/>
                </a:ext>
                <a:ext uri="{C183D7F6-B498-43B3-948B-1728B52AA6E4}">
                  <adec:decorative xmlns:adec="http://schemas.microsoft.com/office/drawing/2017/decorative" val="1"/>
                </a:ext>
              </a:extLst>
            </p:cNvPr>
            <p:cNvSpPr/>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9" name="Graphic 157">
              <a:extLst>
                <a:ext uri="{FF2B5EF4-FFF2-40B4-BE49-F238E27FC236}">
                  <a16:creationId xmlns:a16="http://schemas.microsoft.com/office/drawing/2014/main" id="{121B83E4-00E3-40BA-9880-8A0D84CD3BE7}"/>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21" name="Freeform: Shape 20">
                <a:extLst>
                  <a:ext uri="{FF2B5EF4-FFF2-40B4-BE49-F238E27FC236}">
                    <a16:creationId xmlns:a16="http://schemas.microsoft.com/office/drawing/2014/main" id="{DB568EA9-E3D2-4FE2-A215-56181CD8DC0D}"/>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286325F6-B50A-451C-9242-76F44D08BCD0}"/>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0BD3EC36-E2A2-4E31-9B9A-DB99BCB1FFCD}"/>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2B0C0B52-C62D-4870-95FC-E7220087499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EA1BC770-E7E8-4B4C-9E44-AF28FF3478C6}"/>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2DFC082B-D4DC-4554-BD0D-A01C683AD833}"/>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ECEA946C-6AE4-4E0A-9096-BA3FFF9956E8}"/>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0" name="Freeform: Shape 19">
              <a:extLst>
                <a:ext uri="{FF2B5EF4-FFF2-40B4-BE49-F238E27FC236}">
                  <a16:creationId xmlns:a16="http://schemas.microsoft.com/office/drawing/2014/main" id="{EC0D7998-F951-4D21-85A4-F7F808621994}"/>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6" name="Text Placeholder 30">
            <a:extLst>
              <a:ext uri="{FF2B5EF4-FFF2-40B4-BE49-F238E27FC236}">
                <a16:creationId xmlns:a16="http://schemas.microsoft.com/office/drawing/2014/main" id="{9B5560C7-50D0-4CC5-AD89-48007BB98B11}"/>
              </a:ext>
            </a:extLst>
          </p:cNvPr>
          <p:cNvSpPr>
            <a:spLocks noGrp="1"/>
          </p:cNvSpPr>
          <p:nvPr>
            <p:ph type="body" sz="quarter" idx="15" hasCustomPrompt="1"/>
          </p:nvPr>
        </p:nvSpPr>
        <p:spPr>
          <a:xfrm>
            <a:off x="6243612" y="2107388"/>
            <a:ext cx="4756714" cy="597604"/>
          </a:xfrm>
          <a:prstGeom prst="rect">
            <a:avLst/>
          </a:prstGeom>
        </p:spPr>
        <p:txBody>
          <a:bodyPr/>
          <a:lstStyle>
            <a:lvl1pPr marL="0" indent="0">
              <a:buNone/>
              <a:defRPr sz="2400" b="1">
                <a:solidFill>
                  <a:schemeClr val="accent1"/>
                </a:solidFill>
              </a:defRPr>
            </a:lvl1pPr>
          </a:lstStyle>
          <a:p>
            <a:pPr lvl="0"/>
            <a:r>
              <a:rPr lang="en-US" dirty="0"/>
              <a:t>Click to add subtitle</a:t>
            </a:r>
          </a:p>
        </p:txBody>
      </p:sp>
      <p:sp>
        <p:nvSpPr>
          <p:cNvPr id="35" name="Content Placeholder 2">
            <a:extLst>
              <a:ext uri="{FF2B5EF4-FFF2-40B4-BE49-F238E27FC236}">
                <a16:creationId xmlns:a16="http://schemas.microsoft.com/office/drawing/2014/main" id="{18AD3389-AD6B-43DD-A8D3-747CC5638441}"/>
              </a:ext>
            </a:extLst>
          </p:cNvPr>
          <p:cNvSpPr>
            <a:spLocks noGrp="1"/>
          </p:cNvSpPr>
          <p:nvPr>
            <p:ph idx="14"/>
          </p:nvPr>
        </p:nvSpPr>
        <p:spPr>
          <a:xfrm>
            <a:off x="6243505" y="2717674"/>
            <a:ext cx="4745568" cy="3365605"/>
          </a:xfrm>
          <a:prstGeom prst="rect">
            <a:avLst/>
          </a:prstGeom>
        </p:spPr>
        <p:txBody>
          <a:bodyPr>
            <a:normAutofit/>
          </a:bodyPr>
          <a:lstStyle>
            <a:lvl1pPr>
              <a:lnSpc>
                <a:spcPct val="100000"/>
              </a:lnSpc>
              <a:defRPr sz="1800"/>
            </a:lvl1pPr>
          </a:lstStyle>
          <a:p>
            <a:pPr lvl="0">
              <a:lnSpc>
                <a:spcPct val="110000"/>
              </a:lnSpc>
            </a:pPr>
            <a:r>
              <a:rPr lang="en-US" sz="1800"/>
              <a:t>Click to edit Master text styles</a:t>
            </a:r>
          </a:p>
        </p:txBody>
      </p:sp>
      <p:sp>
        <p:nvSpPr>
          <p:cNvPr id="32" name="Date Placeholder 8">
            <a:extLst>
              <a:ext uri="{FF2B5EF4-FFF2-40B4-BE49-F238E27FC236}">
                <a16:creationId xmlns:a16="http://schemas.microsoft.com/office/drawing/2014/main" id="{20D0392A-9FDF-463E-8831-4E691425672A}"/>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a:t>2/2/20XX</a:t>
            </a:r>
            <a:endParaRPr lang="en-US" dirty="0"/>
          </a:p>
        </p:txBody>
      </p:sp>
      <p:sp>
        <p:nvSpPr>
          <p:cNvPr id="33" name="Footer Placeholder 9">
            <a:extLst>
              <a:ext uri="{FF2B5EF4-FFF2-40B4-BE49-F238E27FC236}">
                <a16:creationId xmlns:a16="http://schemas.microsoft.com/office/drawing/2014/main" id="{1DDEDA5B-5F9E-4C6B-A89B-05B29AF7AB9C}"/>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a:t>PRESENTATION TITLE</a:t>
            </a:r>
            <a:endParaRPr lang="en-US" dirty="0"/>
          </a:p>
        </p:txBody>
      </p:sp>
      <p:sp>
        <p:nvSpPr>
          <p:cNvPr id="34" name="Slide Number Placeholder 10">
            <a:extLst>
              <a:ext uri="{FF2B5EF4-FFF2-40B4-BE49-F238E27FC236}">
                <a16:creationId xmlns:a16="http://schemas.microsoft.com/office/drawing/2014/main" id="{C8ED2EA9-7B76-428A-B33B-166EFA2452C0}"/>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3358708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bg2"/>
        </a:solidFill>
        <a:effectLst/>
      </p:bgPr>
    </p:bg>
    <p:spTree>
      <p:nvGrpSpPr>
        <p:cNvPr id="1" name=""/>
        <p:cNvGrpSpPr/>
        <p:nvPr/>
      </p:nvGrpSpPr>
      <p:grpSpPr>
        <a:xfrm>
          <a:off x="0" y="0"/>
          <a:ext cx="0" cy="0"/>
          <a:chOff x="0" y="0"/>
          <a:chExt cx="0" cy="0"/>
        </a:xfrm>
      </p:grpSpPr>
      <p:grpSp>
        <p:nvGrpSpPr>
          <p:cNvPr id="2" name="Top Left">
            <a:extLst>
              <a:ext uri="{FF2B5EF4-FFF2-40B4-BE49-F238E27FC236}">
                <a16:creationId xmlns:a16="http://schemas.microsoft.com/office/drawing/2014/main" id="{F814A4FB-5C5F-4FBA-8692-F2853E8F3042}"/>
              </a:ext>
              <a:ext uri="{C183D7F6-B498-43B3-948B-1728B52AA6E4}">
                <adec:decorative xmlns:adec="http://schemas.microsoft.com/office/drawing/2017/decorative" val="1"/>
              </a:ext>
            </a:extLst>
          </p:cNvPr>
          <p:cNvGrpSpPr/>
          <p:nvPr userDrawn="1"/>
        </p:nvGrpSpPr>
        <p:grpSpPr>
          <a:xfrm>
            <a:off x="10849" y="-3086"/>
            <a:ext cx="2198951" cy="3349518"/>
            <a:chOff x="10849" y="-3086"/>
            <a:chExt cx="2198951" cy="3349518"/>
          </a:xfrm>
        </p:grpSpPr>
        <p:sp>
          <p:nvSpPr>
            <p:cNvPr id="3" name="Freeform: Shape 2">
              <a:extLst>
                <a:ext uri="{FF2B5EF4-FFF2-40B4-BE49-F238E27FC236}">
                  <a16:creationId xmlns:a16="http://schemas.microsoft.com/office/drawing/2014/main" id="{4980A145-1B2A-495B-BB8D-3217B4432882}"/>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 name="Freeform: Shape 3">
              <a:extLst>
                <a:ext uri="{FF2B5EF4-FFF2-40B4-BE49-F238E27FC236}">
                  <a16:creationId xmlns:a16="http://schemas.microsoft.com/office/drawing/2014/main" id="{0984DC62-D617-4E12-A239-CDDF4B6B262E}"/>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5" name="Freeform: Shape 4">
              <a:extLst>
                <a:ext uri="{FF2B5EF4-FFF2-40B4-BE49-F238E27FC236}">
                  <a16:creationId xmlns:a16="http://schemas.microsoft.com/office/drawing/2014/main" id="{F8A564AC-EDDB-4E4E-BDB1-E48BAD8588ED}"/>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6" name="Freeform: Shape 5">
              <a:extLst>
                <a:ext uri="{FF2B5EF4-FFF2-40B4-BE49-F238E27FC236}">
                  <a16:creationId xmlns:a16="http://schemas.microsoft.com/office/drawing/2014/main" id="{49464CE0-3907-4E76-AFE6-DE1A516EDF34}"/>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7" name="Freeform: Shape 6">
              <a:extLst>
                <a:ext uri="{FF2B5EF4-FFF2-40B4-BE49-F238E27FC236}">
                  <a16:creationId xmlns:a16="http://schemas.microsoft.com/office/drawing/2014/main" id="{9B3B21B9-2870-497E-829A-0CC4F7008462}"/>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8" name="Freeform: Shape 7">
              <a:extLst>
                <a:ext uri="{FF2B5EF4-FFF2-40B4-BE49-F238E27FC236}">
                  <a16:creationId xmlns:a16="http://schemas.microsoft.com/office/drawing/2014/main" id="{909A199D-FF1B-459F-930B-A6D196E86E30}"/>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9" name="Freeform: Shape 8">
              <a:extLst>
                <a:ext uri="{FF2B5EF4-FFF2-40B4-BE49-F238E27FC236}">
                  <a16:creationId xmlns:a16="http://schemas.microsoft.com/office/drawing/2014/main" id="{47E0149D-5979-466E-A1C2-993EA08A6504}"/>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10" name="Freeform: Shape 9">
              <a:extLst>
                <a:ext uri="{FF2B5EF4-FFF2-40B4-BE49-F238E27FC236}">
                  <a16:creationId xmlns:a16="http://schemas.microsoft.com/office/drawing/2014/main" id="{41FDA39F-7BD7-4DDD-9428-51E38CD97ED1}"/>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11" name="Title 1">
            <a:extLst>
              <a:ext uri="{FF2B5EF4-FFF2-40B4-BE49-F238E27FC236}">
                <a16:creationId xmlns:a16="http://schemas.microsoft.com/office/drawing/2014/main" id="{EB1A75F4-7B0E-4667-A4CC-A89FC6C5DDD6}"/>
              </a:ext>
            </a:extLst>
          </p:cNvPr>
          <p:cNvSpPr>
            <a:spLocks noGrp="1"/>
          </p:cNvSpPr>
          <p:nvPr>
            <p:ph type="title"/>
          </p:nvPr>
        </p:nvSpPr>
        <p:spPr>
          <a:xfrm>
            <a:off x="1198182" y="559814"/>
            <a:ext cx="9795636" cy="1335662"/>
          </a:xfrm>
          <a:prstGeom prst="rect">
            <a:avLst/>
          </a:prstGeom>
        </p:spPr>
        <p:txBody>
          <a:bodyPr/>
          <a:lstStyle>
            <a:lvl1pPr algn="ctr">
              <a:defRPr/>
            </a:lvl1pPr>
          </a:lstStyle>
          <a:p>
            <a:pPr>
              <a:lnSpc>
                <a:spcPct val="100000"/>
              </a:lnSpc>
            </a:pPr>
            <a:r>
              <a:rPr lang="en-US"/>
              <a:t>Click to edit Master title style</a:t>
            </a:r>
            <a:endParaRPr lang="en-US" dirty="0"/>
          </a:p>
        </p:txBody>
      </p:sp>
      <p:sp>
        <p:nvSpPr>
          <p:cNvPr id="24" name="Text Placeholder 30">
            <a:extLst>
              <a:ext uri="{FF2B5EF4-FFF2-40B4-BE49-F238E27FC236}">
                <a16:creationId xmlns:a16="http://schemas.microsoft.com/office/drawing/2014/main" id="{BD1F0F39-9F6D-4B25-8117-CC1868D8FD93}"/>
              </a:ext>
            </a:extLst>
          </p:cNvPr>
          <p:cNvSpPr>
            <a:spLocks noGrp="1"/>
          </p:cNvSpPr>
          <p:nvPr>
            <p:ph type="body" sz="quarter" idx="13" hasCustomPrompt="1"/>
          </p:nvPr>
        </p:nvSpPr>
        <p:spPr>
          <a:xfrm>
            <a:off x="842044" y="2107496"/>
            <a:ext cx="3327366" cy="597604"/>
          </a:xfrm>
          <a:prstGeom prst="rect">
            <a:avLst/>
          </a:prstGeom>
        </p:spPr>
        <p:txBody>
          <a:bodyPr/>
          <a:lstStyle>
            <a:lvl1pPr marL="0" indent="0">
              <a:buNone/>
              <a:defRPr sz="2400" b="1">
                <a:solidFill>
                  <a:schemeClr val="accent1"/>
                </a:solidFill>
              </a:defRPr>
            </a:lvl1pPr>
          </a:lstStyle>
          <a:p>
            <a:pPr lvl="0"/>
            <a:r>
              <a:rPr lang="en-US" dirty="0"/>
              <a:t>Click to add subtitle</a:t>
            </a:r>
          </a:p>
        </p:txBody>
      </p:sp>
      <p:sp>
        <p:nvSpPr>
          <p:cNvPr id="12" name="Content Placeholder 2">
            <a:extLst>
              <a:ext uri="{FF2B5EF4-FFF2-40B4-BE49-F238E27FC236}">
                <a16:creationId xmlns:a16="http://schemas.microsoft.com/office/drawing/2014/main" id="{4F61A9F3-10B2-440F-8037-9098D468B838}"/>
              </a:ext>
            </a:extLst>
          </p:cNvPr>
          <p:cNvSpPr>
            <a:spLocks noGrp="1"/>
          </p:cNvSpPr>
          <p:nvPr>
            <p:ph idx="1"/>
          </p:nvPr>
        </p:nvSpPr>
        <p:spPr>
          <a:xfrm>
            <a:off x="841937" y="2717782"/>
            <a:ext cx="3319569" cy="3365605"/>
          </a:xfrm>
          <a:prstGeom prst="rect">
            <a:avLst/>
          </a:prstGeom>
        </p:spPr>
        <p:txBody>
          <a:bodyPr>
            <a:normAutofit/>
          </a:bodyPr>
          <a:lstStyle>
            <a:lvl1pPr>
              <a:lnSpc>
                <a:spcPct val="100000"/>
              </a:lnSpc>
              <a:defRPr sz="1800"/>
            </a:lvl1pPr>
          </a:lstStyle>
          <a:p>
            <a:pPr lvl="0">
              <a:lnSpc>
                <a:spcPct val="110000"/>
              </a:lnSpc>
            </a:pPr>
            <a:r>
              <a:rPr lang="en-US" sz="1800"/>
              <a:t>Click to edit Master text styles</a:t>
            </a:r>
          </a:p>
        </p:txBody>
      </p:sp>
      <p:grpSp>
        <p:nvGrpSpPr>
          <p:cNvPr id="13" name="Bottom Right">
            <a:extLst>
              <a:ext uri="{FF2B5EF4-FFF2-40B4-BE49-F238E27FC236}">
                <a16:creationId xmlns:a16="http://schemas.microsoft.com/office/drawing/2014/main" id="{42796FA7-0B8D-4A6A-B372-11F871284261}"/>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sp>
          <p:nvSpPr>
            <p:cNvPr id="14" name="Freeform: Shape 13">
              <a:extLst>
                <a:ext uri="{FF2B5EF4-FFF2-40B4-BE49-F238E27FC236}">
                  <a16:creationId xmlns:a16="http://schemas.microsoft.com/office/drawing/2014/main" id="{4E9DEDEF-994C-4A05-BAA2-67F5BD83498A}"/>
                </a:ext>
                <a:ext uri="{C183D7F6-B498-43B3-948B-1728B52AA6E4}">
                  <adec:decorative xmlns:adec="http://schemas.microsoft.com/office/drawing/2017/decorative" val="1"/>
                </a:ext>
              </a:extLst>
            </p:cNvPr>
            <p:cNvSpPr/>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5" name="Graphic 157">
              <a:extLst>
                <a:ext uri="{FF2B5EF4-FFF2-40B4-BE49-F238E27FC236}">
                  <a16:creationId xmlns:a16="http://schemas.microsoft.com/office/drawing/2014/main" id="{BB94129B-E855-47D6-9855-B7BBA9196577}"/>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7" name="Freeform: Shape 16">
                <a:extLst>
                  <a:ext uri="{FF2B5EF4-FFF2-40B4-BE49-F238E27FC236}">
                    <a16:creationId xmlns:a16="http://schemas.microsoft.com/office/drawing/2014/main" id="{F51AB20C-DF56-47C5-896F-0DB80D03FDC8}"/>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CFDCBD64-0658-4106-89B1-85886D501AF4}"/>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B4A46042-D02F-49E2-94BE-4343D185C109}"/>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3BB3FF94-2A73-4E66-B0F7-52680ACEE507}"/>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F248489-3035-4F9D-B606-06A95BB4E166}"/>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0689AA6E-4D9C-4F1F-8400-646DBC1DEB4D}"/>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4D905AEC-08D4-41F2-AD1B-63851B364937}"/>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16" name="Freeform: Shape 15">
              <a:extLst>
                <a:ext uri="{FF2B5EF4-FFF2-40B4-BE49-F238E27FC236}">
                  <a16:creationId xmlns:a16="http://schemas.microsoft.com/office/drawing/2014/main" id="{F599A04F-CD3E-4093-A4F6-84E34675CF94}"/>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3" name="Text Placeholder 30">
            <a:extLst>
              <a:ext uri="{FF2B5EF4-FFF2-40B4-BE49-F238E27FC236}">
                <a16:creationId xmlns:a16="http://schemas.microsoft.com/office/drawing/2014/main" id="{CAD7B113-A329-4BA2-AFE9-605C0245BE80}"/>
              </a:ext>
            </a:extLst>
          </p:cNvPr>
          <p:cNvSpPr>
            <a:spLocks noGrp="1"/>
          </p:cNvSpPr>
          <p:nvPr>
            <p:ph type="body" sz="quarter" idx="17" hasCustomPrompt="1"/>
          </p:nvPr>
        </p:nvSpPr>
        <p:spPr>
          <a:xfrm>
            <a:off x="4423061" y="2107496"/>
            <a:ext cx="3327366" cy="597604"/>
          </a:xfrm>
          <a:prstGeom prst="rect">
            <a:avLst/>
          </a:prstGeom>
        </p:spPr>
        <p:txBody>
          <a:bodyPr/>
          <a:lstStyle>
            <a:lvl1pPr marL="0" indent="0">
              <a:buNone/>
              <a:defRPr sz="2400" b="1">
                <a:solidFill>
                  <a:schemeClr val="accent1"/>
                </a:solidFill>
              </a:defRPr>
            </a:lvl1pPr>
          </a:lstStyle>
          <a:p>
            <a:pPr lvl="0"/>
            <a:r>
              <a:rPr lang="en-US" dirty="0"/>
              <a:t>Click to add subtitle</a:t>
            </a:r>
          </a:p>
        </p:txBody>
      </p:sp>
      <p:sp>
        <p:nvSpPr>
          <p:cNvPr id="32" name="Content Placeholder 2">
            <a:extLst>
              <a:ext uri="{FF2B5EF4-FFF2-40B4-BE49-F238E27FC236}">
                <a16:creationId xmlns:a16="http://schemas.microsoft.com/office/drawing/2014/main" id="{8D6DC0D7-6E45-4762-A081-2A9D1DF03B9B}"/>
              </a:ext>
            </a:extLst>
          </p:cNvPr>
          <p:cNvSpPr>
            <a:spLocks noGrp="1"/>
          </p:cNvSpPr>
          <p:nvPr>
            <p:ph idx="16"/>
          </p:nvPr>
        </p:nvSpPr>
        <p:spPr>
          <a:xfrm>
            <a:off x="4422954" y="2717782"/>
            <a:ext cx="3319569" cy="3365605"/>
          </a:xfrm>
          <a:prstGeom prst="rect">
            <a:avLst/>
          </a:prstGeom>
        </p:spPr>
        <p:txBody>
          <a:bodyPr>
            <a:normAutofit/>
          </a:bodyPr>
          <a:lstStyle>
            <a:lvl1pPr>
              <a:lnSpc>
                <a:spcPct val="100000"/>
              </a:lnSpc>
              <a:defRPr sz="1800"/>
            </a:lvl1pPr>
          </a:lstStyle>
          <a:p>
            <a:pPr lvl="0">
              <a:lnSpc>
                <a:spcPct val="110000"/>
              </a:lnSpc>
            </a:pPr>
            <a:r>
              <a:rPr lang="en-US" sz="1800"/>
              <a:t>Click to edit Master text styles</a:t>
            </a:r>
          </a:p>
        </p:txBody>
      </p:sp>
      <p:sp>
        <p:nvSpPr>
          <p:cNvPr id="31" name="Text Placeholder 30">
            <a:extLst>
              <a:ext uri="{FF2B5EF4-FFF2-40B4-BE49-F238E27FC236}">
                <a16:creationId xmlns:a16="http://schemas.microsoft.com/office/drawing/2014/main" id="{52827B4A-2F73-4A8C-9EB2-DE175123E916}"/>
              </a:ext>
            </a:extLst>
          </p:cNvPr>
          <p:cNvSpPr>
            <a:spLocks noGrp="1"/>
          </p:cNvSpPr>
          <p:nvPr>
            <p:ph type="body" sz="quarter" idx="15" hasCustomPrompt="1"/>
          </p:nvPr>
        </p:nvSpPr>
        <p:spPr>
          <a:xfrm>
            <a:off x="8016137" y="2107496"/>
            <a:ext cx="3327366" cy="597604"/>
          </a:xfrm>
          <a:prstGeom prst="rect">
            <a:avLst/>
          </a:prstGeom>
        </p:spPr>
        <p:txBody>
          <a:bodyPr/>
          <a:lstStyle>
            <a:lvl1pPr marL="0" indent="0">
              <a:buNone/>
              <a:defRPr sz="2400" b="1">
                <a:solidFill>
                  <a:schemeClr val="accent1"/>
                </a:solidFill>
              </a:defRPr>
            </a:lvl1pPr>
          </a:lstStyle>
          <a:p>
            <a:pPr lvl="0"/>
            <a:r>
              <a:rPr lang="en-US" dirty="0"/>
              <a:t>Click to add subtitle</a:t>
            </a:r>
          </a:p>
        </p:txBody>
      </p:sp>
      <p:sp>
        <p:nvSpPr>
          <p:cNvPr id="30" name="Content Placeholder 2">
            <a:extLst>
              <a:ext uri="{FF2B5EF4-FFF2-40B4-BE49-F238E27FC236}">
                <a16:creationId xmlns:a16="http://schemas.microsoft.com/office/drawing/2014/main" id="{5274DFA3-F7E2-4525-B0FD-F36F75AC670C}"/>
              </a:ext>
            </a:extLst>
          </p:cNvPr>
          <p:cNvSpPr>
            <a:spLocks noGrp="1"/>
          </p:cNvSpPr>
          <p:nvPr>
            <p:ph idx="14"/>
          </p:nvPr>
        </p:nvSpPr>
        <p:spPr>
          <a:xfrm>
            <a:off x="8016030" y="2717782"/>
            <a:ext cx="3319569" cy="3365605"/>
          </a:xfrm>
          <a:prstGeom prst="rect">
            <a:avLst/>
          </a:prstGeom>
        </p:spPr>
        <p:txBody>
          <a:bodyPr>
            <a:normAutofit/>
          </a:bodyPr>
          <a:lstStyle>
            <a:lvl1pPr>
              <a:lnSpc>
                <a:spcPct val="100000"/>
              </a:lnSpc>
              <a:defRPr sz="1800"/>
            </a:lvl1pPr>
          </a:lstStyle>
          <a:p>
            <a:pPr lvl="0">
              <a:lnSpc>
                <a:spcPct val="110000"/>
              </a:lnSpc>
            </a:pPr>
            <a:r>
              <a:rPr lang="en-US" sz="1800"/>
              <a:t>Click to edit Master text styles</a:t>
            </a:r>
          </a:p>
        </p:txBody>
      </p:sp>
      <p:sp>
        <p:nvSpPr>
          <p:cNvPr id="25" name="Date Placeholder 8">
            <a:extLst>
              <a:ext uri="{FF2B5EF4-FFF2-40B4-BE49-F238E27FC236}">
                <a16:creationId xmlns:a16="http://schemas.microsoft.com/office/drawing/2014/main" id="{D7DADA0B-95F3-437B-BB04-284E5066D32A}"/>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a:t>2/2/20XX</a:t>
            </a:r>
            <a:endParaRPr lang="en-US" dirty="0"/>
          </a:p>
        </p:txBody>
      </p:sp>
      <p:sp>
        <p:nvSpPr>
          <p:cNvPr id="26" name="Footer Placeholder 9">
            <a:extLst>
              <a:ext uri="{FF2B5EF4-FFF2-40B4-BE49-F238E27FC236}">
                <a16:creationId xmlns:a16="http://schemas.microsoft.com/office/drawing/2014/main" id="{79EB3AB4-7EA2-4CAC-A6BD-9D885C89758B}"/>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a:t>PRESENTATION TITLE</a:t>
            </a:r>
            <a:endParaRPr lang="en-US" dirty="0"/>
          </a:p>
        </p:txBody>
      </p:sp>
      <p:sp>
        <p:nvSpPr>
          <p:cNvPr id="27" name="Slide Number Placeholder 10">
            <a:extLst>
              <a:ext uri="{FF2B5EF4-FFF2-40B4-BE49-F238E27FC236}">
                <a16:creationId xmlns:a16="http://schemas.microsoft.com/office/drawing/2014/main" id="{5F4C612D-28B2-4621-BF60-4C517747AD56}"/>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097955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mmary">
    <p:bg>
      <p:bgPr>
        <a:solidFill>
          <a:schemeClr val="bg2"/>
        </a:solidFill>
        <a:effectLst/>
      </p:bgPr>
    </p:bg>
    <p:spTree>
      <p:nvGrpSpPr>
        <p:cNvPr id="1" name=""/>
        <p:cNvGrpSpPr/>
        <p:nvPr/>
      </p:nvGrpSpPr>
      <p:grpSpPr>
        <a:xfrm>
          <a:off x="0" y="0"/>
          <a:ext cx="0" cy="0"/>
          <a:chOff x="0" y="0"/>
          <a:chExt cx="0" cy="0"/>
        </a:xfrm>
      </p:grpSpPr>
      <p:grpSp>
        <p:nvGrpSpPr>
          <p:cNvPr id="17" name="Bottom Right">
            <a:extLst>
              <a:ext uri="{FF2B5EF4-FFF2-40B4-BE49-F238E27FC236}">
                <a16:creationId xmlns:a16="http://schemas.microsoft.com/office/drawing/2014/main" id="{87D6C0D7-A737-43ED-826C-2CA4342FDC1F}"/>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sp>
          <p:nvSpPr>
            <p:cNvPr id="18" name="Freeform: Shape 17">
              <a:extLst>
                <a:ext uri="{FF2B5EF4-FFF2-40B4-BE49-F238E27FC236}">
                  <a16:creationId xmlns:a16="http://schemas.microsoft.com/office/drawing/2014/main" id="{CCA11D72-A324-4CBE-81EF-0749941030E0}"/>
                </a:ext>
                <a:ext uri="{C183D7F6-B498-43B3-948B-1728B52AA6E4}">
                  <adec:decorative xmlns:adec="http://schemas.microsoft.com/office/drawing/2017/decorative" val="1"/>
                </a:ext>
              </a:extLst>
            </p:cNvPr>
            <p:cNvSpPr/>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9" name="Graphic 157">
              <a:extLst>
                <a:ext uri="{FF2B5EF4-FFF2-40B4-BE49-F238E27FC236}">
                  <a16:creationId xmlns:a16="http://schemas.microsoft.com/office/drawing/2014/main" id="{9D281BC3-CDBE-4B5A-BC91-05B7893FA143}"/>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21" name="Freeform: Shape 20">
                <a:extLst>
                  <a:ext uri="{FF2B5EF4-FFF2-40B4-BE49-F238E27FC236}">
                    <a16:creationId xmlns:a16="http://schemas.microsoft.com/office/drawing/2014/main" id="{161F2C16-D16B-4E77-A7C3-F034E339C8E3}"/>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6384EDC3-48C8-4B4E-9475-A04F1DD7E3F6}"/>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2DE50AA-70A1-42B0-9A48-90179EFB9F89}"/>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B45B8FC7-7430-4175-B520-9EBD801FD290}"/>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AB71D997-36EB-47F1-AA27-4D84A7630728}"/>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37933934-0680-4A62-B61F-E3A67308AAD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E017FEEF-F8AC-41EC-ABC5-915B19B1AB9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0" name="Freeform: Shape 19">
              <a:extLst>
                <a:ext uri="{FF2B5EF4-FFF2-40B4-BE49-F238E27FC236}">
                  <a16:creationId xmlns:a16="http://schemas.microsoft.com/office/drawing/2014/main" id="{370A86BE-FF1E-4233-818E-C14D21E7BAA4}"/>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7" name="Top Left">
            <a:extLst>
              <a:ext uri="{FF2B5EF4-FFF2-40B4-BE49-F238E27FC236}">
                <a16:creationId xmlns:a16="http://schemas.microsoft.com/office/drawing/2014/main" id="{A64EEEED-5E70-4887-BF25-521AD226CC77}"/>
              </a:ext>
              <a:ext uri="{C183D7F6-B498-43B3-948B-1728B52AA6E4}">
                <adec:decorative xmlns:adec="http://schemas.microsoft.com/office/drawing/2017/decorative" val="1"/>
              </a:ext>
            </a:extLst>
          </p:cNvPr>
          <p:cNvGrpSpPr/>
          <p:nvPr userDrawn="1"/>
        </p:nvGrpSpPr>
        <p:grpSpPr>
          <a:xfrm>
            <a:off x="10849" y="-3086"/>
            <a:ext cx="2198951" cy="3349518"/>
            <a:chOff x="10849" y="-3086"/>
            <a:chExt cx="2198951" cy="3349518"/>
          </a:xfrm>
        </p:grpSpPr>
        <p:sp>
          <p:nvSpPr>
            <p:cNvPr id="38" name="Freeform: Shape 37">
              <a:extLst>
                <a:ext uri="{FF2B5EF4-FFF2-40B4-BE49-F238E27FC236}">
                  <a16:creationId xmlns:a16="http://schemas.microsoft.com/office/drawing/2014/main" id="{C91FCFBD-2F49-483C-B742-FF146DCA4FD1}"/>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9" name="Freeform: Shape 38">
              <a:extLst>
                <a:ext uri="{FF2B5EF4-FFF2-40B4-BE49-F238E27FC236}">
                  <a16:creationId xmlns:a16="http://schemas.microsoft.com/office/drawing/2014/main" id="{62F0911B-F120-4420-AA06-AD353E1767EE}"/>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40" name="Freeform: Shape 39">
              <a:extLst>
                <a:ext uri="{FF2B5EF4-FFF2-40B4-BE49-F238E27FC236}">
                  <a16:creationId xmlns:a16="http://schemas.microsoft.com/office/drawing/2014/main" id="{6F9966F6-9C92-4F47-B467-5A8E5ED4787D}"/>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41" name="Freeform: Shape 40">
              <a:extLst>
                <a:ext uri="{FF2B5EF4-FFF2-40B4-BE49-F238E27FC236}">
                  <a16:creationId xmlns:a16="http://schemas.microsoft.com/office/drawing/2014/main" id="{C362B109-529A-404A-884A-8E710062A1A9}"/>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42" name="Freeform: Shape 41">
              <a:extLst>
                <a:ext uri="{FF2B5EF4-FFF2-40B4-BE49-F238E27FC236}">
                  <a16:creationId xmlns:a16="http://schemas.microsoft.com/office/drawing/2014/main" id="{AE9B88E9-C70C-4258-B3BA-A8779F3BE493}"/>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43" name="Freeform: Shape 42">
              <a:extLst>
                <a:ext uri="{FF2B5EF4-FFF2-40B4-BE49-F238E27FC236}">
                  <a16:creationId xmlns:a16="http://schemas.microsoft.com/office/drawing/2014/main" id="{6255D292-A4F0-46F0-9AB1-39848FAB066C}"/>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44" name="Freeform: Shape 43">
              <a:extLst>
                <a:ext uri="{FF2B5EF4-FFF2-40B4-BE49-F238E27FC236}">
                  <a16:creationId xmlns:a16="http://schemas.microsoft.com/office/drawing/2014/main" id="{D52C09E6-F356-45FC-BD84-6DCA0DA0B6D9}"/>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5578C025-F0CB-42E1-9FCA-C1FD0EF38FE3}"/>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46" name="Title 1">
            <a:extLst>
              <a:ext uri="{FF2B5EF4-FFF2-40B4-BE49-F238E27FC236}">
                <a16:creationId xmlns:a16="http://schemas.microsoft.com/office/drawing/2014/main" id="{56035778-0626-4342-AA4C-D8F9F76EE167}"/>
              </a:ext>
            </a:extLst>
          </p:cNvPr>
          <p:cNvSpPr>
            <a:spLocks noGrp="1"/>
          </p:cNvSpPr>
          <p:nvPr>
            <p:ph type="title"/>
          </p:nvPr>
        </p:nvSpPr>
        <p:spPr>
          <a:xfrm>
            <a:off x="1198182" y="559813"/>
            <a:ext cx="4987809" cy="1664573"/>
          </a:xfrm>
          <a:prstGeom prst="rect">
            <a:avLst/>
          </a:prstGeom>
        </p:spPr>
        <p:txBody>
          <a:bodyPr/>
          <a:lstStyle/>
          <a:p>
            <a:pPr>
              <a:lnSpc>
                <a:spcPct val="100000"/>
              </a:lnSpc>
            </a:pPr>
            <a:r>
              <a:rPr lang="en-US"/>
              <a:t>Click to edit Master title style</a:t>
            </a:r>
            <a:endParaRPr lang="en-US" dirty="0"/>
          </a:p>
        </p:txBody>
      </p:sp>
      <p:sp>
        <p:nvSpPr>
          <p:cNvPr id="47" name="Content Placeholder 2">
            <a:extLst>
              <a:ext uri="{FF2B5EF4-FFF2-40B4-BE49-F238E27FC236}">
                <a16:creationId xmlns:a16="http://schemas.microsoft.com/office/drawing/2014/main" id="{9698C764-7CE3-448C-B388-39B815517E51}"/>
              </a:ext>
            </a:extLst>
          </p:cNvPr>
          <p:cNvSpPr>
            <a:spLocks noGrp="1"/>
          </p:cNvSpPr>
          <p:nvPr>
            <p:ph idx="1"/>
          </p:nvPr>
        </p:nvSpPr>
        <p:spPr>
          <a:xfrm>
            <a:off x="1185756" y="2384474"/>
            <a:ext cx="4987488" cy="3728613"/>
          </a:xfrm>
          <a:prstGeom prst="rect">
            <a:avLst/>
          </a:prstGeom>
        </p:spPr>
        <p:txBody>
          <a:bodyPr>
            <a:normAutofit/>
          </a:bodyPr>
          <a:lstStyle>
            <a:lvl1pPr marL="0" indent="0">
              <a:lnSpc>
                <a:spcPct val="100000"/>
              </a:lnSpc>
              <a:buNone/>
              <a:defRPr sz="1800"/>
            </a:lvl1pPr>
          </a:lstStyle>
          <a:p>
            <a:pPr lvl="0">
              <a:lnSpc>
                <a:spcPct val="110000"/>
              </a:lnSpc>
            </a:pPr>
            <a:r>
              <a:rPr lang="en-US" sz="1800"/>
              <a:t>Click to edit Master text styles</a:t>
            </a:r>
          </a:p>
        </p:txBody>
      </p:sp>
      <p:sp>
        <p:nvSpPr>
          <p:cNvPr id="62" name="Picture Placeholder 61">
            <a:extLst>
              <a:ext uri="{FF2B5EF4-FFF2-40B4-BE49-F238E27FC236}">
                <a16:creationId xmlns:a16="http://schemas.microsoft.com/office/drawing/2014/main" id="{75903FF3-B1FC-4719-8686-C6F5099E3605}"/>
              </a:ext>
            </a:extLst>
          </p:cNvPr>
          <p:cNvSpPr>
            <a:spLocks noGrp="1"/>
          </p:cNvSpPr>
          <p:nvPr>
            <p:ph type="pic" sz="quarter" idx="13" hasCustomPrompt="1"/>
          </p:nvPr>
        </p:nvSpPr>
        <p:spPr>
          <a:xfrm>
            <a:off x="6508749" y="862806"/>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txBody>
          <a:bodyPr wrap="square" anchor="ctr">
            <a:noAutofit/>
          </a:bodyPr>
          <a:lstStyle>
            <a:lvl1pPr marL="0" indent="0" algn="ctr">
              <a:buNone/>
              <a:defRPr sz="2000"/>
            </a:lvl1pPr>
          </a:lstStyle>
          <a:p>
            <a:r>
              <a:rPr lang="en-US" dirty="0"/>
              <a:t>Insert photo here</a:t>
            </a:r>
          </a:p>
        </p:txBody>
      </p:sp>
      <p:sp>
        <p:nvSpPr>
          <p:cNvPr id="59" name="Date Placeholder 8">
            <a:extLst>
              <a:ext uri="{FF2B5EF4-FFF2-40B4-BE49-F238E27FC236}">
                <a16:creationId xmlns:a16="http://schemas.microsoft.com/office/drawing/2014/main" id="{A82599B9-EBEF-4011-9E38-FC40FF7B0201}"/>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a:t>2/2/20XX</a:t>
            </a:r>
            <a:endParaRPr lang="en-US" dirty="0"/>
          </a:p>
        </p:txBody>
      </p:sp>
      <p:sp>
        <p:nvSpPr>
          <p:cNvPr id="60" name="Footer Placeholder 9">
            <a:extLst>
              <a:ext uri="{FF2B5EF4-FFF2-40B4-BE49-F238E27FC236}">
                <a16:creationId xmlns:a16="http://schemas.microsoft.com/office/drawing/2014/main" id="{851C129C-6681-4E11-B9FE-9F5FFF5436B7}"/>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a:t>PRESENTATION TITLE</a:t>
            </a:r>
            <a:endParaRPr lang="en-US" dirty="0"/>
          </a:p>
        </p:txBody>
      </p:sp>
      <p:sp>
        <p:nvSpPr>
          <p:cNvPr id="61" name="Slide Number Placeholder 10">
            <a:extLst>
              <a:ext uri="{FF2B5EF4-FFF2-40B4-BE49-F238E27FC236}">
                <a16:creationId xmlns:a16="http://schemas.microsoft.com/office/drawing/2014/main" id="{DC6D20C1-D99F-47B0-B1F7-EA8101F8CD56}"/>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2429027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grpSp>
        <p:nvGrpSpPr>
          <p:cNvPr id="28" name="Bottom Right">
            <a:extLst>
              <a:ext uri="{FF2B5EF4-FFF2-40B4-BE49-F238E27FC236}">
                <a16:creationId xmlns:a16="http://schemas.microsoft.com/office/drawing/2014/main" id="{562BD150-E869-44AC-B0E8-35618F795B53}"/>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sp>
          <p:nvSpPr>
            <p:cNvPr id="29" name="Freeform: Shape 28">
              <a:extLst>
                <a:ext uri="{FF2B5EF4-FFF2-40B4-BE49-F238E27FC236}">
                  <a16:creationId xmlns:a16="http://schemas.microsoft.com/office/drawing/2014/main" id="{FF918A15-3E7F-42BB-83AB-473EF76AB0CE}"/>
                </a:ext>
                <a:ext uri="{C183D7F6-B498-43B3-948B-1728B52AA6E4}">
                  <adec:decorative xmlns:adec="http://schemas.microsoft.com/office/drawing/2017/decorative" val="1"/>
                </a:ext>
              </a:extLst>
            </p:cNvPr>
            <p:cNvSpPr/>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30" name="Graphic 157">
              <a:extLst>
                <a:ext uri="{FF2B5EF4-FFF2-40B4-BE49-F238E27FC236}">
                  <a16:creationId xmlns:a16="http://schemas.microsoft.com/office/drawing/2014/main" id="{1AA9D900-7A0C-4788-85E0-9329B727A147}"/>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33" name="Freeform: Shape 32">
                <a:extLst>
                  <a:ext uri="{FF2B5EF4-FFF2-40B4-BE49-F238E27FC236}">
                    <a16:creationId xmlns:a16="http://schemas.microsoft.com/office/drawing/2014/main" id="{839D0A43-40DB-4967-BF0C-05CB54D3DF2C}"/>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F6C7E54F-930C-4B8D-9CE6-DCC37269B132}"/>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A4F6F66D-CC67-443B-9CB5-FFD695ED4518}"/>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6B392295-CB7C-4805-B4B1-AC7531AC270A}"/>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7" name="Freeform: Shape 36">
                <a:extLst>
                  <a:ext uri="{FF2B5EF4-FFF2-40B4-BE49-F238E27FC236}">
                    <a16:creationId xmlns:a16="http://schemas.microsoft.com/office/drawing/2014/main" id="{91ADCAAB-0B5C-4495-8D5D-32C87A21407D}"/>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8" name="Freeform: Shape 37">
                <a:extLst>
                  <a:ext uri="{FF2B5EF4-FFF2-40B4-BE49-F238E27FC236}">
                    <a16:creationId xmlns:a16="http://schemas.microsoft.com/office/drawing/2014/main" id="{8F02E2A1-7B5F-4C33-98CD-98E24B61EFFB}"/>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9" name="Freeform: Shape 38">
                <a:extLst>
                  <a:ext uri="{FF2B5EF4-FFF2-40B4-BE49-F238E27FC236}">
                    <a16:creationId xmlns:a16="http://schemas.microsoft.com/office/drawing/2014/main" id="{7577F4AD-5552-4A2F-A3FA-67834BF96FBE}"/>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31" name="Freeform: Shape 30">
              <a:extLst>
                <a:ext uri="{FF2B5EF4-FFF2-40B4-BE49-F238E27FC236}">
                  <a16:creationId xmlns:a16="http://schemas.microsoft.com/office/drawing/2014/main" id="{C17EE90C-247C-4F8E-9B86-BD7E31F126A3}"/>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2" name="Title 1">
            <a:extLst>
              <a:ext uri="{FF2B5EF4-FFF2-40B4-BE49-F238E27FC236}">
                <a16:creationId xmlns:a16="http://schemas.microsoft.com/office/drawing/2014/main" id="{985E1522-3C37-44A6-81DC-1BF369AF0B54}"/>
              </a:ext>
            </a:extLst>
          </p:cNvPr>
          <p:cNvSpPr>
            <a:spLocks noGrp="1"/>
          </p:cNvSpPr>
          <p:nvPr>
            <p:ph type="ctrTitle"/>
          </p:nvPr>
        </p:nvSpPr>
        <p:spPr>
          <a:xfrm>
            <a:off x="996275" y="4098524"/>
            <a:ext cx="5996628" cy="2226076"/>
          </a:xfrm>
          <a:prstGeom prst="rect">
            <a:avLst/>
          </a:prstGeom>
        </p:spPr>
        <p:txBody>
          <a:bodyPr anchor="ctr">
            <a:normAutofit/>
          </a:bodyPr>
          <a:lstStyle/>
          <a:p>
            <a:pPr algn="l"/>
            <a:r>
              <a:rPr lang="en-US" sz="5400">
                <a:cs typeface="Posterama" panose="020B0504020200020000" pitchFamily="34" charset="0"/>
              </a:rPr>
              <a:t>Click to edit Master title style</a:t>
            </a:r>
            <a:endParaRPr lang="en-US" sz="5400" dirty="0">
              <a:cs typeface="Posterama" panose="020B0504020200020000" pitchFamily="34" charset="0"/>
            </a:endParaRPr>
          </a:p>
        </p:txBody>
      </p:sp>
      <p:sp>
        <p:nvSpPr>
          <p:cNvPr id="44" name="Subtitle 2">
            <a:extLst>
              <a:ext uri="{FF2B5EF4-FFF2-40B4-BE49-F238E27FC236}">
                <a16:creationId xmlns:a16="http://schemas.microsoft.com/office/drawing/2014/main" id="{5048357E-69C2-4F32-8C47-3D84340F6190}"/>
              </a:ext>
            </a:extLst>
          </p:cNvPr>
          <p:cNvSpPr>
            <a:spLocks noGrp="1"/>
          </p:cNvSpPr>
          <p:nvPr>
            <p:ph type="subTitle" idx="1"/>
          </p:nvPr>
        </p:nvSpPr>
        <p:spPr>
          <a:xfrm>
            <a:off x="7185430" y="4085112"/>
            <a:ext cx="3997745" cy="2228758"/>
          </a:xfrm>
          <a:prstGeom prst="rect">
            <a:avLst/>
          </a:prstGeom>
        </p:spPr>
        <p:txBody>
          <a:bodyPr anchor="ctr"/>
          <a:lstStyle/>
          <a:p>
            <a:pPr algn="l">
              <a:lnSpc>
                <a:spcPct val="110000"/>
              </a:lnSpc>
            </a:pPr>
            <a:r>
              <a:rPr lang="en-US" sz="2200">
                <a:cs typeface="Segoe UI Semilight" panose="020B0402040204020203" pitchFamily="34" charset="0"/>
              </a:rPr>
              <a:t>Click to edit Master subtitle style</a:t>
            </a:r>
            <a:endParaRPr lang="en-US" sz="2200" dirty="0">
              <a:cs typeface="Segoe UI Semilight" panose="020B0402040204020203" pitchFamily="34" charset="0"/>
            </a:endParaRPr>
          </a:p>
        </p:txBody>
      </p:sp>
      <p:sp>
        <p:nvSpPr>
          <p:cNvPr id="63" name="Date Placeholder 8">
            <a:extLst>
              <a:ext uri="{FF2B5EF4-FFF2-40B4-BE49-F238E27FC236}">
                <a16:creationId xmlns:a16="http://schemas.microsoft.com/office/drawing/2014/main" id="{0CB3C12F-97EC-48F0-B4FC-924D91ECF3A6}"/>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a:t>2/2/20XX</a:t>
            </a:r>
            <a:endParaRPr lang="en-US" dirty="0"/>
          </a:p>
        </p:txBody>
      </p:sp>
      <p:sp>
        <p:nvSpPr>
          <p:cNvPr id="64" name="Footer Placeholder 9">
            <a:extLst>
              <a:ext uri="{FF2B5EF4-FFF2-40B4-BE49-F238E27FC236}">
                <a16:creationId xmlns:a16="http://schemas.microsoft.com/office/drawing/2014/main" id="{E3780E67-8AD7-4AB6-880C-281395A8EE02}"/>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a:t>PRESENTATION TITLE</a:t>
            </a:r>
            <a:endParaRPr lang="en-US" dirty="0"/>
          </a:p>
        </p:txBody>
      </p:sp>
      <p:sp>
        <p:nvSpPr>
          <p:cNvPr id="65" name="Slide Number Placeholder 10">
            <a:extLst>
              <a:ext uri="{FF2B5EF4-FFF2-40B4-BE49-F238E27FC236}">
                <a16:creationId xmlns:a16="http://schemas.microsoft.com/office/drawing/2014/main" id="{28F5F854-E7C5-4C18-A6E1-ECEF9BDE586F}"/>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
        <p:nvSpPr>
          <p:cNvPr id="69" name="Picture Placeholder 68">
            <a:extLst>
              <a:ext uri="{FF2B5EF4-FFF2-40B4-BE49-F238E27FC236}">
                <a16:creationId xmlns:a16="http://schemas.microsoft.com/office/drawing/2014/main" id="{22FBEE11-58B3-429A-8DAC-6A64A613383D}"/>
              </a:ext>
            </a:extLst>
          </p:cNvPr>
          <p:cNvSpPr>
            <a:spLocks noGrp="1"/>
          </p:cNvSpPr>
          <p:nvPr>
            <p:ph type="pic" sz="quarter" idx="13" hasCustomPrompt="1"/>
          </p:nvPr>
        </p:nvSpPr>
        <p:spPr>
          <a:xfrm>
            <a:off x="619842" y="0"/>
            <a:ext cx="11084189" cy="3854030"/>
          </a:xfrm>
          <a:custGeom>
            <a:avLst/>
            <a:gdLst>
              <a:gd name="connsiteX0" fmla="*/ 0 w 11084189"/>
              <a:gd name="connsiteY0" fmla="*/ 0 h 3854030"/>
              <a:gd name="connsiteX1" fmla="*/ 11084189 w 11084189"/>
              <a:gd name="connsiteY1" fmla="*/ 0 h 3854030"/>
              <a:gd name="connsiteX2" fmla="*/ 11061525 w 11084189"/>
              <a:gd name="connsiteY2" fmla="*/ 105743 h 3854030"/>
              <a:gd name="connsiteX3" fmla="*/ 5542094 w 11084189"/>
              <a:gd name="connsiteY3" fmla="*/ 3854030 h 3854030"/>
              <a:gd name="connsiteX4" fmla="*/ 22663 w 11084189"/>
              <a:gd name="connsiteY4" fmla="*/ 105743 h 385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4189" h="3854030">
                <a:moveTo>
                  <a:pt x="0" y="0"/>
                </a:moveTo>
                <a:lnTo>
                  <a:pt x="11084189" y="0"/>
                </a:lnTo>
                <a:lnTo>
                  <a:pt x="11061525" y="105743"/>
                </a:lnTo>
                <a:cubicBezTo>
                  <a:pt x="10536186" y="2244886"/>
                  <a:pt x="8264668" y="3854030"/>
                  <a:pt x="5542094" y="3854030"/>
                </a:cubicBezTo>
                <a:cubicBezTo>
                  <a:pt x="2819520" y="3854030"/>
                  <a:pt x="548002" y="2244886"/>
                  <a:pt x="22663" y="105743"/>
                </a:cubicBezTo>
                <a:close/>
              </a:path>
            </a:pathLst>
          </a:custGeom>
        </p:spPr>
        <p:txBody>
          <a:bodyPr wrap="square" anchor="ctr">
            <a:noAutofit/>
          </a:bodyPr>
          <a:lstStyle>
            <a:lvl1pPr marL="0" indent="0" algn="ctr">
              <a:buNone/>
              <a:defRPr sz="2000"/>
            </a:lvl1pPr>
          </a:lstStyle>
          <a:p>
            <a:r>
              <a:rPr lang="en-US" dirty="0"/>
              <a:t>Insert photo here</a:t>
            </a:r>
          </a:p>
        </p:txBody>
      </p:sp>
      <p:grpSp>
        <p:nvGrpSpPr>
          <p:cNvPr id="14" name="Top Left">
            <a:extLst>
              <a:ext uri="{FF2B5EF4-FFF2-40B4-BE49-F238E27FC236}">
                <a16:creationId xmlns:a16="http://schemas.microsoft.com/office/drawing/2014/main" id="{33360105-7353-4ECE-84E2-90AB638A30BC}"/>
              </a:ext>
              <a:ext uri="{C183D7F6-B498-43B3-948B-1728B52AA6E4}">
                <adec:decorative xmlns:adec="http://schemas.microsoft.com/office/drawing/2017/decorative" val="1"/>
              </a:ext>
            </a:extLst>
          </p:cNvPr>
          <p:cNvGrpSpPr/>
          <p:nvPr userDrawn="1"/>
        </p:nvGrpSpPr>
        <p:grpSpPr>
          <a:xfrm>
            <a:off x="10849" y="15178"/>
            <a:ext cx="2198951" cy="3331254"/>
            <a:chOff x="10849" y="15178"/>
            <a:chExt cx="2198951" cy="3331254"/>
          </a:xfrm>
        </p:grpSpPr>
        <p:sp>
          <p:nvSpPr>
            <p:cNvPr id="15" name="Freeform: Shape 14">
              <a:extLst>
                <a:ext uri="{FF2B5EF4-FFF2-40B4-BE49-F238E27FC236}">
                  <a16:creationId xmlns:a16="http://schemas.microsoft.com/office/drawing/2014/main" id="{9D5AB2A0-6800-4AD4-A205-3E8C1112BC30}"/>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12B26919-92C3-4374-AE4E-4317D65064C0}"/>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E46716C0-CAC5-41FA-B385-EBA8AFFDF128}"/>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BE7C1332-4CF7-41C1-ACC4-6C23744D478F}"/>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2C35C136-D3C6-42F1-840C-EE7B2BA3776E}"/>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BF98CB80-2DAC-44B7-B719-6DF8BC2DBB91}"/>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F0613FF3-B071-4C0E-B6E7-6815CCCC403A}"/>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grpSp>
        <p:nvGrpSpPr>
          <p:cNvPr id="22" name="Cross">
            <a:extLst>
              <a:ext uri="{FF2B5EF4-FFF2-40B4-BE49-F238E27FC236}">
                <a16:creationId xmlns:a16="http://schemas.microsoft.com/office/drawing/2014/main" id="{54409833-5EAC-4A40-B5BB-DE8282DD8E14}"/>
              </a:ext>
              <a:ext uri="{C183D7F6-B498-43B3-948B-1728B52AA6E4}">
                <adec:decorative xmlns:adec="http://schemas.microsoft.com/office/drawing/2017/decorative" val="1"/>
              </a:ext>
            </a:extLst>
          </p:cNvPr>
          <p:cNvGrpSpPr/>
          <p:nvPr userDrawn="1"/>
        </p:nvGrpSpPr>
        <p:grpSpPr>
          <a:xfrm>
            <a:off x="248476" y="143843"/>
            <a:ext cx="118872" cy="118872"/>
            <a:chOff x="1175347" y="3733800"/>
            <a:chExt cx="118872" cy="118872"/>
          </a:xfrm>
        </p:grpSpPr>
        <p:cxnSp>
          <p:nvCxnSpPr>
            <p:cNvPr id="23" name="Straight Connector 22">
              <a:extLst>
                <a:ext uri="{FF2B5EF4-FFF2-40B4-BE49-F238E27FC236}">
                  <a16:creationId xmlns:a16="http://schemas.microsoft.com/office/drawing/2014/main" id="{7B9F7703-741D-4FB8-8620-F3BBFF5A0157}"/>
                </a:ext>
              </a:extLst>
            </p:cNvPr>
            <p:cNvCxnSpPr>
              <a:cxnSpLocks/>
            </p:cNvCxnSpPr>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EC34E00B-1518-4EAC-A170-4D2B5C23FB64}"/>
                </a:ext>
              </a:extLst>
            </p:cNvPr>
            <p:cNvCxnSpPr>
              <a:cxnSpLocks/>
            </p:cNvCxnSpPr>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grpSp>
        <p:nvGrpSpPr>
          <p:cNvPr id="25" name="Cross">
            <a:extLst>
              <a:ext uri="{FF2B5EF4-FFF2-40B4-BE49-F238E27FC236}">
                <a16:creationId xmlns:a16="http://schemas.microsoft.com/office/drawing/2014/main" id="{CFFED490-4247-4E3E-8A2E-5AF8A14E680E}"/>
              </a:ext>
              <a:ext uri="{C183D7F6-B498-43B3-948B-1728B52AA6E4}">
                <adec:decorative xmlns:adec="http://schemas.microsoft.com/office/drawing/2017/decorative" val="1"/>
              </a:ext>
            </a:extLst>
          </p:cNvPr>
          <p:cNvGrpSpPr/>
          <p:nvPr userDrawn="1"/>
        </p:nvGrpSpPr>
        <p:grpSpPr>
          <a:xfrm>
            <a:off x="400876" y="296243"/>
            <a:ext cx="118872" cy="118872"/>
            <a:chOff x="1175347" y="3733800"/>
            <a:chExt cx="118872" cy="118872"/>
          </a:xfrm>
        </p:grpSpPr>
        <p:cxnSp>
          <p:nvCxnSpPr>
            <p:cNvPr id="26" name="Straight Connector 25">
              <a:extLst>
                <a:ext uri="{FF2B5EF4-FFF2-40B4-BE49-F238E27FC236}">
                  <a16:creationId xmlns:a16="http://schemas.microsoft.com/office/drawing/2014/main" id="{FA378251-A149-4A27-9D43-C6E87A300F23}"/>
                </a:ext>
              </a:extLst>
            </p:cNvPr>
            <p:cNvCxnSpPr>
              <a:cxnSpLocks/>
            </p:cNvCxnSpPr>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37ADD3F7-FA3D-4A72-B8B3-3FCBBFCB0ACF}"/>
                </a:ext>
              </a:extLst>
            </p:cNvPr>
            <p:cNvCxnSpPr>
              <a:cxnSpLocks/>
            </p:cNvCxnSpPr>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20459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grpSp>
        <p:nvGrpSpPr>
          <p:cNvPr id="25" name="Top left">
            <a:extLst>
              <a:ext uri="{FF2B5EF4-FFF2-40B4-BE49-F238E27FC236}">
                <a16:creationId xmlns:a16="http://schemas.microsoft.com/office/drawing/2014/main" id="{58A4F778-D8DF-42FD-B154-2F4B2C2028A1}"/>
              </a:ext>
              <a:ext uri="{C183D7F6-B498-43B3-948B-1728B52AA6E4}">
                <adec:decorative xmlns:adec="http://schemas.microsoft.com/office/drawing/2017/decorative" val="1"/>
              </a:ext>
            </a:extLst>
          </p:cNvPr>
          <p:cNvGrpSpPr/>
          <p:nvPr userDrawn="1"/>
        </p:nvGrpSpPr>
        <p:grpSpPr>
          <a:xfrm>
            <a:off x="10849" y="-3086"/>
            <a:ext cx="2198951" cy="3349518"/>
            <a:chOff x="10849" y="-3086"/>
            <a:chExt cx="2198951" cy="3349518"/>
          </a:xfrm>
        </p:grpSpPr>
        <p:sp>
          <p:nvSpPr>
            <p:cNvPr id="26" name="Freeform: Shape 25">
              <a:extLst>
                <a:ext uri="{FF2B5EF4-FFF2-40B4-BE49-F238E27FC236}">
                  <a16:creationId xmlns:a16="http://schemas.microsoft.com/office/drawing/2014/main" id="{80793C3B-AAD0-4446-A423-B0EB8EE2AA62}"/>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7" name="Freeform: Shape 26">
              <a:extLst>
                <a:ext uri="{FF2B5EF4-FFF2-40B4-BE49-F238E27FC236}">
                  <a16:creationId xmlns:a16="http://schemas.microsoft.com/office/drawing/2014/main" id="{57344207-297F-4959-8A55-69CE467B3CBD}"/>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0479A031-8D8F-4167-9AC1-FF9067577187}"/>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2530E3E1-76BD-4378-9E7C-7302E4B84D71}"/>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D8C42F67-50FC-4C12-B07D-7FD30B62543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C3AD1C10-DF74-4C65-AF7B-89386448D4EA}"/>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E2D9D2C3-0C72-4401-8548-E2CACA3C95C5}"/>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83142937-438B-42B5-8B58-B26BD92F1544}"/>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35" name="Freeform: Shape 34">
            <a:extLst>
              <a:ext uri="{FF2B5EF4-FFF2-40B4-BE49-F238E27FC236}">
                <a16:creationId xmlns:a16="http://schemas.microsoft.com/office/drawing/2014/main" id="{AE9F08BF-E500-4B58-9AA3-B4517E83CEF3}"/>
              </a:ext>
              <a:ext uri="{C183D7F6-B498-43B3-948B-1728B52AA6E4}">
                <adec:decorative xmlns:adec="http://schemas.microsoft.com/office/drawing/2017/decorative" val="1"/>
              </a:ext>
            </a:extLst>
          </p:cNvPr>
          <p:cNvSpPr/>
          <p:nvPr userDrawn="1"/>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40" name="Bottom Right">
            <a:extLst>
              <a:ext uri="{FF2B5EF4-FFF2-40B4-BE49-F238E27FC236}">
                <a16:creationId xmlns:a16="http://schemas.microsoft.com/office/drawing/2014/main" id="{6DE93ED8-FDE6-418E-A743-2B368C71F311}"/>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41" name="Graphic 157">
              <a:extLst>
                <a:ext uri="{FF2B5EF4-FFF2-40B4-BE49-F238E27FC236}">
                  <a16:creationId xmlns:a16="http://schemas.microsoft.com/office/drawing/2014/main" id="{25190812-FA8A-4CB5-85A8-5DDFF8C94BDF}"/>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48" name="Freeform: Shape 47">
                <a:extLst>
                  <a:ext uri="{FF2B5EF4-FFF2-40B4-BE49-F238E27FC236}">
                    <a16:creationId xmlns:a16="http://schemas.microsoft.com/office/drawing/2014/main" id="{71F1284C-D9B2-48EC-BDCE-6CF4C076ECB9}"/>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DFDF02DB-02A4-4942-BD34-3F4903DA12A6}"/>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739432B6-8074-4F72-BB48-F48015CAE048}"/>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51" name="Freeform: Shape 50">
                <a:extLst>
                  <a:ext uri="{FF2B5EF4-FFF2-40B4-BE49-F238E27FC236}">
                    <a16:creationId xmlns:a16="http://schemas.microsoft.com/office/drawing/2014/main" id="{A017DF18-3257-471E-AFD3-39EB68FE2DF2}"/>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52" name="Freeform: Shape 51">
                <a:extLst>
                  <a:ext uri="{FF2B5EF4-FFF2-40B4-BE49-F238E27FC236}">
                    <a16:creationId xmlns:a16="http://schemas.microsoft.com/office/drawing/2014/main" id="{A7360442-04D2-49F1-BBE1-ED7C5CA0FF1A}"/>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53" name="Freeform: Shape 52">
                <a:extLst>
                  <a:ext uri="{FF2B5EF4-FFF2-40B4-BE49-F238E27FC236}">
                    <a16:creationId xmlns:a16="http://schemas.microsoft.com/office/drawing/2014/main" id="{8937ECC2-1561-4705-919F-243AFFCE8437}"/>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54" name="Freeform: Shape 53">
                <a:extLst>
                  <a:ext uri="{FF2B5EF4-FFF2-40B4-BE49-F238E27FC236}">
                    <a16:creationId xmlns:a16="http://schemas.microsoft.com/office/drawing/2014/main" id="{7AF7D52A-2FC7-4627-955A-6CB0E5E7ABFD}"/>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47" name="Freeform: Shape 46">
              <a:extLst>
                <a:ext uri="{FF2B5EF4-FFF2-40B4-BE49-F238E27FC236}">
                  <a16:creationId xmlns:a16="http://schemas.microsoft.com/office/drawing/2014/main" id="{B3C81E55-0711-4E01-975D-4649E53C8661}"/>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3" name="Title 1">
            <a:extLst>
              <a:ext uri="{FF2B5EF4-FFF2-40B4-BE49-F238E27FC236}">
                <a16:creationId xmlns:a16="http://schemas.microsoft.com/office/drawing/2014/main" id="{8782B20B-E447-47CC-93DB-B076EACC775D}"/>
              </a:ext>
            </a:extLst>
          </p:cNvPr>
          <p:cNvSpPr>
            <a:spLocks noGrp="1"/>
          </p:cNvSpPr>
          <p:nvPr>
            <p:ph type="title"/>
          </p:nvPr>
        </p:nvSpPr>
        <p:spPr>
          <a:xfrm>
            <a:off x="1198182" y="559813"/>
            <a:ext cx="5605358" cy="1664573"/>
          </a:xfrm>
          <a:prstGeom prst="rect">
            <a:avLst/>
          </a:prstGeom>
        </p:spPr>
        <p:txBody>
          <a:bodyPr/>
          <a:lstStyle/>
          <a:p>
            <a:pPr>
              <a:lnSpc>
                <a:spcPct val="100000"/>
              </a:lnSpc>
            </a:pPr>
            <a:r>
              <a:rPr lang="en-US"/>
              <a:t>Click to edit Master title style</a:t>
            </a:r>
            <a:endParaRPr lang="en-US" dirty="0"/>
          </a:p>
        </p:txBody>
      </p:sp>
      <p:sp>
        <p:nvSpPr>
          <p:cNvPr id="65" name="Text Placeholder 37">
            <a:extLst>
              <a:ext uri="{FF2B5EF4-FFF2-40B4-BE49-F238E27FC236}">
                <a16:creationId xmlns:a16="http://schemas.microsoft.com/office/drawing/2014/main" id="{D5185B59-89FE-4275-B159-E5FEA474B469}"/>
              </a:ext>
            </a:extLst>
          </p:cNvPr>
          <p:cNvSpPr>
            <a:spLocks noGrp="1"/>
          </p:cNvSpPr>
          <p:nvPr>
            <p:ph type="body" sz="quarter" idx="16" hasCustomPrompt="1"/>
          </p:nvPr>
        </p:nvSpPr>
        <p:spPr>
          <a:xfrm>
            <a:off x="1195452" y="2384474"/>
            <a:ext cx="5608088" cy="3785763"/>
          </a:xfrm>
          <a:prstGeom prst="rect">
            <a:avLst/>
          </a:prstGeom>
        </p:spPr>
        <p:txBody>
          <a:bodyPr/>
          <a:lstStyle>
            <a:lvl1pPr marL="457200" indent="-457200">
              <a:lnSpc>
                <a:spcPct val="100000"/>
              </a:lnSpc>
              <a:buFont typeface="Avenir Next LT Pro" panose="020B0504020202020204" pitchFamily="34" charset="0"/>
              <a:buChar char="+"/>
              <a:defRPr/>
            </a:lvl1pPr>
          </a:lstStyle>
          <a:p>
            <a:pPr lvl="0"/>
            <a:r>
              <a:rPr lang="en-US" dirty="0"/>
              <a:t>Click to add text</a:t>
            </a:r>
          </a:p>
        </p:txBody>
      </p:sp>
      <p:sp>
        <p:nvSpPr>
          <p:cNvPr id="61" name="Picture Placeholder 2">
            <a:extLst>
              <a:ext uri="{FF2B5EF4-FFF2-40B4-BE49-F238E27FC236}">
                <a16:creationId xmlns:a16="http://schemas.microsoft.com/office/drawing/2014/main" id="{9079FD8C-6441-4214-93DC-E9E3BB415897}"/>
              </a:ext>
            </a:extLst>
          </p:cNvPr>
          <p:cNvSpPr>
            <a:spLocks noGrp="1"/>
          </p:cNvSpPr>
          <p:nvPr>
            <p:ph type="pic" sz="quarter" idx="13" hasCustomPrompt="1"/>
          </p:nvPr>
        </p:nvSpPr>
        <p:spPr>
          <a:xfrm>
            <a:off x="7172325" y="558800"/>
            <a:ext cx="4818063" cy="2779713"/>
          </a:xfrm>
          <a:prstGeom prst="rect">
            <a:avLst/>
          </a:prstGeom>
        </p:spPr>
        <p:txBody>
          <a:bodyPr/>
          <a:lstStyle>
            <a:lvl1pPr marL="0" indent="0" algn="ctr">
              <a:buNone/>
              <a:defRPr sz="2000"/>
            </a:lvl1pPr>
          </a:lstStyle>
          <a:p>
            <a:r>
              <a:rPr lang="en-US" dirty="0"/>
              <a:t>Insert photo here</a:t>
            </a:r>
          </a:p>
        </p:txBody>
      </p:sp>
      <p:sp>
        <p:nvSpPr>
          <p:cNvPr id="62" name="Picture Placeholder 59">
            <a:extLst>
              <a:ext uri="{FF2B5EF4-FFF2-40B4-BE49-F238E27FC236}">
                <a16:creationId xmlns:a16="http://schemas.microsoft.com/office/drawing/2014/main" id="{8BDEDA7F-304A-4A6E-8DB7-B842B551B24F}"/>
              </a:ext>
            </a:extLst>
          </p:cNvPr>
          <p:cNvSpPr>
            <a:spLocks noGrp="1"/>
          </p:cNvSpPr>
          <p:nvPr>
            <p:ph type="pic" sz="quarter" idx="15" hasCustomPrompt="1"/>
          </p:nvPr>
        </p:nvSpPr>
        <p:spPr>
          <a:xfrm>
            <a:off x="7169150" y="3503613"/>
            <a:ext cx="4818063" cy="2666624"/>
          </a:xfrm>
          <a:prstGeom prst="rect">
            <a:avLst/>
          </a:prstGeom>
        </p:spPr>
        <p:txBody>
          <a:bodyPr/>
          <a:lstStyle>
            <a:lvl1pPr marL="0" indent="0" algn="ctr">
              <a:buNone/>
              <a:defRPr sz="2000"/>
            </a:lvl1pPr>
          </a:lstStyle>
          <a:p>
            <a:r>
              <a:rPr lang="en-US" dirty="0"/>
              <a:t>Insert photo here</a:t>
            </a:r>
          </a:p>
        </p:txBody>
      </p:sp>
      <p:sp>
        <p:nvSpPr>
          <p:cNvPr id="57" name="Date Placeholder 8">
            <a:extLst>
              <a:ext uri="{FF2B5EF4-FFF2-40B4-BE49-F238E27FC236}">
                <a16:creationId xmlns:a16="http://schemas.microsoft.com/office/drawing/2014/main" id="{786FFFB1-44AF-407C-A246-5AC9C17D34E2}"/>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a:t>2/2/20XX</a:t>
            </a:r>
            <a:endParaRPr lang="en-US" dirty="0"/>
          </a:p>
        </p:txBody>
      </p:sp>
      <p:sp>
        <p:nvSpPr>
          <p:cNvPr id="58" name="Footer Placeholder 9">
            <a:extLst>
              <a:ext uri="{FF2B5EF4-FFF2-40B4-BE49-F238E27FC236}">
                <a16:creationId xmlns:a16="http://schemas.microsoft.com/office/drawing/2014/main" id="{556011BF-48D6-437C-A8D4-087E1EB7BBEE}"/>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a:t>PRESENTATION TITLE</a:t>
            </a:r>
            <a:endParaRPr lang="en-US" dirty="0"/>
          </a:p>
        </p:txBody>
      </p:sp>
      <p:sp>
        <p:nvSpPr>
          <p:cNvPr id="59" name="Slide Number Placeholder 10">
            <a:extLst>
              <a:ext uri="{FF2B5EF4-FFF2-40B4-BE49-F238E27FC236}">
                <a16:creationId xmlns:a16="http://schemas.microsoft.com/office/drawing/2014/main" id="{975D7D2C-6BE7-4A0B-B546-9C9CE46F8AC4}"/>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424964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bg2"/>
        </a:solidFill>
        <a:effectLst/>
      </p:bgPr>
    </p:bg>
    <p:spTree>
      <p:nvGrpSpPr>
        <p:cNvPr id="1" name=""/>
        <p:cNvGrpSpPr/>
        <p:nvPr/>
      </p:nvGrpSpPr>
      <p:grpSpPr>
        <a:xfrm>
          <a:off x="0" y="0"/>
          <a:ext cx="0" cy="0"/>
          <a:chOff x="0" y="0"/>
          <a:chExt cx="0" cy="0"/>
        </a:xfrm>
      </p:grpSpPr>
      <p:grpSp>
        <p:nvGrpSpPr>
          <p:cNvPr id="17" name="Bottom Right">
            <a:extLst>
              <a:ext uri="{FF2B5EF4-FFF2-40B4-BE49-F238E27FC236}">
                <a16:creationId xmlns:a16="http://schemas.microsoft.com/office/drawing/2014/main" id="{E111E959-AE2E-40A4-98AD-7D52A1959D08}"/>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18" name="Graphic 157">
              <a:extLst>
                <a:ext uri="{FF2B5EF4-FFF2-40B4-BE49-F238E27FC236}">
                  <a16:creationId xmlns:a16="http://schemas.microsoft.com/office/drawing/2014/main" id="{0908BA80-B05F-4958-9382-A0D94102441D}"/>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20" name="Freeform: Shape 19">
                <a:extLst>
                  <a:ext uri="{FF2B5EF4-FFF2-40B4-BE49-F238E27FC236}">
                    <a16:creationId xmlns:a16="http://schemas.microsoft.com/office/drawing/2014/main" id="{75B7426F-B5A6-48C2-AA98-B1B4903DB48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46088CEA-297B-452F-B8C9-4FE4B30AD863}"/>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00A58A3D-F03E-45B2-B6F2-3B23998696AD}"/>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74551D63-42D8-4E16-B803-BCDF887E3BA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D32D482B-70A4-4367-9129-156A4E10BA2D}"/>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403B5FA3-C7DC-40A8-903C-5CEB2D9F39F9}"/>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C18C48C9-D302-4DF3-9905-1C77DADBB06D}"/>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19" name="Freeform: Shape 18">
              <a:extLst>
                <a:ext uri="{FF2B5EF4-FFF2-40B4-BE49-F238E27FC236}">
                  <a16:creationId xmlns:a16="http://schemas.microsoft.com/office/drawing/2014/main" id="{31D0B3BD-DDF6-4C74-88B5-F16A89D4159D}"/>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4" name="Top Left">
            <a:extLst>
              <a:ext uri="{FF2B5EF4-FFF2-40B4-BE49-F238E27FC236}">
                <a16:creationId xmlns:a16="http://schemas.microsoft.com/office/drawing/2014/main" id="{8087FF2B-AA37-46BB-98C5-51A0DBC1CD28}"/>
              </a:ext>
              <a:ext uri="{C183D7F6-B498-43B3-948B-1728B52AA6E4}">
                <adec:decorative xmlns:adec="http://schemas.microsoft.com/office/drawing/2017/decorative" val="1"/>
              </a:ext>
            </a:extLst>
          </p:cNvPr>
          <p:cNvGrpSpPr/>
          <p:nvPr userDrawn="1"/>
        </p:nvGrpSpPr>
        <p:grpSpPr>
          <a:xfrm>
            <a:off x="10849" y="-3086"/>
            <a:ext cx="2198951" cy="3349518"/>
            <a:chOff x="10849" y="-3086"/>
            <a:chExt cx="2198951" cy="3349518"/>
          </a:xfrm>
        </p:grpSpPr>
        <p:sp>
          <p:nvSpPr>
            <p:cNvPr id="65" name="Freeform: Shape 64">
              <a:extLst>
                <a:ext uri="{FF2B5EF4-FFF2-40B4-BE49-F238E27FC236}">
                  <a16:creationId xmlns:a16="http://schemas.microsoft.com/office/drawing/2014/main" id="{C6EA10B1-B913-4692-AC3E-121374FD78FE}"/>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6" name="Freeform: Shape 65">
              <a:extLst>
                <a:ext uri="{FF2B5EF4-FFF2-40B4-BE49-F238E27FC236}">
                  <a16:creationId xmlns:a16="http://schemas.microsoft.com/office/drawing/2014/main" id="{72B1778E-37F1-4D06-A0C1-E121F48AB542}"/>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67" name="Freeform: Shape 66">
              <a:extLst>
                <a:ext uri="{FF2B5EF4-FFF2-40B4-BE49-F238E27FC236}">
                  <a16:creationId xmlns:a16="http://schemas.microsoft.com/office/drawing/2014/main" id="{65F5AAFE-F598-42CC-8D85-36011CE9D145}"/>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68" name="Freeform: Shape 67">
              <a:extLst>
                <a:ext uri="{FF2B5EF4-FFF2-40B4-BE49-F238E27FC236}">
                  <a16:creationId xmlns:a16="http://schemas.microsoft.com/office/drawing/2014/main" id="{6D3678A3-EBA1-461E-B7FE-B58776C95CD3}"/>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69" name="Freeform: Shape 68">
              <a:extLst>
                <a:ext uri="{FF2B5EF4-FFF2-40B4-BE49-F238E27FC236}">
                  <a16:creationId xmlns:a16="http://schemas.microsoft.com/office/drawing/2014/main" id="{B8543F0A-65E2-4F14-975F-3AA8B5B17417}"/>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70" name="Freeform: Shape 69">
              <a:extLst>
                <a:ext uri="{FF2B5EF4-FFF2-40B4-BE49-F238E27FC236}">
                  <a16:creationId xmlns:a16="http://schemas.microsoft.com/office/drawing/2014/main" id="{A6925965-04E0-4184-8AE3-0FFE4EF318F3}"/>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71" name="Freeform: Shape 70">
              <a:extLst>
                <a:ext uri="{FF2B5EF4-FFF2-40B4-BE49-F238E27FC236}">
                  <a16:creationId xmlns:a16="http://schemas.microsoft.com/office/drawing/2014/main" id="{C725961F-048D-4994-8055-83DE34C83663}"/>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72" name="Freeform: Shape 71">
              <a:extLst>
                <a:ext uri="{FF2B5EF4-FFF2-40B4-BE49-F238E27FC236}">
                  <a16:creationId xmlns:a16="http://schemas.microsoft.com/office/drawing/2014/main" id="{00656CFD-98C0-4307-A549-3341C5CFFB78}"/>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3" name="Title 2">
            <a:extLst>
              <a:ext uri="{FF2B5EF4-FFF2-40B4-BE49-F238E27FC236}">
                <a16:creationId xmlns:a16="http://schemas.microsoft.com/office/drawing/2014/main" id="{0E66F049-1B70-4977-BDD1-C26AD9880F65}"/>
              </a:ext>
            </a:extLst>
          </p:cNvPr>
          <p:cNvSpPr>
            <a:spLocks noGrp="1"/>
          </p:cNvSpPr>
          <p:nvPr>
            <p:ph type="title" hasCustomPrompt="1"/>
          </p:nvPr>
        </p:nvSpPr>
        <p:spPr>
          <a:xfrm>
            <a:off x="1075531" y="158840"/>
            <a:ext cx="4790032" cy="2779466"/>
          </a:xfrm>
          <a:prstGeom prst="rect">
            <a:avLst/>
          </a:prstGeom>
        </p:spPr>
        <p:txBody>
          <a:bodyPr anchor="ctr"/>
          <a:lstStyle>
            <a:lvl1pPr>
              <a:lnSpc>
                <a:spcPct val="120000"/>
              </a:lnSpc>
              <a:defRPr/>
            </a:lvl1pPr>
          </a:lstStyle>
          <a:p>
            <a:r>
              <a:rPr lang="en-US" dirty="0"/>
              <a:t>Click to add title</a:t>
            </a:r>
          </a:p>
        </p:txBody>
      </p:sp>
      <p:sp>
        <p:nvSpPr>
          <p:cNvPr id="99" name="Text Placeholder 97">
            <a:extLst>
              <a:ext uri="{FF2B5EF4-FFF2-40B4-BE49-F238E27FC236}">
                <a16:creationId xmlns:a16="http://schemas.microsoft.com/office/drawing/2014/main" id="{7018E2A7-B977-427A-AFCB-3A4836EB4DE1}"/>
              </a:ext>
            </a:extLst>
          </p:cNvPr>
          <p:cNvSpPr>
            <a:spLocks noGrp="1"/>
          </p:cNvSpPr>
          <p:nvPr>
            <p:ph type="body" sz="quarter" idx="15" hasCustomPrompt="1"/>
          </p:nvPr>
        </p:nvSpPr>
        <p:spPr>
          <a:xfrm>
            <a:off x="6064947" y="168275"/>
            <a:ext cx="4790032" cy="2632256"/>
          </a:xfrm>
          <a:prstGeom prst="rect">
            <a:avLst/>
          </a:prstGeom>
        </p:spPr>
        <p:txBody>
          <a:bodyPr anchor="ctr"/>
          <a:lstStyle>
            <a:lvl1pPr marL="0" indent="0">
              <a:lnSpc>
                <a:spcPct val="100000"/>
              </a:lnSpc>
              <a:buNone/>
              <a:defRPr sz="1800"/>
            </a:lvl1pPr>
          </a:lstStyle>
          <a:p>
            <a:pPr lvl="0"/>
            <a:r>
              <a:rPr lang="en-US" dirty="0"/>
              <a:t>Click to add text</a:t>
            </a:r>
          </a:p>
        </p:txBody>
      </p:sp>
      <p:sp>
        <p:nvSpPr>
          <p:cNvPr id="90" name="Picture Placeholder 86">
            <a:extLst>
              <a:ext uri="{FF2B5EF4-FFF2-40B4-BE49-F238E27FC236}">
                <a16:creationId xmlns:a16="http://schemas.microsoft.com/office/drawing/2014/main" id="{ED450ADD-E6EC-4121-B563-F50E064A4971}"/>
              </a:ext>
            </a:extLst>
          </p:cNvPr>
          <p:cNvSpPr>
            <a:spLocks noGrp="1"/>
          </p:cNvSpPr>
          <p:nvPr>
            <p:ph type="pic" sz="quarter" idx="10" hasCustomPrompt="1"/>
          </p:nvPr>
        </p:nvSpPr>
        <p:spPr>
          <a:xfrm>
            <a:off x="198741" y="2938306"/>
            <a:ext cx="11812017" cy="3915950"/>
          </a:xfrm>
          <a:prstGeom prst="rect">
            <a:avLst/>
          </a:prstGeom>
        </p:spPr>
        <p:txBody>
          <a:bodyPr/>
          <a:lstStyle>
            <a:lvl1pPr marL="0" indent="0" algn="ctr">
              <a:buNone/>
              <a:defRPr sz="2000"/>
            </a:lvl1pPr>
          </a:lstStyle>
          <a:p>
            <a:r>
              <a:rPr lang="en-US" dirty="0"/>
              <a:t>Insert photo here</a:t>
            </a:r>
          </a:p>
        </p:txBody>
      </p:sp>
      <p:sp>
        <p:nvSpPr>
          <p:cNvPr id="91" name="Date Placeholder 8">
            <a:extLst>
              <a:ext uri="{FF2B5EF4-FFF2-40B4-BE49-F238E27FC236}">
                <a16:creationId xmlns:a16="http://schemas.microsoft.com/office/drawing/2014/main" id="{9DDE65E2-ADF9-4ECD-93DA-3242E5FF3409}"/>
              </a:ext>
            </a:extLst>
          </p:cNvPr>
          <p:cNvSpPr>
            <a:spLocks noGrp="1"/>
          </p:cNvSpPr>
          <p:nvPr>
            <p:ph type="dt" sz="half" idx="11"/>
          </p:nvPr>
        </p:nvSpPr>
        <p:spPr>
          <a:xfrm>
            <a:off x="838200" y="6356350"/>
            <a:ext cx="2743200" cy="365125"/>
          </a:xfrm>
          <a:prstGeom prst="rect">
            <a:avLst/>
          </a:prstGeom>
        </p:spPr>
        <p:txBody>
          <a:bodyPr/>
          <a:lstStyle>
            <a:lvl1pPr>
              <a:defRPr sz="900" spc="200" baseline="0">
                <a:solidFill>
                  <a:schemeClr val="bg1"/>
                </a:solidFill>
                <a:effectLst>
                  <a:outerShdw blurRad="38100" dist="38100" dir="2700000" algn="tl">
                    <a:srgbClr val="000000">
                      <a:alpha val="43137"/>
                    </a:srgbClr>
                  </a:outerShdw>
                </a:effectLst>
              </a:defRPr>
            </a:lvl1pPr>
          </a:lstStyle>
          <a:p>
            <a:r>
              <a:rPr lang="en-US"/>
              <a:t>2/2/20XX</a:t>
            </a:r>
            <a:endParaRPr lang="en-US" dirty="0"/>
          </a:p>
        </p:txBody>
      </p:sp>
      <p:sp>
        <p:nvSpPr>
          <p:cNvPr id="92" name="Footer Placeholder 9">
            <a:extLst>
              <a:ext uri="{FF2B5EF4-FFF2-40B4-BE49-F238E27FC236}">
                <a16:creationId xmlns:a16="http://schemas.microsoft.com/office/drawing/2014/main" id="{5B7FAD18-E3EE-4498-AEAC-7217CE6DA768}"/>
              </a:ext>
            </a:extLst>
          </p:cNvPr>
          <p:cNvSpPr>
            <a:spLocks noGrp="1"/>
          </p:cNvSpPr>
          <p:nvPr>
            <p:ph type="ftr" sz="quarter" idx="12"/>
          </p:nvPr>
        </p:nvSpPr>
        <p:spPr>
          <a:xfrm>
            <a:off x="4038600" y="6356350"/>
            <a:ext cx="4114800" cy="365125"/>
          </a:xfrm>
          <a:prstGeom prst="rect">
            <a:avLst/>
          </a:prstGeom>
        </p:spPr>
        <p:txBody>
          <a:bodyPr/>
          <a:lstStyle>
            <a:lvl1pPr algn="ctr">
              <a:defRPr sz="900" spc="200" baseline="0">
                <a:solidFill>
                  <a:schemeClr val="bg1"/>
                </a:solidFill>
                <a:effectLst>
                  <a:outerShdw blurRad="38100" dist="38100" dir="2700000" algn="tl">
                    <a:srgbClr val="000000">
                      <a:alpha val="43137"/>
                    </a:srgbClr>
                  </a:outerShdw>
                </a:effectLst>
              </a:defRPr>
            </a:lvl1pPr>
          </a:lstStyle>
          <a:p>
            <a:r>
              <a:rPr lang="en-US"/>
              <a:t>PRESENTATION TITLE</a:t>
            </a:r>
            <a:endParaRPr lang="en-US" dirty="0"/>
          </a:p>
        </p:txBody>
      </p:sp>
      <p:sp>
        <p:nvSpPr>
          <p:cNvPr id="93" name="Slide Number Placeholder 10">
            <a:extLst>
              <a:ext uri="{FF2B5EF4-FFF2-40B4-BE49-F238E27FC236}">
                <a16:creationId xmlns:a16="http://schemas.microsoft.com/office/drawing/2014/main" id="{5894C940-55FC-4B08-99A8-DD2254FABCAD}"/>
              </a:ext>
            </a:extLst>
          </p:cNvPr>
          <p:cNvSpPr>
            <a:spLocks noGrp="1"/>
          </p:cNvSpPr>
          <p:nvPr>
            <p:ph type="sldNum" sz="quarter" idx="13"/>
          </p:nvPr>
        </p:nvSpPr>
        <p:spPr>
          <a:xfrm>
            <a:off x="9906000" y="6356350"/>
            <a:ext cx="1447800" cy="365125"/>
          </a:xfrm>
          <a:prstGeom prst="rect">
            <a:avLst/>
          </a:prstGeom>
        </p:spPr>
        <p:txBody>
          <a:bodyPr/>
          <a:lstStyle>
            <a:lvl1pPr algn="r">
              <a:defRPr sz="900" spc="200" baseline="0">
                <a:solidFill>
                  <a:schemeClr val="bg1"/>
                </a:solidFill>
                <a:effectLst>
                  <a:outerShdw blurRad="38100" dist="38100" dir="2700000" algn="tl">
                    <a:srgbClr val="000000">
                      <a:alpha val="43137"/>
                    </a:srgbClr>
                  </a:outerShdw>
                </a:effectLs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3984194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bg2"/>
        </a:solidFill>
        <a:effectLst/>
      </p:bgPr>
    </p:bg>
    <p:spTree>
      <p:nvGrpSpPr>
        <p:cNvPr id="1" name=""/>
        <p:cNvGrpSpPr/>
        <p:nvPr/>
      </p:nvGrpSpPr>
      <p:grpSpPr>
        <a:xfrm>
          <a:off x="0" y="0"/>
          <a:ext cx="0" cy="0"/>
          <a:chOff x="0" y="0"/>
          <a:chExt cx="0" cy="0"/>
        </a:xfrm>
      </p:grpSpPr>
      <p:grpSp>
        <p:nvGrpSpPr>
          <p:cNvPr id="22" name="Bottom Right">
            <a:extLst>
              <a:ext uri="{FF2B5EF4-FFF2-40B4-BE49-F238E27FC236}">
                <a16:creationId xmlns:a16="http://schemas.microsoft.com/office/drawing/2014/main" id="{B023FEDE-FD35-413E-A6E6-2F36BD0D10BA}"/>
              </a:ext>
              <a:ext uri="{C183D7F6-B498-43B3-948B-1728B52AA6E4}">
                <adec:decorative xmlns:adec="http://schemas.microsoft.com/office/drawing/2017/decorative" val="1"/>
              </a:ext>
            </a:extLst>
          </p:cNvPr>
          <p:cNvGrpSpPr/>
          <p:nvPr userDrawn="1"/>
        </p:nvGrpSpPr>
        <p:grpSpPr>
          <a:xfrm>
            <a:off x="7974976" y="3278144"/>
            <a:ext cx="4211600" cy="3581399"/>
            <a:chOff x="7980400" y="3276601"/>
            <a:chExt cx="4211600" cy="3581399"/>
          </a:xfrm>
        </p:grpSpPr>
        <p:grpSp>
          <p:nvGrpSpPr>
            <p:cNvPr id="23" name="Graphic 157">
              <a:extLst>
                <a:ext uri="{FF2B5EF4-FFF2-40B4-BE49-F238E27FC236}">
                  <a16:creationId xmlns:a16="http://schemas.microsoft.com/office/drawing/2014/main" id="{F296456E-2618-4FC5-BBF1-98139316B9A8}"/>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25" name="Freeform: Shape 24">
                <a:extLst>
                  <a:ext uri="{FF2B5EF4-FFF2-40B4-BE49-F238E27FC236}">
                    <a16:creationId xmlns:a16="http://schemas.microsoft.com/office/drawing/2014/main" id="{7BF8EDC0-C078-4225-BC74-92C170331E38}"/>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Shape 25">
                <a:extLst>
                  <a:ext uri="{FF2B5EF4-FFF2-40B4-BE49-F238E27FC236}">
                    <a16:creationId xmlns:a16="http://schemas.microsoft.com/office/drawing/2014/main" id="{CD11E24B-6171-4BA5-9124-771EEDEA4B01}"/>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Shape 26">
                <a:extLst>
                  <a:ext uri="{FF2B5EF4-FFF2-40B4-BE49-F238E27FC236}">
                    <a16:creationId xmlns:a16="http://schemas.microsoft.com/office/drawing/2014/main" id="{C6B79974-93CA-440A-90D6-341091F806E7}"/>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30">
                <a:extLst>
                  <a:ext uri="{FF2B5EF4-FFF2-40B4-BE49-F238E27FC236}">
                    <a16:creationId xmlns:a16="http://schemas.microsoft.com/office/drawing/2014/main" id="{DC593E8A-F480-4181-9BFA-78603CBA776D}"/>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31">
                <a:extLst>
                  <a:ext uri="{FF2B5EF4-FFF2-40B4-BE49-F238E27FC236}">
                    <a16:creationId xmlns:a16="http://schemas.microsoft.com/office/drawing/2014/main" id="{73032549-12BB-4057-B2CF-E2C2F6B5ABE5}"/>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32">
                <a:extLst>
                  <a:ext uri="{FF2B5EF4-FFF2-40B4-BE49-F238E27FC236}">
                    <a16:creationId xmlns:a16="http://schemas.microsoft.com/office/drawing/2014/main" id="{73798276-B98D-42F7-AF59-B30CDDB4C987}"/>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Shape 36">
                <a:extLst>
                  <a:ext uri="{FF2B5EF4-FFF2-40B4-BE49-F238E27FC236}">
                    <a16:creationId xmlns:a16="http://schemas.microsoft.com/office/drawing/2014/main" id="{E548A05F-8BF4-489F-9169-CDD749ADB38E}"/>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4" name="Freeform: Shape 23">
              <a:extLst>
                <a:ext uri="{FF2B5EF4-FFF2-40B4-BE49-F238E27FC236}">
                  <a16:creationId xmlns:a16="http://schemas.microsoft.com/office/drawing/2014/main" id="{0987E2E0-CC03-4A51-9ADC-3A8F0F814601}"/>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 name="Top left">
            <a:extLst>
              <a:ext uri="{FF2B5EF4-FFF2-40B4-BE49-F238E27FC236}">
                <a16:creationId xmlns:a16="http://schemas.microsoft.com/office/drawing/2014/main" id="{F971CDD8-150B-43CA-B0B4-453E99E546ED}"/>
              </a:ext>
              <a:ext uri="{C183D7F6-B498-43B3-948B-1728B52AA6E4}">
                <adec:decorative xmlns:adec="http://schemas.microsoft.com/office/drawing/2017/decorative" val="1"/>
              </a:ext>
            </a:extLst>
          </p:cNvPr>
          <p:cNvGrpSpPr/>
          <p:nvPr userDrawn="1"/>
        </p:nvGrpSpPr>
        <p:grpSpPr>
          <a:xfrm>
            <a:off x="5425" y="-1543"/>
            <a:ext cx="2198951" cy="3349518"/>
            <a:chOff x="10849" y="-3086"/>
            <a:chExt cx="2198951" cy="3349518"/>
          </a:xfrm>
        </p:grpSpPr>
        <p:sp>
          <p:nvSpPr>
            <p:cNvPr id="5" name="Freeform: Shape 4">
              <a:extLst>
                <a:ext uri="{FF2B5EF4-FFF2-40B4-BE49-F238E27FC236}">
                  <a16:creationId xmlns:a16="http://schemas.microsoft.com/office/drawing/2014/main" id="{83FB31C0-83A2-4CA9-9E10-759376BB8FA0}"/>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 name="Freeform: Shape 5">
              <a:extLst>
                <a:ext uri="{FF2B5EF4-FFF2-40B4-BE49-F238E27FC236}">
                  <a16:creationId xmlns:a16="http://schemas.microsoft.com/office/drawing/2014/main" id="{F7AD3F4D-9E8E-4CDB-8839-1190B87F504B}"/>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6">
              <a:extLst>
                <a:ext uri="{FF2B5EF4-FFF2-40B4-BE49-F238E27FC236}">
                  <a16:creationId xmlns:a16="http://schemas.microsoft.com/office/drawing/2014/main" id="{1C05B4CB-A75C-4E77-9C9C-E85054415485}"/>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7">
              <a:extLst>
                <a:ext uri="{FF2B5EF4-FFF2-40B4-BE49-F238E27FC236}">
                  <a16:creationId xmlns:a16="http://schemas.microsoft.com/office/drawing/2014/main" id="{E6F2C58A-0001-4403-961A-8D72894A87EB}"/>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8">
              <a:extLst>
                <a:ext uri="{FF2B5EF4-FFF2-40B4-BE49-F238E27FC236}">
                  <a16:creationId xmlns:a16="http://schemas.microsoft.com/office/drawing/2014/main" id="{A9666267-BD43-43DF-B0BB-96735BF82B20}"/>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Shape 9">
              <a:extLst>
                <a:ext uri="{FF2B5EF4-FFF2-40B4-BE49-F238E27FC236}">
                  <a16:creationId xmlns:a16="http://schemas.microsoft.com/office/drawing/2014/main" id="{B7B6C40E-1E26-456A-98BF-FD02DE25BBBF}"/>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10">
              <a:extLst>
                <a:ext uri="{FF2B5EF4-FFF2-40B4-BE49-F238E27FC236}">
                  <a16:creationId xmlns:a16="http://schemas.microsoft.com/office/drawing/2014/main" id="{9E9DD0F3-80C9-4BAD-BE68-DF9B78B367FC}"/>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11">
              <a:extLst>
                <a:ext uri="{FF2B5EF4-FFF2-40B4-BE49-F238E27FC236}">
                  <a16:creationId xmlns:a16="http://schemas.microsoft.com/office/drawing/2014/main" id="{1D374254-F113-4FB1-A938-2CBE5B375587}"/>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itle 1">
            <a:extLst>
              <a:ext uri="{FF2B5EF4-FFF2-40B4-BE49-F238E27FC236}">
                <a16:creationId xmlns:a16="http://schemas.microsoft.com/office/drawing/2014/main" id="{2C91688C-CA2F-423F-87BC-5CF5F4A66AD4}"/>
              </a:ext>
            </a:extLst>
          </p:cNvPr>
          <p:cNvSpPr>
            <a:spLocks noGrp="1"/>
          </p:cNvSpPr>
          <p:nvPr>
            <p:ph type="ctrTitle"/>
          </p:nvPr>
        </p:nvSpPr>
        <p:spPr>
          <a:xfrm>
            <a:off x="1005653" y="744909"/>
            <a:ext cx="5581561" cy="3155419"/>
          </a:xfrm>
          <a:prstGeom prst="rect">
            <a:avLst/>
          </a:prstGeom>
        </p:spPr>
        <p:txBody>
          <a:bodyPr anchor="b">
            <a:normAutofit/>
          </a:bodyPr>
          <a:lstStyle/>
          <a:p>
            <a:pPr algn="l"/>
            <a:r>
              <a:rPr lang="en-US" sz="5400">
                <a:cs typeface="Posterama" panose="020B0504020200020000" pitchFamily="34" charset="0"/>
              </a:rPr>
              <a:t>Click to edit Master title style</a:t>
            </a:r>
            <a:endParaRPr lang="en-US" sz="5400" dirty="0">
              <a:cs typeface="Posterama" panose="020B0504020200020000" pitchFamily="34" charset="0"/>
            </a:endParaRPr>
          </a:p>
        </p:txBody>
      </p:sp>
      <p:grpSp>
        <p:nvGrpSpPr>
          <p:cNvPr id="28" name="Cross">
            <a:extLst>
              <a:ext uri="{FF2B5EF4-FFF2-40B4-BE49-F238E27FC236}">
                <a16:creationId xmlns:a16="http://schemas.microsoft.com/office/drawing/2014/main" id="{DE90EA9D-D33A-4461-8A51-988087AEC6AA}"/>
              </a:ext>
              <a:ext uri="{C183D7F6-B498-43B3-948B-1728B52AA6E4}">
                <adec:decorative xmlns:adec="http://schemas.microsoft.com/office/drawing/2017/decorative" val="1"/>
              </a:ext>
            </a:extLst>
          </p:cNvPr>
          <p:cNvGrpSpPr/>
          <p:nvPr userDrawn="1"/>
        </p:nvGrpSpPr>
        <p:grpSpPr>
          <a:xfrm>
            <a:off x="7948013" y="3330979"/>
            <a:ext cx="118872" cy="118872"/>
            <a:chOff x="1175347" y="3733800"/>
            <a:chExt cx="118872" cy="118872"/>
          </a:xfrm>
        </p:grpSpPr>
        <p:cxnSp>
          <p:nvCxnSpPr>
            <p:cNvPr id="29" name="Straight Connector 28">
              <a:extLst>
                <a:ext uri="{FF2B5EF4-FFF2-40B4-BE49-F238E27FC236}">
                  <a16:creationId xmlns:a16="http://schemas.microsoft.com/office/drawing/2014/main" id="{F7119486-F5DF-4CAA-A71E-2861F2CBECF7}"/>
                </a:ext>
              </a:extLst>
            </p:cNvPr>
            <p:cNvCxnSpPr>
              <a:cxnSpLocks/>
            </p:cNvCxnSpPr>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2C858657-F484-4466-8AFB-7FAD2E65B72F}"/>
                </a:ext>
              </a:extLst>
            </p:cNvPr>
            <p:cNvCxnSpPr>
              <a:cxnSpLocks/>
            </p:cNvCxnSpPr>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
        <p:nvSpPr>
          <p:cNvPr id="39" name="Text Placeholder 37">
            <a:extLst>
              <a:ext uri="{FF2B5EF4-FFF2-40B4-BE49-F238E27FC236}">
                <a16:creationId xmlns:a16="http://schemas.microsoft.com/office/drawing/2014/main" id="{98D12C8B-CC26-42CF-A68C-CF06CCA79DB0}"/>
              </a:ext>
            </a:extLst>
          </p:cNvPr>
          <p:cNvSpPr>
            <a:spLocks noGrp="1"/>
          </p:cNvSpPr>
          <p:nvPr>
            <p:ph type="body" sz="quarter" idx="13" hasCustomPrompt="1"/>
          </p:nvPr>
        </p:nvSpPr>
        <p:spPr>
          <a:xfrm>
            <a:off x="1012825" y="4075113"/>
            <a:ext cx="5581650" cy="2054225"/>
          </a:xfrm>
          <a:prstGeom prst="rect">
            <a:avLst/>
          </a:prstGeom>
        </p:spPr>
        <p:txBody>
          <a:bodyPr/>
          <a:lstStyle>
            <a:lvl1pPr marL="0" indent="0">
              <a:buNone/>
              <a:defRPr/>
            </a:lvl1pPr>
          </a:lstStyle>
          <a:p>
            <a:pPr lvl="0"/>
            <a:r>
              <a:rPr lang="en-US" dirty="0"/>
              <a:t>Click to add subtitle</a:t>
            </a:r>
          </a:p>
        </p:txBody>
      </p:sp>
      <p:sp>
        <p:nvSpPr>
          <p:cNvPr id="42" name="Picture Placeholder 41">
            <a:extLst>
              <a:ext uri="{FF2B5EF4-FFF2-40B4-BE49-F238E27FC236}">
                <a16:creationId xmlns:a16="http://schemas.microsoft.com/office/drawing/2014/main" id="{E3C5E9AD-97DA-438E-9830-992F9CA586B4}"/>
              </a:ext>
            </a:extLst>
          </p:cNvPr>
          <p:cNvSpPr>
            <a:spLocks noGrp="1"/>
          </p:cNvSpPr>
          <p:nvPr>
            <p:ph type="pic" sz="quarter" idx="14" hasCustomPrompt="1"/>
          </p:nvPr>
        </p:nvSpPr>
        <p:spPr>
          <a:xfrm>
            <a:off x="6632018" y="920426"/>
            <a:ext cx="2478719" cy="4957437"/>
          </a:xfrm>
          <a:custGeom>
            <a:avLst/>
            <a:gdLst>
              <a:gd name="connsiteX0" fmla="*/ 2478719 w 2478719"/>
              <a:gd name="connsiteY0" fmla="*/ 0 h 4957437"/>
              <a:gd name="connsiteX1" fmla="*/ 2478719 w 2478719"/>
              <a:gd name="connsiteY1" fmla="*/ 4957437 h 4957437"/>
              <a:gd name="connsiteX2" fmla="*/ 0 w 2478719"/>
              <a:gd name="connsiteY2" fmla="*/ 2478719 h 4957437"/>
              <a:gd name="connsiteX3" fmla="*/ 2478719 w 2478719"/>
              <a:gd name="connsiteY3" fmla="*/ 0 h 4957437"/>
            </a:gdLst>
            <a:ahLst/>
            <a:cxnLst>
              <a:cxn ang="0">
                <a:pos x="connsiteX0" y="connsiteY0"/>
              </a:cxn>
              <a:cxn ang="0">
                <a:pos x="connsiteX1" y="connsiteY1"/>
              </a:cxn>
              <a:cxn ang="0">
                <a:pos x="connsiteX2" y="connsiteY2"/>
              </a:cxn>
              <a:cxn ang="0">
                <a:pos x="connsiteX3" y="connsiteY3"/>
              </a:cxn>
            </a:cxnLst>
            <a:rect l="l" t="t" r="r" b="b"/>
            <a:pathLst>
              <a:path w="2478719" h="4957437">
                <a:moveTo>
                  <a:pt x="2478719" y="0"/>
                </a:moveTo>
                <a:lnTo>
                  <a:pt x="2478719" y="4957437"/>
                </a:lnTo>
                <a:cubicBezTo>
                  <a:pt x="1109777" y="4957437"/>
                  <a:pt x="0" y="3847661"/>
                  <a:pt x="0" y="2478719"/>
                </a:cubicBezTo>
                <a:cubicBezTo>
                  <a:pt x="0" y="1109777"/>
                  <a:pt x="1109777" y="0"/>
                  <a:pt x="2478719" y="0"/>
                </a:cubicBezTo>
                <a:close/>
              </a:path>
            </a:pathLst>
          </a:custGeom>
        </p:spPr>
        <p:txBody>
          <a:bodyPr wrap="square" anchor="ctr">
            <a:noAutofit/>
          </a:bodyPr>
          <a:lstStyle>
            <a:lvl1pPr marL="0" indent="0" algn="ctr">
              <a:buNone/>
              <a:defRPr sz="2000"/>
            </a:lvl1pPr>
          </a:lstStyle>
          <a:p>
            <a:r>
              <a:rPr lang="en-US" dirty="0"/>
              <a:t>Click to add photo</a:t>
            </a:r>
          </a:p>
        </p:txBody>
      </p:sp>
      <p:sp>
        <p:nvSpPr>
          <p:cNvPr id="45" name="Picture Placeholder 44">
            <a:extLst>
              <a:ext uri="{FF2B5EF4-FFF2-40B4-BE49-F238E27FC236}">
                <a16:creationId xmlns:a16="http://schemas.microsoft.com/office/drawing/2014/main" id="{29CDCB5D-3CB9-4A05-9109-F46C1FEB08B2}"/>
              </a:ext>
            </a:extLst>
          </p:cNvPr>
          <p:cNvSpPr>
            <a:spLocks noGrp="1"/>
          </p:cNvSpPr>
          <p:nvPr>
            <p:ph type="pic" sz="quarter" idx="15" hasCustomPrompt="1"/>
          </p:nvPr>
        </p:nvSpPr>
        <p:spPr>
          <a:xfrm>
            <a:off x="9244935" y="920815"/>
            <a:ext cx="2410165" cy="2410165"/>
          </a:xfrm>
          <a:custGeom>
            <a:avLst/>
            <a:gdLst>
              <a:gd name="connsiteX0" fmla="*/ 0 w 2410165"/>
              <a:gd name="connsiteY0" fmla="*/ 0 h 2410165"/>
              <a:gd name="connsiteX1" fmla="*/ 2410165 w 2410165"/>
              <a:gd name="connsiteY1" fmla="*/ 2410165 h 2410165"/>
              <a:gd name="connsiteX2" fmla="*/ 0 w 2410165"/>
              <a:gd name="connsiteY2" fmla="*/ 2410165 h 2410165"/>
            </a:gdLst>
            <a:ahLst/>
            <a:cxnLst>
              <a:cxn ang="0">
                <a:pos x="connsiteX0" y="connsiteY0"/>
              </a:cxn>
              <a:cxn ang="0">
                <a:pos x="connsiteX1" y="connsiteY1"/>
              </a:cxn>
              <a:cxn ang="0">
                <a:pos x="connsiteX2" y="connsiteY2"/>
              </a:cxn>
            </a:cxnLst>
            <a:rect l="l" t="t" r="r" b="b"/>
            <a:pathLst>
              <a:path w="2410165" h="2410165">
                <a:moveTo>
                  <a:pt x="0" y="0"/>
                </a:moveTo>
                <a:cubicBezTo>
                  <a:pt x="1331082" y="0"/>
                  <a:pt x="2410165" y="1079083"/>
                  <a:pt x="2410165" y="2410165"/>
                </a:cubicBezTo>
                <a:lnTo>
                  <a:pt x="0" y="2410165"/>
                </a:lnTo>
                <a:close/>
              </a:path>
            </a:pathLst>
          </a:custGeom>
        </p:spPr>
        <p:txBody>
          <a:bodyPr wrap="square" anchor="b">
            <a:noAutofit/>
          </a:bodyPr>
          <a:lstStyle>
            <a:lvl1pPr marL="0" indent="0" algn="ctr">
              <a:buNone/>
              <a:defRPr sz="2000"/>
            </a:lvl1pPr>
          </a:lstStyle>
          <a:p>
            <a:r>
              <a:rPr lang="en-US" dirty="0"/>
              <a:t>Click to</a:t>
            </a:r>
          </a:p>
          <a:p>
            <a:r>
              <a:rPr lang="en-US" dirty="0"/>
              <a:t>add photo</a:t>
            </a:r>
          </a:p>
        </p:txBody>
      </p:sp>
      <p:sp>
        <p:nvSpPr>
          <p:cNvPr id="48" name="Picture Placeholder 47">
            <a:extLst>
              <a:ext uri="{FF2B5EF4-FFF2-40B4-BE49-F238E27FC236}">
                <a16:creationId xmlns:a16="http://schemas.microsoft.com/office/drawing/2014/main" id="{C1949CC4-76B8-4D86-AF8E-6201557DC29D}"/>
              </a:ext>
            </a:extLst>
          </p:cNvPr>
          <p:cNvSpPr>
            <a:spLocks noGrp="1"/>
          </p:cNvSpPr>
          <p:nvPr>
            <p:ph type="pic" sz="quarter" idx="16" hasCustomPrompt="1"/>
          </p:nvPr>
        </p:nvSpPr>
        <p:spPr>
          <a:xfrm>
            <a:off x="9244934" y="3471379"/>
            <a:ext cx="2410165" cy="2406483"/>
          </a:xfrm>
          <a:custGeom>
            <a:avLst/>
            <a:gdLst>
              <a:gd name="connsiteX0" fmla="*/ 0 w 2410165"/>
              <a:gd name="connsiteY0" fmla="*/ 0 h 2406483"/>
              <a:gd name="connsiteX1" fmla="*/ 2410165 w 2410165"/>
              <a:gd name="connsiteY1" fmla="*/ 0 h 2406483"/>
              <a:gd name="connsiteX2" fmla="*/ 0 w 2410165"/>
              <a:gd name="connsiteY2" fmla="*/ 2406483 h 2406483"/>
            </a:gdLst>
            <a:ahLst/>
            <a:cxnLst>
              <a:cxn ang="0">
                <a:pos x="connsiteX0" y="connsiteY0"/>
              </a:cxn>
              <a:cxn ang="0">
                <a:pos x="connsiteX1" y="connsiteY1"/>
              </a:cxn>
              <a:cxn ang="0">
                <a:pos x="connsiteX2" y="connsiteY2"/>
              </a:cxn>
            </a:cxnLst>
            <a:rect l="l" t="t" r="r" b="b"/>
            <a:pathLst>
              <a:path w="2410165" h="2406483">
                <a:moveTo>
                  <a:pt x="0" y="0"/>
                </a:moveTo>
                <a:lnTo>
                  <a:pt x="2410165" y="0"/>
                </a:lnTo>
                <a:cubicBezTo>
                  <a:pt x="2410165" y="1329048"/>
                  <a:pt x="1331082" y="2406483"/>
                  <a:pt x="0" y="2406483"/>
                </a:cubicBezTo>
                <a:close/>
              </a:path>
            </a:pathLst>
          </a:custGeom>
        </p:spPr>
        <p:txBody>
          <a:bodyPr wrap="square" anchor="t">
            <a:noAutofit/>
          </a:bodyPr>
          <a:lstStyle>
            <a:lvl1pPr marL="0" indent="0" algn="ctr">
              <a:buNone/>
              <a:defRPr sz="2000"/>
            </a:lvl1pPr>
          </a:lstStyle>
          <a:p>
            <a:r>
              <a:rPr lang="en-US" dirty="0"/>
              <a:t>Click to</a:t>
            </a:r>
          </a:p>
          <a:p>
            <a:r>
              <a:rPr lang="en-US" dirty="0"/>
              <a:t>add photo</a:t>
            </a:r>
          </a:p>
        </p:txBody>
      </p:sp>
    </p:spTree>
    <p:extLst>
      <p:ext uri="{BB962C8B-B14F-4D97-AF65-F5344CB8AC3E}">
        <p14:creationId xmlns:p14="http://schemas.microsoft.com/office/powerpoint/2010/main" val="3755752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1225C57A-6BA3-4E88-81DB-F98A7E8F9CCB}"/>
              </a:ext>
              <a:ext uri="{C183D7F6-B498-43B3-948B-1728B52AA6E4}">
                <adec:decorative xmlns:adec="http://schemas.microsoft.com/office/drawing/2017/decorative" val="1"/>
              </a:ext>
            </a:extLst>
          </p:cNvPr>
          <p:cNvSpPr/>
          <p:nvPr userDrawn="1"/>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 name="Rectangle 2">
            <a:extLst>
              <a:ext uri="{FF2B5EF4-FFF2-40B4-BE49-F238E27FC236}">
                <a16:creationId xmlns:a16="http://schemas.microsoft.com/office/drawing/2014/main" id="{84F9A67F-2D88-49BB-87D0-5430BD24E520}"/>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4" name="Top left">
            <a:extLst>
              <a:ext uri="{FF2B5EF4-FFF2-40B4-BE49-F238E27FC236}">
                <a16:creationId xmlns:a16="http://schemas.microsoft.com/office/drawing/2014/main" id="{F5534F84-ABA8-471C-A8B7-F32A0AD1EB7B}"/>
              </a:ext>
              <a:ext uri="{C183D7F6-B498-43B3-948B-1728B52AA6E4}">
                <adec:decorative xmlns:adec="http://schemas.microsoft.com/office/drawing/2017/decorative" val="1"/>
              </a:ext>
            </a:extLst>
          </p:cNvPr>
          <p:cNvGrpSpPr/>
          <p:nvPr userDrawn="1"/>
        </p:nvGrpSpPr>
        <p:grpSpPr>
          <a:xfrm>
            <a:off x="5425" y="-1543"/>
            <a:ext cx="2198951" cy="3349518"/>
            <a:chOff x="10849" y="-3086"/>
            <a:chExt cx="2198951" cy="3349518"/>
          </a:xfrm>
        </p:grpSpPr>
        <p:sp>
          <p:nvSpPr>
            <p:cNvPr id="5" name="Freeform: Shape 4">
              <a:extLst>
                <a:ext uri="{FF2B5EF4-FFF2-40B4-BE49-F238E27FC236}">
                  <a16:creationId xmlns:a16="http://schemas.microsoft.com/office/drawing/2014/main" id="{C120E573-F17E-4067-ACC7-2CFE0E36AF9A}"/>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 name="Freeform: Shape 5">
              <a:extLst>
                <a:ext uri="{FF2B5EF4-FFF2-40B4-BE49-F238E27FC236}">
                  <a16:creationId xmlns:a16="http://schemas.microsoft.com/office/drawing/2014/main" id="{0A9A04E4-A99F-444D-8C94-C8345135FEB6}"/>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6">
              <a:extLst>
                <a:ext uri="{FF2B5EF4-FFF2-40B4-BE49-F238E27FC236}">
                  <a16:creationId xmlns:a16="http://schemas.microsoft.com/office/drawing/2014/main" id="{A25C62E1-A6EA-45F5-98E7-AFC16D32A1EE}"/>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7">
              <a:extLst>
                <a:ext uri="{FF2B5EF4-FFF2-40B4-BE49-F238E27FC236}">
                  <a16:creationId xmlns:a16="http://schemas.microsoft.com/office/drawing/2014/main" id="{E49BBA52-97E5-462E-89FE-054F9420E234}"/>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8">
              <a:extLst>
                <a:ext uri="{FF2B5EF4-FFF2-40B4-BE49-F238E27FC236}">
                  <a16:creationId xmlns:a16="http://schemas.microsoft.com/office/drawing/2014/main" id="{39548F12-A85E-4D96-A275-D42CC29DE220}"/>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Shape 9">
              <a:extLst>
                <a:ext uri="{FF2B5EF4-FFF2-40B4-BE49-F238E27FC236}">
                  <a16:creationId xmlns:a16="http://schemas.microsoft.com/office/drawing/2014/main" id="{91A48A8C-0AD8-4EE1-ABFC-3BC7281B3417}"/>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10">
              <a:extLst>
                <a:ext uri="{FF2B5EF4-FFF2-40B4-BE49-F238E27FC236}">
                  <a16:creationId xmlns:a16="http://schemas.microsoft.com/office/drawing/2014/main" id="{4D288D21-2CC5-4CD1-A620-1F777FCFB123}"/>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11">
              <a:extLst>
                <a:ext uri="{FF2B5EF4-FFF2-40B4-BE49-F238E27FC236}">
                  <a16:creationId xmlns:a16="http://schemas.microsoft.com/office/drawing/2014/main" id="{95A40365-E048-4BD5-B813-8F22247869EE}"/>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itle 1">
            <a:extLst>
              <a:ext uri="{FF2B5EF4-FFF2-40B4-BE49-F238E27FC236}">
                <a16:creationId xmlns:a16="http://schemas.microsoft.com/office/drawing/2014/main" id="{8F5D6640-231E-4BB4-AE0F-70176A3BE0F0}"/>
              </a:ext>
            </a:extLst>
          </p:cNvPr>
          <p:cNvSpPr>
            <a:spLocks noGrp="1"/>
          </p:cNvSpPr>
          <p:nvPr>
            <p:ph type="title"/>
          </p:nvPr>
        </p:nvSpPr>
        <p:spPr>
          <a:xfrm>
            <a:off x="1198181" y="557191"/>
            <a:ext cx="9988166" cy="1325397"/>
          </a:xfrm>
          <a:prstGeom prst="rect">
            <a:avLst/>
          </a:prstGeom>
        </p:spPr>
        <p:txBody>
          <a:bodyPr/>
          <a:lstStyle>
            <a:lvl1pPr algn="ctr">
              <a:defRPr/>
            </a:lvl1pPr>
          </a:lstStyle>
          <a:p>
            <a:pPr>
              <a:lnSpc>
                <a:spcPct val="100000"/>
              </a:lnSpc>
            </a:pPr>
            <a:r>
              <a:rPr lang="en-US"/>
              <a:t>Click to edit Master title style</a:t>
            </a:r>
            <a:endParaRPr lang="en-US" dirty="0"/>
          </a:p>
        </p:txBody>
      </p:sp>
      <p:grpSp>
        <p:nvGrpSpPr>
          <p:cNvPr id="14" name="Bottom Right">
            <a:extLst>
              <a:ext uri="{FF2B5EF4-FFF2-40B4-BE49-F238E27FC236}">
                <a16:creationId xmlns:a16="http://schemas.microsoft.com/office/drawing/2014/main" id="{2B5DBC70-6B80-4634-BE74-063E4A2568BC}"/>
              </a:ext>
              <a:ext uri="{C183D7F6-B498-43B3-948B-1728B52AA6E4}">
                <adec:decorative xmlns:adec="http://schemas.microsoft.com/office/drawing/2017/decorative" val="1"/>
              </a:ext>
            </a:extLst>
          </p:cNvPr>
          <p:cNvGrpSpPr/>
          <p:nvPr userDrawn="1"/>
        </p:nvGrpSpPr>
        <p:grpSpPr>
          <a:xfrm>
            <a:off x="7974976" y="3278144"/>
            <a:ext cx="4211600" cy="3581399"/>
            <a:chOff x="7980400" y="3276601"/>
            <a:chExt cx="4211600" cy="3581399"/>
          </a:xfrm>
        </p:grpSpPr>
        <p:grpSp>
          <p:nvGrpSpPr>
            <p:cNvPr id="15" name="Graphic 157">
              <a:extLst>
                <a:ext uri="{FF2B5EF4-FFF2-40B4-BE49-F238E27FC236}">
                  <a16:creationId xmlns:a16="http://schemas.microsoft.com/office/drawing/2014/main" id="{4F2F0A0F-98AB-4BFF-A7D6-2AD57BBE6E0A}"/>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7" name="Freeform: Shape 16">
                <a:extLst>
                  <a:ext uri="{FF2B5EF4-FFF2-40B4-BE49-F238E27FC236}">
                    <a16:creationId xmlns:a16="http://schemas.microsoft.com/office/drawing/2014/main" id="{DD4C8780-103D-4273-8C53-67974B2A94DC}"/>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7">
                <a:extLst>
                  <a:ext uri="{FF2B5EF4-FFF2-40B4-BE49-F238E27FC236}">
                    <a16:creationId xmlns:a16="http://schemas.microsoft.com/office/drawing/2014/main" id="{4AD6E1B3-1715-4109-8CB1-9105B0BFA994}"/>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18">
                <a:extLst>
                  <a:ext uri="{FF2B5EF4-FFF2-40B4-BE49-F238E27FC236}">
                    <a16:creationId xmlns:a16="http://schemas.microsoft.com/office/drawing/2014/main" id="{38820D0E-8FC9-4216-A6BF-2299C5AF7C14}"/>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9">
                <a:extLst>
                  <a:ext uri="{FF2B5EF4-FFF2-40B4-BE49-F238E27FC236}">
                    <a16:creationId xmlns:a16="http://schemas.microsoft.com/office/drawing/2014/main" id="{AF0D6914-EF36-446C-9B37-B29925ED144F}"/>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20">
                <a:extLst>
                  <a:ext uri="{FF2B5EF4-FFF2-40B4-BE49-F238E27FC236}">
                    <a16:creationId xmlns:a16="http://schemas.microsoft.com/office/drawing/2014/main" id="{FFAE074B-38DD-4BDA-A83B-AC2A1E8D1664}"/>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Shape 21">
                <a:extLst>
                  <a:ext uri="{FF2B5EF4-FFF2-40B4-BE49-F238E27FC236}">
                    <a16:creationId xmlns:a16="http://schemas.microsoft.com/office/drawing/2014/main" id="{C8DE4EEA-58F1-46B6-B27D-4542CA39C042}"/>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Shape 22">
                <a:extLst>
                  <a:ext uri="{FF2B5EF4-FFF2-40B4-BE49-F238E27FC236}">
                    <a16:creationId xmlns:a16="http://schemas.microsoft.com/office/drawing/2014/main" id="{F436828B-D2E1-4D62-AAF4-796CB97FF892}"/>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6" name="Freeform: Shape 15">
              <a:extLst>
                <a:ext uri="{FF2B5EF4-FFF2-40B4-BE49-F238E27FC236}">
                  <a16:creationId xmlns:a16="http://schemas.microsoft.com/office/drawing/2014/main" id="{885C3206-220B-4FE2-A199-6D4F2D7CE323}"/>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8" name="Date Placeholder 8">
            <a:extLst>
              <a:ext uri="{FF2B5EF4-FFF2-40B4-BE49-F238E27FC236}">
                <a16:creationId xmlns:a16="http://schemas.microsoft.com/office/drawing/2014/main" id="{B26AF064-D340-46EA-9C15-A6CB4E376465}"/>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a:t>2/2/20XX</a:t>
            </a:r>
            <a:endParaRPr lang="en-US" dirty="0"/>
          </a:p>
        </p:txBody>
      </p:sp>
      <p:sp>
        <p:nvSpPr>
          <p:cNvPr id="29" name="Footer Placeholder 9">
            <a:extLst>
              <a:ext uri="{FF2B5EF4-FFF2-40B4-BE49-F238E27FC236}">
                <a16:creationId xmlns:a16="http://schemas.microsoft.com/office/drawing/2014/main" id="{03F75FA5-935D-4AF9-B1EF-2F4DAAE58FBE}"/>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a:t>PRESENTATION TITLE</a:t>
            </a:r>
            <a:endParaRPr lang="en-US" dirty="0"/>
          </a:p>
        </p:txBody>
      </p:sp>
      <p:sp>
        <p:nvSpPr>
          <p:cNvPr id="30" name="Slide Number Placeholder 10">
            <a:extLst>
              <a:ext uri="{FF2B5EF4-FFF2-40B4-BE49-F238E27FC236}">
                <a16:creationId xmlns:a16="http://schemas.microsoft.com/office/drawing/2014/main" id="{71F9F335-851C-42ED-B5C1-9FABCA15FF02}"/>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
        <p:nvSpPr>
          <p:cNvPr id="25" name="Content Placeholder 24">
            <a:extLst>
              <a:ext uri="{FF2B5EF4-FFF2-40B4-BE49-F238E27FC236}">
                <a16:creationId xmlns:a16="http://schemas.microsoft.com/office/drawing/2014/main" id="{4330C721-3559-4CDE-B4AF-4F7C98229EB2}"/>
              </a:ext>
            </a:extLst>
          </p:cNvPr>
          <p:cNvSpPr>
            <a:spLocks noGrp="1"/>
          </p:cNvSpPr>
          <p:nvPr>
            <p:ph sz="quarter" idx="13"/>
          </p:nvPr>
        </p:nvSpPr>
        <p:spPr>
          <a:xfrm>
            <a:off x="1433513" y="2343150"/>
            <a:ext cx="9324975" cy="355282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6649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2"/>
        </a:solidFill>
        <a:effectLst/>
      </p:bgPr>
    </p:bg>
    <p:spTree>
      <p:nvGrpSpPr>
        <p:cNvPr id="1" name=""/>
        <p:cNvGrpSpPr/>
        <p:nvPr/>
      </p:nvGrpSpPr>
      <p:grpSpPr>
        <a:xfrm>
          <a:off x="0" y="0"/>
          <a:ext cx="0" cy="0"/>
          <a:chOff x="0" y="0"/>
          <a:chExt cx="0" cy="0"/>
        </a:xfrm>
      </p:grpSpPr>
      <p:grpSp>
        <p:nvGrpSpPr>
          <p:cNvPr id="4" name="Top left">
            <a:extLst>
              <a:ext uri="{FF2B5EF4-FFF2-40B4-BE49-F238E27FC236}">
                <a16:creationId xmlns:a16="http://schemas.microsoft.com/office/drawing/2014/main" id="{6B68C4F3-DA58-488E-A1B9-C574806E06B1}"/>
              </a:ext>
              <a:ext uri="{C183D7F6-B498-43B3-948B-1728B52AA6E4}">
                <adec:decorative xmlns:adec="http://schemas.microsoft.com/office/drawing/2017/decorative" val="1"/>
              </a:ext>
            </a:extLst>
          </p:cNvPr>
          <p:cNvGrpSpPr/>
          <p:nvPr userDrawn="1"/>
        </p:nvGrpSpPr>
        <p:grpSpPr>
          <a:xfrm>
            <a:off x="5425" y="-1543"/>
            <a:ext cx="2198951" cy="3349518"/>
            <a:chOff x="10849" y="-3086"/>
            <a:chExt cx="2198951" cy="3349518"/>
          </a:xfrm>
        </p:grpSpPr>
        <p:sp>
          <p:nvSpPr>
            <p:cNvPr id="5" name="Freeform: Shape 4">
              <a:extLst>
                <a:ext uri="{FF2B5EF4-FFF2-40B4-BE49-F238E27FC236}">
                  <a16:creationId xmlns:a16="http://schemas.microsoft.com/office/drawing/2014/main" id="{7C14282E-9BBD-4DB8-9BEF-3B2029C43A8A}"/>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 name="Freeform: Shape 5">
              <a:extLst>
                <a:ext uri="{FF2B5EF4-FFF2-40B4-BE49-F238E27FC236}">
                  <a16:creationId xmlns:a16="http://schemas.microsoft.com/office/drawing/2014/main" id="{54227016-75FE-458D-8526-2BC0F6325277}"/>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6">
              <a:extLst>
                <a:ext uri="{FF2B5EF4-FFF2-40B4-BE49-F238E27FC236}">
                  <a16:creationId xmlns:a16="http://schemas.microsoft.com/office/drawing/2014/main" id="{F8D36287-4581-4AB3-AD73-BB1788B529CE}"/>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7">
              <a:extLst>
                <a:ext uri="{FF2B5EF4-FFF2-40B4-BE49-F238E27FC236}">
                  <a16:creationId xmlns:a16="http://schemas.microsoft.com/office/drawing/2014/main" id="{DA687500-D055-420B-BA89-C2497BEC9CEE}"/>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8">
              <a:extLst>
                <a:ext uri="{FF2B5EF4-FFF2-40B4-BE49-F238E27FC236}">
                  <a16:creationId xmlns:a16="http://schemas.microsoft.com/office/drawing/2014/main" id="{561ED86A-A615-457B-B605-DDEFA04887AA}"/>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Shape 9">
              <a:extLst>
                <a:ext uri="{FF2B5EF4-FFF2-40B4-BE49-F238E27FC236}">
                  <a16:creationId xmlns:a16="http://schemas.microsoft.com/office/drawing/2014/main" id="{F9B08EFF-6109-4E38-8AE0-C0DC57673936}"/>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10">
              <a:extLst>
                <a:ext uri="{FF2B5EF4-FFF2-40B4-BE49-F238E27FC236}">
                  <a16:creationId xmlns:a16="http://schemas.microsoft.com/office/drawing/2014/main" id="{662AAAC3-A562-4FFF-9C3D-2A15BB0C8217}"/>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11">
              <a:extLst>
                <a:ext uri="{FF2B5EF4-FFF2-40B4-BE49-F238E27FC236}">
                  <a16:creationId xmlns:a16="http://schemas.microsoft.com/office/drawing/2014/main" id="{64532044-D738-480C-BFDC-BA047A4549FB}"/>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itle 1">
            <a:extLst>
              <a:ext uri="{FF2B5EF4-FFF2-40B4-BE49-F238E27FC236}">
                <a16:creationId xmlns:a16="http://schemas.microsoft.com/office/drawing/2014/main" id="{0E6D5A92-6D6E-4B53-BA01-E1231CF64FC0}"/>
              </a:ext>
            </a:extLst>
          </p:cNvPr>
          <p:cNvSpPr>
            <a:spLocks noGrp="1"/>
          </p:cNvSpPr>
          <p:nvPr>
            <p:ph type="title"/>
          </p:nvPr>
        </p:nvSpPr>
        <p:spPr>
          <a:xfrm>
            <a:off x="1198181" y="557191"/>
            <a:ext cx="9988166" cy="1325397"/>
          </a:xfrm>
          <a:prstGeom prst="rect">
            <a:avLst/>
          </a:prstGeom>
        </p:spPr>
        <p:txBody>
          <a:bodyPr/>
          <a:lstStyle>
            <a:lvl1pPr algn="ctr">
              <a:defRPr/>
            </a:lvl1pPr>
          </a:lstStyle>
          <a:p>
            <a:pPr>
              <a:lnSpc>
                <a:spcPct val="100000"/>
              </a:lnSpc>
            </a:pPr>
            <a:r>
              <a:rPr lang="en-US"/>
              <a:t>Click to edit Master title style</a:t>
            </a:r>
            <a:endParaRPr lang="en-US" dirty="0"/>
          </a:p>
        </p:txBody>
      </p:sp>
      <p:grpSp>
        <p:nvGrpSpPr>
          <p:cNvPr id="14" name="Bottom Right">
            <a:extLst>
              <a:ext uri="{FF2B5EF4-FFF2-40B4-BE49-F238E27FC236}">
                <a16:creationId xmlns:a16="http://schemas.microsoft.com/office/drawing/2014/main" id="{933458C1-788D-4D50-BC21-6447B0730D02}"/>
              </a:ext>
              <a:ext uri="{C183D7F6-B498-43B3-948B-1728B52AA6E4}">
                <adec:decorative xmlns:adec="http://schemas.microsoft.com/office/drawing/2017/decorative" val="1"/>
              </a:ext>
            </a:extLst>
          </p:cNvPr>
          <p:cNvGrpSpPr/>
          <p:nvPr userDrawn="1"/>
        </p:nvGrpSpPr>
        <p:grpSpPr>
          <a:xfrm>
            <a:off x="7974976" y="3278144"/>
            <a:ext cx="4211600" cy="3581399"/>
            <a:chOff x="7980400" y="3276601"/>
            <a:chExt cx="4211600" cy="3581399"/>
          </a:xfrm>
        </p:grpSpPr>
        <p:grpSp>
          <p:nvGrpSpPr>
            <p:cNvPr id="15" name="Graphic 157">
              <a:extLst>
                <a:ext uri="{FF2B5EF4-FFF2-40B4-BE49-F238E27FC236}">
                  <a16:creationId xmlns:a16="http://schemas.microsoft.com/office/drawing/2014/main" id="{0D41BA5F-BA2A-4386-A7B4-FB811DF5168B}"/>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7" name="Freeform: Shape 16">
                <a:extLst>
                  <a:ext uri="{FF2B5EF4-FFF2-40B4-BE49-F238E27FC236}">
                    <a16:creationId xmlns:a16="http://schemas.microsoft.com/office/drawing/2014/main" id="{EFDE3885-EA9A-4FF9-84BD-B43D6D1ED4DD}"/>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7">
                <a:extLst>
                  <a:ext uri="{FF2B5EF4-FFF2-40B4-BE49-F238E27FC236}">
                    <a16:creationId xmlns:a16="http://schemas.microsoft.com/office/drawing/2014/main" id="{5ECB0097-BB98-4FEC-A705-D82D6A97CA25}"/>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18">
                <a:extLst>
                  <a:ext uri="{FF2B5EF4-FFF2-40B4-BE49-F238E27FC236}">
                    <a16:creationId xmlns:a16="http://schemas.microsoft.com/office/drawing/2014/main" id="{20E6CFFF-B349-4360-92E1-0451760008D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9">
                <a:extLst>
                  <a:ext uri="{FF2B5EF4-FFF2-40B4-BE49-F238E27FC236}">
                    <a16:creationId xmlns:a16="http://schemas.microsoft.com/office/drawing/2014/main" id="{6A22594E-9B08-4B25-8789-304CA2FC58A4}"/>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20">
                <a:extLst>
                  <a:ext uri="{FF2B5EF4-FFF2-40B4-BE49-F238E27FC236}">
                    <a16:creationId xmlns:a16="http://schemas.microsoft.com/office/drawing/2014/main" id="{AE707CB4-8E5B-40D8-A59A-38A6B3619F24}"/>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Shape 21">
                <a:extLst>
                  <a:ext uri="{FF2B5EF4-FFF2-40B4-BE49-F238E27FC236}">
                    <a16:creationId xmlns:a16="http://schemas.microsoft.com/office/drawing/2014/main" id="{51A45863-5560-4ACD-ACE3-94776845B138}"/>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Shape 22">
                <a:extLst>
                  <a:ext uri="{FF2B5EF4-FFF2-40B4-BE49-F238E27FC236}">
                    <a16:creationId xmlns:a16="http://schemas.microsoft.com/office/drawing/2014/main" id="{FD8510C7-0AAE-424E-8D10-9E3FC0DB98F1}"/>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6" name="Freeform: Shape 15">
              <a:extLst>
                <a:ext uri="{FF2B5EF4-FFF2-40B4-BE49-F238E27FC236}">
                  <a16:creationId xmlns:a16="http://schemas.microsoft.com/office/drawing/2014/main" id="{9BA78C71-D0E4-4A5E-B6DB-3065CB6ACEC6}"/>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4" name="Date Placeholder 8">
            <a:extLst>
              <a:ext uri="{FF2B5EF4-FFF2-40B4-BE49-F238E27FC236}">
                <a16:creationId xmlns:a16="http://schemas.microsoft.com/office/drawing/2014/main" id="{4EC9294D-6492-44C5-AE14-74B5D86BAEE7}"/>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a:t>2/2/20XX</a:t>
            </a:r>
            <a:endParaRPr lang="en-US" dirty="0"/>
          </a:p>
        </p:txBody>
      </p:sp>
      <p:sp>
        <p:nvSpPr>
          <p:cNvPr id="25" name="Footer Placeholder 9">
            <a:extLst>
              <a:ext uri="{FF2B5EF4-FFF2-40B4-BE49-F238E27FC236}">
                <a16:creationId xmlns:a16="http://schemas.microsoft.com/office/drawing/2014/main" id="{0E08DE30-AEBD-48F0-A130-0753399D6513}"/>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a:t>PRESENTATION TITLE</a:t>
            </a:r>
            <a:endParaRPr lang="en-US" dirty="0"/>
          </a:p>
        </p:txBody>
      </p:sp>
      <p:sp>
        <p:nvSpPr>
          <p:cNvPr id="26" name="Slide Number Placeholder 10">
            <a:extLst>
              <a:ext uri="{FF2B5EF4-FFF2-40B4-BE49-F238E27FC236}">
                <a16:creationId xmlns:a16="http://schemas.microsoft.com/office/drawing/2014/main" id="{71415C84-324E-4C0D-B691-C384E436D649}"/>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
        <p:nvSpPr>
          <p:cNvPr id="3" name="Content Placeholder 2">
            <a:extLst>
              <a:ext uri="{FF2B5EF4-FFF2-40B4-BE49-F238E27FC236}">
                <a16:creationId xmlns:a16="http://schemas.microsoft.com/office/drawing/2014/main" id="{7A6A6618-F041-427E-AE99-91D2386AE897}"/>
              </a:ext>
            </a:extLst>
          </p:cNvPr>
          <p:cNvSpPr>
            <a:spLocks noGrp="1"/>
          </p:cNvSpPr>
          <p:nvPr>
            <p:ph sz="quarter" idx="13"/>
          </p:nvPr>
        </p:nvSpPr>
        <p:spPr>
          <a:xfrm>
            <a:off x="1860550" y="2055813"/>
            <a:ext cx="8662988" cy="3309937"/>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4184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2"/>
        </a:solidFill>
        <a:effectLst/>
      </p:bgPr>
    </p:bg>
    <p:spTree>
      <p:nvGrpSpPr>
        <p:cNvPr id="1" name=""/>
        <p:cNvGrpSpPr/>
        <p:nvPr/>
      </p:nvGrpSpPr>
      <p:grpSpPr>
        <a:xfrm>
          <a:off x="0" y="0"/>
          <a:ext cx="0" cy="0"/>
          <a:chOff x="0" y="0"/>
          <a:chExt cx="0" cy="0"/>
        </a:xfrm>
      </p:grpSpPr>
      <p:grpSp>
        <p:nvGrpSpPr>
          <p:cNvPr id="8" name="Top left">
            <a:extLst>
              <a:ext uri="{FF2B5EF4-FFF2-40B4-BE49-F238E27FC236}">
                <a16:creationId xmlns:a16="http://schemas.microsoft.com/office/drawing/2014/main" id="{E7C1007A-38A4-44A0-BF98-887471DFFB32}"/>
              </a:ext>
              <a:ext uri="{C183D7F6-B498-43B3-948B-1728B52AA6E4}">
                <adec:decorative xmlns:adec="http://schemas.microsoft.com/office/drawing/2017/decorative" val="1"/>
              </a:ext>
            </a:extLst>
          </p:cNvPr>
          <p:cNvGrpSpPr/>
          <p:nvPr userDrawn="1"/>
        </p:nvGrpSpPr>
        <p:grpSpPr>
          <a:xfrm>
            <a:off x="5425" y="-1543"/>
            <a:ext cx="2198951" cy="3349518"/>
            <a:chOff x="10849" y="-3086"/>
            <a:chExt cx="2198951" cy="3349518"/>
          </a:xfrm>
        </p:grpSpPr>
        <p:sp>
          <p:nvSpPr>
            <p:cNvPr id="9" name="Freeform: Shape 8">
              <a:extLst>
                <a:ext uri="{FF2B5EF4-FFF2-40B4-BE49-F238E27FC236}">
                  <a16:creationId xmlns:a16="http://schemas.microsoft.com/office/drawing/2014/main" id="{FFC8DFC3-A77D-4047-89B1-5A9587DD92E2}"/>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Freeform: Shape 9">
              <a:extLst>
                <a:ext uri="{FF2B5EF4-FFF2-40B4-BE49-F238E27FC236}">
                  <a16:creationId xmlns:a16="http://schemas.microsoft.com/office/drawing/2014/main" id="{5367B319-DB4D-49DE-8B1B-D2F94F892C83}"/>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10">
              <a:extLst>
                <a:ext uri="{FF2B5EF4-FFF2-40B4-BE49-F238E27FC236}">
                  <a16:creationId xmlns:a16="http://schemas.microsoft.com/office/drawing/2014/main" id="{9FB6224A-9986-4980-9954-62E88B4E23A7}"/>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11">
              <a:extLst>
                <a:ext uri="{FF2B5EF4-FFF2-40B4-BE49-F238E27FC236}">
                  <a16:creationId xmlns:a16="http://schemas.microsoft.com/office/drawing/2014/main" id="{84F0DA6F-4771-4DAA-B032-F2F1CD6D7FFF}"/>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Shape 12">
              <a:extLst>
                <a:ext uri="{FF2B5EF4-FFF2-40B4-BE49-F238E27FC236}">
                  <a16:creationId xmlns:a16="http://schemas.microsoft.com/office/drawing/2014/main" id="{6E826A14-FAD5-41CA-8B7E-B4938DC64FB2}"/>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Shape 13">
              <a:extLst>
                <a:ext uri="{FF2B5EF4-FFF2-40B4-BE49-F238E27FC236}">
                  <a16:creationId xmlns:a16="http://schemas.microsoft.com/office/drawing/2014/main" id="{EAD248F0-8D25-4CDF-814F-87863C8D4959}"/>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14">
              <a:extLst>
                <a:ext uri="{FF2B5EF4-FFF2-40B4-BE49-F238E27FC236}">
                  <a16:creationId xmlns:a16="http://schemas.microsoft.com/office/drawing/2014/main" id="{AAE247D0-EA10-4307-A6D9-DC65CD336229}"/>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15">
              <a:extLst>
                <a:ext uri="{FF2B5EF4-FFF2-40B4-BE49-F238E27FC236}">
                  <a16:creationId xmlns:a16="http://schemas.microsoft.com/office/drawing/2014/main" id="{816F0BC8-01B3-4EA5-8D3C-D08A7083C407}"/>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17" name="Bottom Right">
            <a:extLst>
              <a:ext uri="{FF2B5EF4-FFF2-40B4-BE49-F238E27FC236}">
                <a16:creationId xmlns:a16="http://schemas.microsoft.com/office/drawing/2014/main" id="{3C4C6F91-040E-49E0-B048-C983B556B4CD}"/>
              </a:ext>
              <a:ext uri="{C183D7F6-B498-43B3-948B-1728B52AA6E4}">
                <adec:decorative xmlns:adec="http://schemas.microsoft.com/office/drawing/2017/decorative" val="1"/>
              </a:ext>
            </a:extLst>
          </p:cNvPr>
          <p:cNvGrpSpPr/>
          <p:nvPr userDrawn="1"/>
        </p:nvGrpSpPr>
        <p:grpSpPr>
          <a:xfrm>
            <a:off x="7974976" y="3278144"/>
            <a:ext cx="4211600" cy="3581399"/>
            <a:chOff x="7980400" y="3276601"/>
            <a:chExt cx="4211600" cy="3581399"/>
          </a:xfrm>
        </p:grpSpPr>
        <p:grpSp>
          <p:nvGrpSpPr>
            <p:cNvPr id="18" name="Graphic 157">
              <a:extLst>
                <a:ext uri="{FF2B5EF4-FFF2-40B4-BE49-F238E27FC236}">
                  <a16:creationId xmlns:a16="http://schemas.microsoft.com/office/drawing/2014/main" id="{5F735938-366A-4689-940D-6AC867D18968}"/>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20" name="Freeform: Shape 19">
                <a:extLst>
                  <a:ext uri="{FF2B5EF4-FFF2-40B4-BE49-F238E27FC236}">
                    <a16:creationId xmlns:a16="http://schemas.microsoft.com/office/drawing/2014/main" id="{082D0C32-CA40-4D76-A0AE-355F4EDE9E47}"/>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20">
                <a:extLst>
                  <a:ext uri="{FF2B5EF4-FFF2-40B4-BE49-F238E27FC236}">
                    <a16:creationId xmlns:a16="http://schemas.microsoft.com/office/drawing/2014/main" id="{D4AA2F5B-1059-4660-A88B-0138D3DEA112}"/>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Shape 21">
                <a:extLst>
                  <a:ext uri="{FF2B5EF4-FFF2-40B4-BE49-F238E27FC236}">
                    <a16:creationId xmlns:a16="http://schemas.microsoft.com/office/drawing/2014/main" id="{8DBAAE2E-B09E-47A6-88B0-3B386570963B}"/>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Shape 22">
                <a:extLst>
                  <a:ext uri="{FF2B5EF4-FFF2-40B4-BE49-F238E27FC236}">
                    <a16:creationId xmlns:a16="http://schemas.microsoft.com/office/drawing/2014/main" id="{80123DD0-D648-4002-B4DD-748944CF16C9}"/>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Shape 23">
                <a:extLst>
                  <a:ext uri="{FF2B5EF4-FFF2-40B4-BE49-F238E27FC236}">
                    <a16:creationId xmlns:a16="http://schemas.microsoft.com/office/drawing/2014/main" id="{B0FFF952-E585-449F-8014-AF83F5F6BF02}"/>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Shape 24">
                <a:extLst>
                  <a:ext uri="{FF2B5EF4-FFF2-40B4-BE49-F238E27FC236}">
                    <a16:creationId xmlns:a16="http://schemas.microsoft.com/office/drawing/2014/main" id="{60910C5D-897F-48B1-BECF-735BDC46365B}"/>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Shape 25">
                <a:extLst>
                  <a:ext uri="{FF2B5EF4-FFF2-40B4-BE49-F238E27FC236}">
                    <a16:creationId xmlns:a16="http://schemas.microsoft.com/office/drawing/2014/main" id="{98633913-4C49-4FE2-A15B-78DE0FD26852}"/>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9" name="Freeform: Shape 18">
              <a:extLst>
                <a:ext uri="{FF2B5EF4-FFF2-40B4-BE49-F238E27FC236}">
                  <a16:creationId xmlns:a16="http://schemas.microsoft.com/office/drawing/2014/main" id="{A9958AAF-ED1A-47A9-A07D-09465AFCF95E}"/>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46" name="Picture Placeholder 44">
            <a:extLst>
              <a:ext uri="{FF2B5EF4-FFF2-40B4-BE49-F238E27FC236}">
                <a16:creationId xmlns:a16="http://schemas.microsoft.com/office/drawing/2014/main" id="{FA2F33D7-521D-4F09-A571-EC79B9DD0EEC}"/>
              </a:ext>
            </a:extLst>
          </p:cNvPr>
          <p:cNvSpPr>
            <a:spLocks noGrp="1"/>
          </p:cNvSpPr>
          <p:nvPr>
            <p:ph type="pic" sz="quarter" idx="13" hasCustomPrompt="1"/>
          </p:nvPr>
        </p:nvSpPr>
        <p:spPr>
          <a:xfrm>
            <a:off x="-2962" y="588461"/>
            <a:ext cx="12194962" cy="5724601"/>
          </a:xfrm>
          <a:prstGeom prst="rect">
            <a:avLst/>
          </a:prstGeom>
        </p:spPr>
        <p:txBody>
          <a:bodyPr anchor="ctr"/>
          <a:lstStyle>
            <a:lvl1pPr marL="0" indent="0" algn="ctr">
              <a:buNone/>
              <a:defRPr sz="2000"/>
            </a:lvl1pPr>
          </a:lstStyle>
          <a:p>
            <a:r>
              <a:rPr lang="en-US" dirty="0"/>
              <a:t>Insert photo here</a:t>
            </a:r>
          </a:p>
        </p:txBody>
      </p:sp>
      <p:sp>
        <p:nvSpPr>
          <p:cNvPr id="2" name="Title 1">
            <a:extLst>
              <a:ext uri="{FF2B5EF4-FFF2-40B4-BE49-F238E27FC236}">
                <a16:creationId xmlns:a16="http://schemas.microsoft.com/office/drawing/2014/main" id="{0B44AEF9-63A1-44CB-BD42-5FDC2C575D5E}"/>
              </a:ext>
            </a:extLst>
          </p:cNvPr>
          <p:cNvSpPr>
            <a:spLocks noGrp="1"/>
          </p:cNvSpPr>
          <p:nvPr>
            <p:ph type="title" hasCustomPrompt="1"/>
          </p:nvPr>
        </p:nvSpPr>
        <p:spPr>
          <a:xfrm>
            <a:off x="7434263" y="1506070"/>
            <a:ext cx="4456111" cy="3135405"/>
          </a:xfrm>
          <a:prstGeom prst="rect">
            <a:avLst/>
          </a:prstGeom>
        </p:spPr>
        <p:txBody>
          <a:bodyPr/>
          <a:lstStyle>
            <a:lvl1pPr>
              <a:lnSpc>
                <a:spcPct val="110000"/>
              </a:lnSpc>
              <a:spcBef>
                <a:spcPts val="1000"/>
              </a:spcBef>
              <a:defRPr sz="4000">
                <a:solidFill>
                  <a:schemeClr val="bg1"/>
                </a:solidFill>
                <a:effectLst>
                  <a:outerShdw blurRad="38100" dist="38100" dir="2700000" algn="tl">
                    <a:srgbClr val="000000">
                      <a:alpha val="43137"/>
                    </a:srgbClr>
                  </a:outerShdw>
                </a:effectLst>
              </a:defRPr>
            </a:lvl1pPr>
          </a:lstStyle>
          <a:p>
            <a:r>
              <a:rPr lang="en-US" dirty="0"/>
              <a:t>Click to add text</a:t>
            </a:r>
          </a:p>
        </p:txBody>
      </p:sp>
      <p:sp>
        <p:nvSpPr>
          <p:cNvPr id="52" name="Text Placeholder 50">
            <a:extLst>
              <a:ext uri="{FF2B5EF4-FFF2-40B4-BE49-F238E27FC236}">
                <a16:creationId xmlns:a16="http://schemas.microsoft.com/office/drawing/2014/main" id="{5C6D6C0E-14CB-497A-A6C2-E067A88FA53A}"/>
              </a:ext>
            </a:extLst>
          </p:cNvPr>
          <p:cNvSpPr>
            <a:spLocks noGrp="1"/>
          </p:cNvSpPr>
          <p:nvPr>
            <p:ph type="body" sz="quarter" idx="15" hasCustomPrompt="1"/>
          </p:nvPr>
        </p:nvSpPr>
        <p:spPr>
          <a:xfrm>
            <a:off x="7434263" y="4778001"/>
            <a:ext cx="4430712" cy="971924"/>
          </a:xfrm>
          <a:prstGeom prst="rect">
            <a:avLst/>
          </a:prstGeom>
        </p:spPr>
        <p:txBody>
          <a:bodyPr/>
          <a:lstStyle>
            <a:lvl1pPr marL="0" indent="0">
              <a:buNone/>
              <a:defRPr sz="2800">
                <a:solidFill>
                  <a:schemeClr val="bg1"/>
                </a:solidFill>
                <a:effectLst>
                  <a:outerShdw blurRad="38100" dist="38100" dir="2700000" algn="tl">
                    <a:srgbClr val="000000">
                      <a:alpha val="43137"/>
                    </a:srgbClr>
                  </a:outerShdw>
                </a:effectLst>
                <a:latin typeface="+mj-lt"/>
              </a:defRPr>
            </a:lvl1pPr>
          </a:lstStyle>
          <a:p>
            <a:pPr lvl="0"/>
            <a:r>
              <a:rPr lang="en-US" dirty="0"/>
              <a:t>Click to subtitle</a:t>
            </a:r>
          </a:p>
        </p:txBody>
      </p:sp>
      <p:sp>
        <p:nvSpPr>
          <p:cNvPr id="47" name="Date Placeholder 8">
            <a:extLst>
              <a:ext uri="{FF2B5EF4-FFF2-40B4-BE49-F238E27FC236}">
                <a16:creationId xmlns:a16="http://schemas.microsoft.com/office/drawing/2014/main" id="{57880508-D524-4D72-B2D9-3EABCCBA5C93}"/>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a:t>2/2/20XX</a:t>
            </a:r>
            <a:endParaRPr lang="en-US" dirty="0"/>
          </a:p>
        </p:txBody>
      </p:sp>
      <p:sp>
        <p:nvSpPr>
          <p:cNvPr id="48" name="Footer Placeholder 9">
            <a:extLst>
              <a:ext uri="{FF2B5EF4-FFF2-40B4-BE49-F238E27FC236}">
                <a16:creationId xmlns:a16="http://schemas.microsoft.com/office/drawing/2014/main" id="{FC67283E-EA51-43E9-A8CE-4D01EABCAB00}"/>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a:t>PRESENTATION TITLE</a:t>
            </a:r>
            <a:endParaRPr lang="en-US" dirty="0"/>
          </a:p>
        </p:txBody>
      </p:sp>
      <p:sp>
        <p:nvSpPr>
          <p:cNvPr id="49" name="Slide Number Placeholder 10">
            <a:extLst>
              <a:ext uri="{FF2B5EF4-FFF2-40B4-BE49-F238E27FC236}">
                <a16:creationId xmlns:a16="http://schemas.microsoft.com/office/drawing/2014/main" id="{5008A3F2-2B1F-4E12-8D14-128006A2F571}"/>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210174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bg2"/>
        </a:solidFill>
        <a:effectLst/>
      </p:bgPr>
    </p:bg>
    <p:spTree>
      <p:nvGrpSpPr>
        <p:cNvPr id="1" name=""/>
        <p:cNvGrpSpPr/>
        <p:nvPr/>
      </p:nvGrpSpPr>
      <p:grpSpPr>
        <a:xfrm>
          <a:off x="0" y="0"/>
          <a:ext cx="0" cy="0"/>
          <a:chOff x="0" y="0"/>
          <a:chExt cx="0" cy="0"/>
        </a:xfrm>
      </p:grpSpPr>
      <p:grpSp>
        <p:nvGrpSpPr>
          <p:cNvPr id="4" name="Top left">
            <a:extLst>
              <a:ext uri="{FF2B5EF4-FFF2-40B4-BE49-F238E27FC236}">
                <a16:creationId xmlns:a16="http://schemas.microsoft.com/office/drawing/2014/main" id="{698EF02E-6CA2-4CA6-9212-FFB45FA9AE45}"/>
              </a:ext>
              <a:ext uri="{C183D7F6-B498-43B3-948B-1728B52AA6E4}">
                <adec:decorative xmlns:adec="http://schemas.microsoft.com/office/drawing/2017/decorative" val="1"/>
              </a:ext>
            </a:extLst>
          </p:cNvPr>
          <p:cNvGrpSpPr/>
          <p:nvPr userDrawn="1"/>
        </p:nvGrpSpPr>
        <p:grpSpPr>
          <a:xfrm>
            <a:off x="5425" y="-1543"/>
            <a:ext cx="2198951" cy="3349518"/>
            <a:chOff x="10849" y="-3086"/>
            <a:chExt cx="2198951" cy="3349518"/>
          </a:xfrm>
        </p:grpSpPr>
        <p:sp>
          <p:nvSpPr>
            <p:cNvPr id="5" name="Freeform: Shape 4">
              <a:extLst>
                <a:ext uri="{FF2B5EF4-FFF2-40B4-BE49-F238E27FC236}">
                  <a16:creationId xmlns:a16="http://schemas.microsoft.com/office/drawing/2014/main" id="{AD5EB16E-0C22-49FD-A9C9-C4F0599D6A44}"/>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 name="Freeform: Shape 5">
              <a:extLst>
                <a:ext uri="{FF2B5EF4-FFF2-40B4-BE49-F238E27FC236}">
                  <a16:creationId xmlns:a16="http://schemas.microsoft.com/office/drawing/2014/main" id="{36172559-F798-4A8A-9698-620049B5E1E3}"/>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6">
              <a:extLst>
                <a:ext uri="{FF2B5EF4-FFF2-40B4-BE49-F238E27FC236}">
                  <a16:creationId xmlns:a16="http://schemas.microsoft.com/office/drawing/2014/main" id="{1EF78E13-7F65-4E92-9600-C7EB240AAFB8}"/>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7">
              <a:extLst>
                <a:ext uri="{FF2B5EF4-FFF2-40B4-BE49-F238E27FC236}">
                  <a16:creationId xmlns:a16="http://schemas.microsoft.com/office/drawing/2014/main" id="{19D42D9C-D474-4039-AED0-7E1055E2B8DD}"/>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8">
              <a:extLst>
                <a:ext uri="{FF2B5EF4-FFF2-40B4-BE49-F238E27FC236}">
                  <a16:creationId xmlns:a16="http://schemas.microsoft.com/office/drawing/2014/main" id="{1B9CCFDE-F5F0-4883-8851-0FDCF34A1E92}"/>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Shape 9">
              <a:extLst>
                <a:ext uri="{FF2B5EF4-FFF2-40B4-BE49-F238E27FC236}">
                  <a16:creationId xmlns:a16="http://schemas.microsoft.com/office/drawing/2014/main" id="{A4195171-BFB5-4F1E-A417-55F80F5148AE}"/>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10">
              <a:extLst>
                <a:ext uri="{FF2B5EF4-FFF2-40B4-BE49-F238E27FC236}">
                  <a16:creationId xmlns:a16="http://schemas.microsoft.com/office/drawing/2014/main" id="{4B8D4B3A-91E6-4C2F-9123-094E5718BFCE}"/>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11">
              <a:extLst>
                <a:ext uri="{FF2B5EF4-FFF2-40B4-BE49-F238E27FC236}">
                  <a16:creationId xmlns:a16="http://schemas.microsoft.com/office/drawing/2014/main" id="{6325D776-3B6A-4BAA-B4F0-0944C0EABAEF}"/>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13" name="Bottom Right">
            <a:extLst>
              <a:ext uri="{FF2B5EF4-FFF2-40B4-BE49-F238E27FC236}">
                <a16:creationId xmlns:a16="http://schemas.microsoft.com/office/drawing/2014/main" id="{D45C93FD-55BA-4F2D-90F8-6DD517383A8C}"/>
              </a:ext>
              <a:ext uri="{C183D7F6-B498-43B3-948B-1728B52AA6E4}">
                <adec:decorative xmlns:adec="http://schemas.microsoft.com/office/drawing/2017/decorative" val="1"/>
              </a:ext>
            </a:extLst>
          </p:cNvPr>
          <p:cNvGrpSpPr/>
          <p:nvPr userDrawn="1"/>
        </p:nvGrpSpPr>
        <p:grpSpPr>
          <a:xfrm>
            <a:off x="7974976" y="3278144"/>
            <a:ext cx="4211600" cy="3581399"/>
            <a:chOff x="7980400" y="3276601"/>
            <a:chExt cx="4211600" cy="3581399"/>
          </a:xfrm>
        </p:grpSpPr>
        <p:grpSp>
          <p:nvGrpSpPr>
            <p:cNvPr id="14" name="Graphic 157">
              <a:extLst>
                <a:ext uri="{FF2B5EF4-FFF2-40B4-BE49-F238E27FC236}">
                  <a16:creationId xmlns:a16="http://schemas.microsoft.com/office/drawing/2014/main" id="{18B36122-15B8-4C6F-906C-77A513D374A4}"/>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6" name="Freeform: Shape 15">
                <a:extLst>
                  <a:ext uri="{FF2B5EF4-FFF2-40B4-BE49-F238E27FC236}">
                    <a16:creationId xmlns:a16="http://schemas.microsoft.com/office/drawing/2014/main" id="{B50C0A59-1449-4599-8828-44025BFECBEE}"/>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16">
                <a:extLst>
                  <a:ext uri="{FF2B5EF4-FFF2-40B4-BE49-F238E27FC236}">
                    <a16:creationId xmlns:a16="http://schemas.microsoft.com/office/drawing/2014/main" id="{D9C52D9E-28AD-486F-B7C4-F04A7C4801E2}"/>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7">
                <a:extLst>
                  <a:ext uri="{FF2B5EF4-FFF2-40B4-BE49-F238E27FC236}">
                    <a16:creationId xmlns:a16="http://schemas.microsoft.com/office/drawing/2014/main" id="{9909F516-4614-4EFB-BCB1-15AA5C678F14}"/>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18">
                <a:extLst>
                  <a:ext uri="{FF2B5EF4-FFF2-40B4-BE49-F238E27FC236}">
                    <a16:creationId xmlns:a16="http://schemas.microsoft.com/office/drawing/2014/main" id="{C3F02F4A-40B8-4D3C-B6B1-90E7B65255E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9">
                <a:extLst>
                  <a:ext uri="{FF2B5EF4-FFF2-40B4-BE49-F238E27FC236}">
                    <a16:creationId xmlns:a16="http://schemas.microsoft.com/office/drawing/2014/main" id="{6BDCF159-602C-402C-A70E-34753F59D0F4}"/>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20">
                <a:extLst>
                  <a:ext uri="{FF2B5EF4-FFF2-40B4-BE49-F238E27FC236}">
                    <a16:creationId xmlns:a16="http://schemas.microsoft.com/office/drawing/2014/main" id="{4EB71FB2-F1B2-4117-BA16-95D8C9AC3E5E}"/>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Shape 21">
                <a:extLst>
                  <a:ext uri="{FF2B5EF4-FFF2-40B4-BE49-F238E27FC236}">
                    <a16:creationId xmlns:a16="http://schemas.microsoft.com/office/drawing/2014/main" id="{42E9C5BE-5CF5-4EB1-8D41-FA7AA2DAE423}"/>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5" name="Freeform: Shape 14">
              <a:extLst>
                <a:ext uri="{FF2B5EF4-FFF2-40B4-BE49-F238E27FC236}">
                  <a16:creationId xmlns:a16="http://schemas.microsoft.com/office/drawing/2014/main" id="{09625B7A-8E4D-40D0-A98E-7A64991B9EAA}"/>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3" name="Title 1">
            <a:extLst>
              <a:ext uri="{FF2B5EF4-FFF2-40B4-BE49-F238E27FC236}">
                <a16:creationId xmlns:a16="http://schemas.microsoft.com/office/drawing/2014/main" id="{339C0337-ABAF-49EC-BD34-55A05ADF1175}"/>
              </a:ext>
            </a:extLst>
          </p:cNvPr>
          <p:cNvSpPr>
            <a:spLocks noGrp="1"/>
          </p:cNvSpPr>
          <p:nvPr>
            <p:ph type="title"/>
          </p:nvPr>
        </p:nvSpPr>
        <p:spPr>
          <a:xfrm>
            <a:off x="1198181" y="4625685"/>
            <a:ext cx="9988166" cy="1495403"/>
          </a:xfrm>
          <a:prstGeom prst="rect">
            <a:avLst/>
          </a:prstGeom>
        </p:spPr>
        <p:txBody>
          <a:bodyPr anchor="ctr"/>
          <a:lstStyle/>
          <a:p>
            <a:pPr>
              <a:lnSpc>
                <a:spcPct val="100000"/>
              </a:lnSpc>
            </a:pPr>
            <a:r>
              <a:rPr lang="en-US"/>
              <a:t>Click to edit Master title style</a:t>
            </a:r>
            <a:endParaRPr lang="en-US" dirty="0"/>
          </a:p>
        </p:txBody>
      </p:sp>
      <p:sp>
        <p:nvSpPr>
          <p:cNvPr id="28" name="Date Placeholder 8">
            <a:extLst>
              <a:ext uri="{FF2B5EF4-FFF2-40B4-BE49-F238E27FC236}">
                <a16:creationId xmlns:a16="http://schemas.microsoft.com/office/drawing/2014/main" id="{595B4059-AC5C-40F9-903D-D05AF8A73715}"/>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a:t>2/2/20XX</a:t>
            </a:r>
            <a:endParaRPr lang="en-US" dirty="0"/>
          </a:p>
        </p:txBody>
      </p:sp>
      <p:sp>
        <p:nvSpPr>
          <p:cNvPr id="29" name="Footer Placeholder 9">
            <a:extLst>
              <a:ext uri="{FF2B5EF4-FFF2-40B4-BE49-F238E27FC236}">
                <a16:creationId xmlns:a16="http://schemas.microsoft.com/office/drawing/2014/main" id="{9E19627B-F45E-41E4-8387-B5D665DB6220}"/>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a:t>PRESENTATION TITLE</a:t>
            </a:r>
            <a:endParaRPr lang="en-US" dirty="0"/>
          </a:p>
        </p:txBody>
      </p:sp>
      <p:sp>
        <p:nvSpPr>
          <p:cNvPr id="30" name="Slide Number Placeholder 10">
            <a:extLst>
              <a:ext uri="{FF2B5EF4-FFF2-40B4-BE49-F238E27FC236}">
                <a16:creationId xmlns:a16="http://schemas.microsoft.com/office/drawing/2014/main" id="{7AA8C8B6-7507-4A7B-A983-5D1FC6DB4AA7}"/>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
        <p:nvSpPr>
          <p:cNvPr id="3" name="Content Placeholder 2">
            <a:extLst>
              <a:ext uri="{FF2B5EF4-FFF2-40B4-BE49-F238E27FC236}">
                <a16:creationId xmlns:a16="http://schemas.microsoft.com/office/drawing/2014/main" id="{F58D2FE6-7CCA-4BAA-A914-84C119AE8FA1}"/>
              </a:ext>
            </a:extLst>
          </p:cNvPr>
          <p:cNvSpPr>
            <a:spLocks noGrp="1"/>
          </p:cNvSpPr>
          <p:nvPr>
            <p:ph sz="quarter" idx="13"/>
          </p:nvPr>
        </p:nvSpPr>
        <p:spPr>
          <a:xfrm>
            <a:off x="931863" y="736600"/>
            <a:ext cx="10328275" cy="431482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226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2"/>
        </a:solidFill>
        <a:effectLst/>
      </p:bgPr>
    </p:bg>
    <p:spTree>
      <p:nvGrpSpPr>
        <p:cNvPr id="1" name=""/>
        <p:cNvGrpSpPr/>
        <p:nvPr/>
      </p:nvGrpSpPr>
      <p:grpSpPr>
        <a:xfrm>
          <a:off x="0" y="0"/>
          <a:ext cx="0" cy="0"/>
          <a:chOff x="0" y="0"/>
          <a:chExt cx="0" cy="0"/>
        </a:xfrm>
      </p:grpSpPr>
      <p:grpSp>
        <p:nvGrpSpPr>
          <p:cNvPr id="4" name="Top left">
            <a:extLst>
              <a:ext uri="{FF2B5EF4-FFF2-40B4-BE49-F238E27FC236}">
                <a16:creationId xmlns:a16="http://schemas.microsoft.com/office/drawing/2014/main" id="{2FFEA91A-0EFC-48F7-B7D5-80A0E1B7623B}"/>
              </a:ext>
              <a:ext uri="{C183D7F6-B498-43B3-948B-1728B52AA6E4}">
                <adec:decorative xmlns:adec="http://schemas.microsoft.com/office/drawing/2017/decorative" val="1"/>
              </a:ext>
            </a:extLst>
          </p:cNvPr>
          <p:cNvGrpSpPr/>
          <p:nvPr userDrawn="1"/>
        </p:nvGrpSpPr>
        <p:grpSpPr>
          <a:xfrm>
            <a:off x="5425" y="-1543"/>
            <a:ext cx="2198951" cy="3349518"/>
            <a:chOff x="10849" y="-3086"/>
            <a:chExt cx="2198951" cy="3349518"/>
          </a:xfrm>
        </p:grpSpPr>
        <p:sp>
          <p:nvSpPr>
            <p:cNvPr id="5" name="Freeform: Shape 4">
              <a:extLst>
                <a:ext uri="{FF2B5EF4-FFF2-40B4-BE49-F238E27FC236}">
                  <a16:creationId xmlns:a16="http://schemas.microsoft.com/office/drawing/2014/main" id="{516EB67A-55A4-4D1D-925D-7970028D95E6}"/>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 name="Freeform: Shape 5">
              <a:extLst>
                <a:ext uri="{FF2B5EF4-FFF2-40B4-BE49-F238E27FC236}">
                  <a16:creationId xmlns:a16="http://schemas.microsoft.com/office/drawing/2014/main" id="{E5E55AEF-DB73-4710-9416-FEB3FD97C15C}"/>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6">
              <a:extLst>
                <a:ext uri="{FF2B5EF4-FFF2-40B4-BE49-F238E27FC236}">
                  <a16:creationId xmlns:a16="http://schemas.microsoft.com/office/drawing/2014/main" id="{FD2908CE-9399-4B3D-AA3B-9C535EF8B4AD}"/>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7">
              <a:extLst>
                <a:ext uri="{FF2B5EF4-FFF2-40B4-BE49-F238E27FC236}">
                  <a16:creationId xmlns:a16="http://schemas.microsoft.com/office/drawing/2014/main" id="{8639D73A-BE27-4C16-844B-7258A8A11179}"/>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8">
              <a:extLst>
                <a:ext uri="{FF2B5EF4-FFF2-40B4-BE49-F238E27FC236}">
                  <a16:creationId xmlns:a16="http://schemas.microsoft.com/office/drawing/2014/main" id="{1A76B215-E0A3-46C3-9D5F-9365987E538A}"/>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Shape 9">
              <a:extLst>
                <a:ext uri="{FF2B5EF4-FFF2-40B4-BE49-F238E27FC236}">
                  <a16:creationId xmlns:a16="http://schemas.microsoft.com/office/drawing/2014/main" id="{C6EC2A41-C8B0-4DAF-963A-25A1129447CA}"/>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10">
              <a:extLst>
                <a:ext uri="{FF2B5EF4-FFF2-40B4-BE49-F238E27FC236}">
                  <a16:creationId xmlns:a16="http://schemas.microsoft.com/office/drawing/2014/main" id="{BA7290A1-550E-4C14-9692-08A32E701314}"/>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11">
              <a:extLst>
                <a:ext uri="{FF2B5EF4-FFF2-40B4-BE49-F238E27FC236}">
                  <a16:creationId xmlns:a16="http://schemas.microsoft.com/office/drawing/2014/main" id="{2C1450BD-4122-4D86-ABD1-F26F1194C6E6}"/>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13" name="Bottom Right">
            <a:extLst>
              <a:ext uri="{FF2B5EF4-FFF2-40B4-BE49-F238E27FC236}">
                <a16:creationId xmlns:a16="http://schemas.microsoft.com/office/drawing/2014/main" id="{BE4E36A0-93C4-40C8-8EEF-C463BBC763FF}"/>
              </a:ext>
              <a:ext uri="{C183D7F6-B498-43B3-948B-1728B52AA6E4}">
                <adec:decorative xmlns:adec="http://schemas.microsoft.com/office/drawing/2017/decorative" val="1"/>
              </a:ext>
            </a:extLst>
          </p:cNvPr>
          <p:cNvGrpSpPr/>
          <p:nvPr userDrawn="1"/>
        </p:nvGrpSpPr>
        <p:grpSpPr>
          <a:xfrm>
            <a:off x="7974976" y="3278144"/>
            <a:ext cx="4211600" cy="3581399"/>
            <a:chOff x="7980400" y="3276601"/>
            <a:chExt cx="4211600" cy="3581399"/>
          </a:xfrm>
        </p:grpSpPr>
        <p:grpSp>
          <p:nvGrpSpPr>
            <p:cNvPr id="14" name="Graphic 157">
              <a:extLst>
                <a:ext uri="{FF2B5EF4-FFF2-40B4-BE49-F238E27FC236}">
                  <a16:creationId xmlns:a16="http://schemas.microsoft.com/office/drawing/2014/main" id="{1CCF8ACD-1787-41D1-B29E-E10FAE033089}"/>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6" name="Freeform: Shape 15">
                <a:extLst>
                  <a:ext uri="{FF2B5EF4-FFF2-40B4-BE49-F238E27FC236}">
                    <a16:creationId xmlns:a16="http://schemas.microsoft.com/office/drawing/2014/main" id="{C622B3C7-2A88-4657-8DEC-962E52F43F11}"/>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16">
                <a:extLst>
                  <a:ext uri="{FF2B5EF4-FFF2-40B4-BE49-F238E27FC236}">
                    <a16:creationId xmlns:a16="http://schemas.microsoft.com/office/drawing/2014/main" id="{5C36A0C0-7D0D-4D1D-9316-224CF1A823A4}"/>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7">
                <a:extLst>
                  <a:ext uri="{FF2B5EF4-FFF2-40B4-BE49-F238E27FC236}">
                    <a16:creationId xmlns:a16="http://schemas.microsoft.com/office/drawing/2014/main" id="{D8D15477-C8B6-4ADB-BD54-698A9B5915EB}"/>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18">
                <a:extLst>
                  <a:ext uri="{FF2B5EF4-FFF2-40B4-BE49-F238E27FC236}">
                    <a16:creationId xmlns:a16="http://schemas.microsoft.com/office/drawing/2014/main" id="{20A4C13F-5758-4BE4-9925-C6E35301C4B7}"/>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9">
                <a:extLst>
                  <a:ext uri="{FF2B5EF4-FFF2-40B4-BE49-F238E27FC236}">
                    <a16:creationId xmlns:a16="http://schemas.microsoft.com/office/drawing/2014/main" id="{C9A29BFA-3801-4847-A1E1-87A32423B402}"/>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20">
                <a:extLst>
                  <a:ext uri="{FF2B5EF4-FFF2-40B4-BE49-F238E27FC236}">
                    <a16:creationId xmlns:a16="http://schemas.microsoft.com/office/drawing/2014/main" id="{20C42F85-0FBE-48C0-A629-8BC17C93C2FB}"/>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Shape 21">
                <a:extLst>
                  <a:ext uri="{FF2B5EF4-FFF2-40B4-BE49-F238E27FC236}">
                    <a16:creationId xmlns:a16="http://schemas.microsoft.com/office/drawing/2014/main" id="{2E443C38-4EE5-4E5F-ADF6-66502151DB3F}"/>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5" name="Freeform: Shape 14">
              <a:extLst>
                <a:ext uri="{FF2B5EF4-FFF2-40B4-BE49-F238E27FC236}">
                  <a16:creationId xmlns:a16="http://schemas.microsoft.com/office/drawing/2014/main" id="{F754DE6C-441A-4CEF-B2BF-E2755FD916C1}"/>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3" name="Title 1">
            <a:extLst>
              <a:ext uri="{FF2B5EF4-FFF2-40B4-BE49-F238E27FC236}">
                <a16:creationId xmlns:a16="http://schemas.microsoft.com/office/drawing/2014/main" id="{4E5B71B3-BF16-460A-B638-D1A604335869}"/>
              </a:ext>
            </a:extLst>
          </p:cNvPr>
          <p:cNvSpPr>
            <a:spLocks noGrp="1"/>
          </p:cNvSpPr>
          <p:nvPr>
            <p:ph type="title"/>
          </p:nvPr>
        </p:nvSpPr>
        <p:spPr>
          <a:xfrm>
            <a:off x="1198181" y="4625685"/>
            <a:ext cx="9988166" cy="1495403"/>
          </a:xfrm>
          <a:prstGeom prst="rect">
            <a:avLst/>
          </a:prstGeom>
        </p:spPr>
        <p:txBody>
          <a:bodyPr anchor="ctr"/>
          <a:lstStyle/>
          <a:p>
            <a:pPr>
              <a:lnSpc>
                <a:spcPct val="100000"/>
              </a:lnSpc>
            </a:pPr>
            <a:r>
              <a:rPr lang="en-US"/>
              <a:t>Click to edit Master title style</a:t>
            </a:r>
            <a:endParaRPr lang="en-US" dirty="0"/>
          </a:p>
        </p:txBody>
      </p:sp>
      <p:sp>
        <p:nvSpPr>
          <p:cNvPr id="24" name="Date Placeholder 8">
            <a:extLst>
              <a:ext uri="{FF2B5EF4-FFF2-40B4-BE49-F238E27FC236}">
                <a16:creationId xmlns:a16="http://schemas.microsoft.com/office/drawing/2014/main" id="{9571135A-2E5D-477D-B14A-2B9AA4555399}"/>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a:t>2/2/20XX</a:t>
            </a:r>
            <a:endParaRPr lang="en-US" dirty="0"/>
          </a:p>
        </p:txBody>
      </p:sp>
      <p:sp>
        <p:nvSpPr>
          <p:cNvPr id="25" name="Footer Placeholder 9">
            <a:extLst>
              <a:ext uri="{FF2B5EF4-FFF2-40B4-BE49-F238E27FC236}">
                <a16:creationId xmlns:a16="http://schemas.microsoft.com/office/drawing/2014/main" id="{13453AD8-C108-4346-9519-C496F8B0E217}"/>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a:t>PRESENTATION TITLE</a:t>
            </a:r>
            <a:endParaRPr lang="en-US" dirty="0"/>
          </a:p>
        </p:txBody>
      </p:sp>
      <p:sp>
        <p:nvSpPr>
          <p:cNvPr id="26" name="Slide Number Placeholder 10">
            <a:extLst>
              <a:ext uri="{FF2B5EF4-FFF2-40B4-BE49-F238E27FC236}">
                <a16:creationId xmlns:a16="http://schemas.microsoft.com/office/drawing/2014/main" id="{EBB5DBC4-2BAD-41DC-AFCC-11E01A842887}"/>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
        <p:nvSpPr>
          <p:cNvPr id="3" name="Content Placeholder 2">
            <a:extLst>
              <a:ext uri="{FF2B5EF4-FFF2-40B4-BE49-F238E27FC236}">
                <a16:creationId xmlns:a16="http://schemas.microsoft.com/office/drawing/2014/main" id="{0277A857-1402-4ABB-A7CC-9467704990C1}"/>
              </a:ext>
            </a:extLst>
          </p:cNvPr>
          <p:cNvSpPr>
            <a:spLocks noGrp="1"/>
          </p:cNvSpPr>
          <p:nvPr>
            <p:ph sz="quarter" idx="13"/>
          </p:nvPr>
        </p:nvSpPr>
        <p:spPr>
          <a:xfrm>
            <a:off x="641350" y="501650"/>
            <a:ext cx="10909300" cy="434975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0244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1520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20" r:id="rId12"/>
    <p:sldLayoutId id="2147483721" r:id="rId13"/>
  </p:sldLayoutIdLst>
  <p:hf hdr="0"/>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 name="Rectangle 34">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3" name="Freeform: Shape 36">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07" name="Freeform: Shape 38">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08" name="Freeform: Shape 40">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9"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10" name="Freeform: Shape 43">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11" name="Freeform: Shape 44">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12" name="Freeform: Shape 45">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13" name="Freeform: Shape 46">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14" name="Freeform: Shape 47">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15" name="Freeform: Shape 48">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16" name="Freeform: Shape 49">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17"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118" name="Freeform: Shape 52">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119" name="Freeform: Shape 53">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20" name="Freeform: Shape 54">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121" name="Freeform: Shape 55">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22" name="Freeform: Shape 56">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23" name="Freeform: Shape 57">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24" name="Freeform: Shape 58">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125" name="Rectangle 60">
            <a:extLst>
              <a:ext uri="{FF2B5EF4-FFF2-40B4-BE49-F238E27FC236}">
                <a16:creationId xmlns:a16="http://schemas.microsoft.com/office/drawing/2014/main" id="{81BC67A1-175E-439E-85E2-88911C119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6" name="Rectangle 62">
            <a:extLst>
              <a:ext uri="{FF2B5EF4-FFF2-40B4-BE49-F238E27FC236}">
                <a16:creationId xmlns:a16="http://schemas.microsoft.com/office/drawing/2014/main" id="{94A7B82C-30F1-42B4-BE36-3DB42DD51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7" name="Rectangle 64">
            <a:extLst>
              <a:ext uri="{FF2B5EF4-FFF2-40B4-BE49-F238E27FC236}">
                <a16:creationId xmlns:a16="http://schemas.microsoft.com/office/drawing/2014/main" id="{43CA1578-CEEB-41BB-8068-C0DA02C36C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Placeholder 29" descr="Picture of a compass placed on stones">
            <a:extLst>
              <a:ext uri="{FF2B5EF4-FFF2-40B4-BE49-F238E27FC236}">
                <a16:creationId xmlns:a16="http://schemas.microsoft.com/office/drawing/2014/main" id="{3D531199-453A-4C47-A269-EE5C53C9868E}"/>
              </a:ext>
            </a:extLst>
          </p:cNvPr>
          <p:cNvPicPr>
            <a:picLocks noGrp="1" noChangeAspect="1"/>
          </p:cNvPicPr>
          <p:nvPr>
            <p:ph type="pic" sz="quarter" idx="13"/>
          </p:nvPr>
        </p:nvPicPr>
        <p:blipFill rotWithShape="1">
          <a:blip r:embed="rId2" cstate="screen">
            <a:alphaModFix amt="70000"/>
            <a:extLst>
              <a:ext uri="{28A0092B-C50C-407E-A947-70E740481C1C}">
                <a14:useLocalDpi xmlns:a14="http://schemas.microsoft.com/office/drawing/2010/main" val="0"/>
              </a:ext>
            </a:extLst>
          </a:blip>
          <a:srcRect l="23031" r="15194"/>
          <a:stretch/>
        </p:blipFill>
        <p:spPr>
          <a:xfrm>
            <a:off x="20" y="10"/>
            <a:ext cx="12188932" cy="6856614"/>
          </a:xfrm>
          <a:prstGeom prst="rect">
            <a:avLst/>
          </a:prstGeom>
        </p:spPr>
      </p:pic>
      <p:grpSp>
        <p:nvGrpSpPr>
          <p:cNvPr id="128" name="Top Left">
            <a:extLst>
              <a:ext uri="{FF2B5EF4-FFF2-40B4-BE49-F238E27FC236}">
                <a16:creationId xmlns:a16="http://schemas.microsoft.com/office/drawing/2014/main" id="{7DF11618-754F-4C58-94AD-F7AA3530D6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25493" y="145598"/>
            <a:ext cx="5104732" cy="4853749"/>
            <a:chOff x="3538537" y="995362"/>
            <a:chExt cx="5104732" cy="4853749"/>
          </a:xfrm>
          <a:noFill/>
        </p:grpSpPr>
        <p:sp>
          <p:nvSpPr>
            <p:cNvPr id="129" name="Freeform: Shape 67">
              <a:extLst>
                <a:ext uri="{FF2B5EF4-FFF2-40B4-BE49-F238E27FC236}">
                  <a16:creationId xmlns:a16="http://schemas.microsoft.com/office/drawing/2014/main" id="{454C1B16-3C93-4003-88AD-F74DAD18C8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48071" y="1004887"/>
              <a:ext cx="5085197" cy="4844224"/>
            </a:xfrm>
            <a:custGeom>
              <a:avLst/>
              <a:gdLst>
                <a:gd name="connsiteX0" fmla="*/ 425663 w 5085197"/>
                <a:gd name="connsiteY0" fmla="*/ 0 h 4844224"/>
                <a:gd name="connsiteX1" fmla="*/ 277263 w 5085197"/>
                <a:gd name="connsiteY1" fmla="*/ 200882 h 4844224"/>
                <a:gd name="connsiteX2" fmla="*/ 155629 w 5085197"/>
                <a:gd name="connsiteY2" fmla="*/ 472154 h 4844224"/>
                <a:gd name="connsiteX3" fmla="*/ 55998 w 5085197"/>
                <a:gd name="connsiteY3" fmla="*/ 785336 h 4844224"/>
                <a:gd name="connsiteX4" fmla="*/ 6182 w 5085197"/>
                <a:gd name="connsiteY4" fmla="*/ 1154335 h 4844224"/>
                <a:gd name="connsiteX5" fmla="*/ 6182 w 5085197"/>
                <a:gd name="connsiteY5" fmla="*/ 1577245 h 4844224"/>
                <a:gd name="connsiteX6" fmla="*/ 59998 w 5085197"/>
                <a:gd name="connsiteY6" fmla="*/ 1960245 h 4844224"/>
                <a:gd name="connsiteX7" fmla="*/ 187633 w 5085197"/>
                <a:gd name="connsiteY7" fmla="*/ 2261426 h 4844224"/>
                <a:gd name="connsiteX8" fmla="*/ 365084 w 5085197"/>
                <a:gd name="connsiteY8" fmla="*/ 2474881 h 4844224"/>
                <a:gd name="connsiteX9" fmla="*/ 642261 w 5085197"/>
                <a:gd name="connsiteY9" fmla="*/ 2658428 h 4844224"/>
                <a:gd name="connsiteX10" fmla="*/ 965254 w 5085197"/>
                <a:gd name="connsiteY10" fmla="*/ 2770156 h 4844224"/>
                <a:gd name="connsiteX11" fmla="*/ 1312155 w 5085197"/>
                <a:gd name="connsiteY11" fmla="*/ 2812066 h 4844224"/>
                <a:gd name="connsiteX12" fmla="*/ 1493606 w 5085197"/>
                <a:gd name="connsiteY12" fmla="*/ 2877884 h 4844224"/>
                <a:gd name="connsiteX13" fmla="*/ 1700965 w 5085197"/>
                <a:gd name="connsiteY13" fmla="*/ 3085338 h 4844224"/>
                <a:gd name="connsiteX14" fmla="*/ 1856508 w 5085197"/>
                <a:gd name="connsiteY14" fmla="*/ 3320701 h 4844224"/>
                <a:gd name="connsiteX15" fmla="*/ 1968141 w 5085197"/>
                <a:gd name="connsiteY15" fmla="*/ 3460337 h 4844224"/>
                <a:gd name="connsiteX16" fmla="*/ 2147593 w 5085197"/>
                <a:gd name="connsiteY16" fmla="*/ 3544157 h 4844224"/>
                <a:gd name="connsiteX17" fmla="*/ 2492493 w 5085197"/>
                <a:gd name="connsiteY17" fmla="*/ 3544157 h 4844224"/>
                <a:gd name="connsiteX18" fmla="*/ 2729760 w 5085197"/>
                <a:gd name="connsiteY18" fmla="*/ 3544157 h 4844224"/>
                <a:gd name="connsiteX19" fmla="*/ 2865301 w 5085197"/>
                <a:gd name="connsiteY19" fmla="*/ 3627978 h 4844224"/>
                <a:gd name="connsiteX20" fmla="*/ 2984935 w 5085197"/>
                <a:gd name="connsiteY20" fmla="*/ 3773615 h 4844224"/>
                <a:gd name="connsiteX21" fmla="*/ 3126477 w 5085197"/>
                <a:gd name="connsiteY21" fmla="*/ 3995071 h 4844224"/>
                <a:gd name="connsiteX22" fmla="*/ 3293926 w 5085197"/>
                <a:gd name="connsiteY22" fmla="*/ 4348163 h 4844224"/>
                <a:gd name="connsiteX23" fmla="*/ 3445469 w 5085197"/>
                <a:gd name="connsiteY23" fmla="*/ 4623435 h 4844224"/>
                <a:gd name="connsiteX24" fmla="*/ 3549196 w 5085197"/>
                <a:gd name="connsiteY24" fmla="*/ 4727163 h 4844224"/>
                <a:gd name="connsiteX25" fmla="*/ 3953913 w 5085197"/>
                <a:gd name="connsiteY25" fmla="*/ 4773073 h 4844224"/>
                <a:gd name="connsiteX26" fmla="*/ 4406542 w 5085197"/>
                <a:gd name="connsiteY26" fmla="*/ 4729163 h 4844224"/>
                <a:gd name="connsiteX27" fmla="*/ 4573991 w 5085197"/>
                <a:gd name="connsiteY27" fmla="*/ 4709256 h 4844224"/>
                <a:gd name="connsiteX28" fmla="*/ 5085198 w 5085197"/>
                <a:gd name="connsiteY28" fmla="*/ 4844225 h 484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085197" h="4844224">
                  <a:moveTo>
                    <a:pt x="425663" y="0"/>
                  </a:moveTo>
                  <a:cubicBezTo>
                    <a:pt x="425663" y="0"/>
                    <a:pt x="309172" y="142875"/>
                    <a:pt x="277263" y="200882"/>
                  </a:cubicBezTo>
                  <a:cubicBezTo>
                    <a:pt x="229448" y="287846"/>
                    <a:pt x="191253" y="379571"/>
                    <a:pt x="155629" y="472154"/>
                  </a:cubicBezTo>
                  <a:cubicBezTo>
                    <a:pt x="116291" y="574548"/>
                    <a:pt x="80953" y="678561"/>
                    <a:pt x="55998" y="785336"/>
                  </a:cubicBezTo>
                  <a:cubicBezTo>
                    <a:pt x="27804" y="906399"/>
                    <a:pt x="13707" y="1030224"/>
                    <a:pt x="6182" y="1154335"/>
                  </a:cubicBezTo>
                  <a:cubicBezTo>
                    <a:pt x="-2391" y="1295114"/>
                    <a:pt x="-1724" y="1436370"/>
                    <a:pt x="6182" y="1577245"/>
                  </a:cubicBezTo>
                  <a:cubicBezTo>
                    <a:pt x="13421" y="1706309"/>
                    <a:pt x="26851" y="1835372"/>
                    <a:pt x="59998" y="1960245"/>
                  </a:cubicBezTo>
                  <a:cubicBezTo>
                    <a:pt x="88097" y="2066258"/>
                    <a:pt x="130007" y="2168176"/>
                    <a:pt x="187633" y="2261426"/>
                  </a:cubicBezTo>
                  <a:cubicBezTo>
                    <a:pt x="236496" y="2340578"/>
                    <a:pt x="296028" y="2412587"/>
                    <a:pt x="365084" y="2474881"/>
                  </a:cubicBezTo>
                  <a:cubicBezTo>
                    <a:pt x="447761" y="2549366"/>
                    <a:pt x="542439" y="2609088"/>
                    <a:pt x="642261" y="2658428"/>
                  </a:cubicBezTo>
                  <a:cubicBezTo>
                    <a:pt x="744941" y="2709196"/>
                    <a:pt x="852573" y="2749963"/>
                    <a:pt x="965254" y="2770156"/>
                  </a:cubicBezTo>
                  <a:cubicBezTo>
                    <a:pt x="1080030" y="2790635"/>
                    <a:pt x="1197664" y="2789778"/>
                    <a:pt x="1312155" y="2812066"/>
                  </a:cubicBezTo>
                  <a:cubicBezTo>
                    <a:pt x="1375877" y="2824448"/>
                    <a:pt x="1437980" y="2844641"/>
                    <a:pt x="1493606" y="2877884"/>
                  </a:cubicBezTo>
                  <a:cubicBezTo>
                    <a:pt x="1578283" y="2928366"/>
                    <a:pt x="1643053" y="3005138"/>
                    <a:pt x="1700965" y="3085338"/>
                  </a:cubicBezTo>
                  <a:cubicBezTo>
                    <a:pt x="1756020" y="3161538"/>
                    <a:pt x="1805645" y="3241548"/>
                    <a:pt x="1856508" y="3320701"/>
                  </a:cubicBezTo>
                  <a:cubicBezTo>
                    <a:pt x="1888893" y="3371183"/>
                    <a:pt x="1922707" y="3421380"/>
                    <a:pt x="1968141" y="3460337"/>
                  </a:cubicBezTo>
                  <a:cubicBezTo>
                    <a:pt x="2019005" y="3503962"/>
                    <a:pt x="2082060" y="3529679"/>
                    <a:pt x="2147593" y="3544157"/>
                  </a:cubicBezTo>
                  <a:cubicBezTo>
                    <a:pt x="2260559" y="3569018"/>
                    <a:pt x="2377526" y="3558445"/>
                    <a:pt x="2492493" y="3544157"/>
                  </a:cubicBezTo>
                  <a:cubicBezTo>
                    <a:pt x="2572122" y="3534251"/>
                    <a:pt x="2653370" y="3521012"/>
                    <a:pt x="2729760" y="3544157"/>
                  </a:cubicBezTo>
                  <a:cubicBezTo>
                    <a:pt x="2781291" y="3559778"/>
                    <a:pt x="2826249" y="3590735"/>
                    <a:pt x="2865301" y="3627978"/>
                  </a:cubicBezTo>
                  <a:cubicBezTo>
                    <a:pt x="2910831" y="3671411"/>
                    <a:pt x="2948550" y="3722180"/>
                    <a:pt x="2984935" y="3773615"/>
                  </a:cubicBezTo>
                  <a:cubicBezTo>
                    <a:pt x="3035608" y="3845147"/>
                    <a:pt x="3084471" y="3918109"/>
                    <a:pt x="3126477" y="3995071"/>
                  </a:cubicBezTo>
                  <a:cubicBezTo>
                    <a:pt x="3188961" y="4109371"/>
                    <a:pt x="3239729" y="4229576"/>
                    <a:pt x="3293926" y="4348163"/>
                  </a:cubicBezTo>
                  <a:cubicBezTo>
                    <a:pt x="3337646" y="4443698"/>
                    <a:pt x="3384318" y="4538187"/>
                    <a:pt x="3445469" y="4623435"/>
                  </a:cubicBezTo>
                  <a:cubicBezTo>
                    <a:pt x="3474330" y="4663631"/>
                    <a:pt x="3507858" y="4700207"/>
                    <a:pt x="3549196" y="4727163"/>
                  </a:cubicBezTo>
                  <a:cubicBezTo>
                    <a:pt x="3665401" y="4802886"/>
                    <a:pt x="3813896" y="4783931"/>
                    <a:pt x="3953913" y="4773073"/>
                  </a:cubicBezTo>
                  <a:cubicBezTo>
                    <a:pt x="4105170" y="4761262"/>
                    <a:pt x="4256904" y="4753928"/>
                    <a:pt x="4406542" y="4729163"/>
                  </a:cubicBezTo>
                  <a:cubicBezTo>
                    <a:pt x="4462168" y="4720019"/>
                    <a:pt x="4517698" y="4709256"/>
                    <a:pt x="4573991" y="4709256"/>
                  </a:cubicBezTo>
                  <a:cubicBezTo>
                    <a:pt x="4675813" y="4709065"/>
                    <a:pt x="4891841" y="4844225"/>
                    <a:pt x="5085198" y="4844225"/>
                  </a:cubicBezTo>
                </a:path>
              </a:pathLst>
            </a:custGeom>
            <a:noFill/>
            <a:ln w="9525" cap="rnd">
              <a:solidFill>
                <a:schemeClr val="bg2">
                  <a:alpha val="25000"/>
                </a:schemeClr>
              </a:solidFill>
              <a:prstDash val="lgDash"/>
              <a:round/>
            </a:ln>
          </p:spPr>
          <p:txBody>
            <a:bodyPr rtlCol="0" anchor="ctr"/>
            <a:lstStyle/>
            <a:p>
              <a:endParaRPr lang="en-US"/>
            </a:p>
          </p:txBody>
        </p:sp>
        <p:sp>
          <p:nvSpPr>
            <p:cNvPr id="130" name="Freeform: Shape 68">
              <a:extLst>
                <a:ext uri="{FF2B5EF4-FFF2-40B4-BE49-F238E27FC236}">
                  <a16:creationId xmlns:a16="http://schemas.microsoft.com/office/drawing/2014/main" id="{2E65E8AD-ED51-4874-AABA-DDA0C1597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22792" y="1004887"/>
              <a:ext cx="5010476" cy="4649438"/>
            </a:xfrm>
            <a:custGeom>
              <a:avLst/>
              <a:gdLst>
                <a:gd name="connsiteX0" fmla="*/ 454193 w 5010476"/>
                <a:gd name="connsiteY0" fmla="*/ 0 h 4649438"/>
                <a:gd name="connsiteX1" fmla="*/ 352085 w 5010476"/>
                <a:gd name="connsiteY1" fmla="*/ 92869 h 4649438"/>
                <a:gd name="connsiteX2" fmla="*/ 242452 w 5010476"/>
                <a:gd name="connsiteY2" fmla="*/ 260414 h 4649438"/>
                <a:gd name="connsiteX3" fmla="*/ 130819 w 5010476"/>
                <a:gd name="connsiteY3" fmla="*/ 535686 h 4649438"/>
                <a:gd name="connsiteX4" fmla="*/ 57000 w 5010476"/>
                <a:gd name="connsiteY4" fmla="*/ 761143 h 4649438"/>
                <a:gd name="connsiteX5" fmla="*/ 3184 w 5010476"/>
                <a:gd name="connsiteY5" fmla="*/ 1140143 h 4649438"/>
                <a:gd name="connsiteX6" fmla="*/ 3184 w 5010476"/>
                <a:gd name="connsiteY6" fmla="*/ 1439704 h 4649438"/>
                <a:gd name="connsiteX7" fmla="*/ 60524 w 5010476"/>
                <a:gd name="connsiteY7" fmla="*/ 1905953 h 4649438"/>
                <a:gd name="connsiteX8" fmla="*/ 213686 w 5010476"/>
                <a:gd name="connsiteY8" fmla="*/ 2269808 h 4649438"/>
                <a:gd name="connsiteX9" fmla="*/ 373325 w 5010476"/>
                <a:gd name="connsiteY9" fmla="*/ 2455926 h 4649438"/>
                <a:gd name="connsiteX10" fmla="*/ 644502 w 5010476"/>
                <a:gd name="connsiteY10" fmla="*/ 2625662 h 4649438"/>
                <a:gd name="connsiteX11" fmla="*/ 902915 w 5010476"/>
                <a:gd name="connsiteY11" fmla="*/ 2697195 h 4649438"/>
                <a:gd name="connsiteX12" fmla="*/ 1224860 w 5010476"/>
                <a:gd name="connsiteY12" fmla="*/ 2719102 h 4649438"/>
                <a:gd name="connsiteX13" fmla="*/ 1430315 w 5010476"/>
                <a:gd name="connsiteY13" fmla="*/ 2731008 h 4649438"/>
                <a:gd name="connsiteX14" fmla="*/ 1652914 w 5010476"/>
                <a:gd name="connsiteY14" fmla="*/ 2852642 h 4649438"/>
                <a:gd name="connsiteX15" fmla="*/ 1739306 w 5010476"/>
                <a:gd name="connsiteY15" fmla="*/ 2985611 h 4649438"/>
                <a:gd name="connsiteX16" fmla="*/ 1848938 w 5010476"/>
                <a:gd name="connsiteY16" fmla="*/ 3155156 h 4649438"/>
                <a:gd name="connsiteX17" fmla="*/ 2015054 w 5010476"/>
                <a:gd name="connsiteY17" fmla="*/ 3294793 h 4649438"/>
                <a:gd name="connsiteX18" fmla="*/ 2231082 w 5010476"/>
                <a:gd name="connsiteY18" fmla="*/ 3336322 h 4649438"/>
                <a:gd name="connsiteX19" fmla="*/ 2427106 w 5010476"/>
                <a:gd name="connsiteY19" fmla="*/ 3278124 h 4649438"/>
                <a:gd name="connsiteX20" fmla="*/ 2531786 w 5010476"/>
                <a:gd name="connsiteY20" fmla="*/ 3151823 h 4649438"/>
                <a:gd name="connsiteX21" fmla="*/ 2520165 w 5010476"/>
                <a:gd name="connsiteY21" fmla="*/ 2907411 h 4649438"/>
                <a:gd name="connsiteX22" fmla="*/ 2481970 w 5010476"/>
                <a:gd name="connsiteY22" fmla="*/ 2648045 h 4649438"/>
                <a:gd name="connsiteX23" fmla="*/ 2458729 w 5010476"/>
                <a:gd name="connsiteY23" fmla="*/ 2513362 h 4649438"/>
                <a:gd name="connsiteX24" fmla="*/ 2458729 w 5010476"/>
                <a:gd name="connsiteY24" fmla="*/ 2408587 h 4649438"/>
                <a:gd name="connsiteX25" fmla="*/ 2581697 w 5010476"/>
                <a:gd name="connsiteY25" fmla="*/ 2310479 h 4649438"/>
                <a:gd name="connsiteX26" fmla="*/ 2762767 w 5010476"/>
                <a:gd name="connsiteY26" fmla="*/ 2325434 h 4649438"/>
                <a:gd name="connsiteX27" fmla="*/ 2872400 w 5010476"/>
                <a:gd name="connsiteY27" fmla="*/ 2410206 h 4649438"/>
                <a:gd name="connsiteX28" fmla="*/ 2925549 w 5010476"/>
                <a:gd name="connsiteY28" fmla="*/ 2637949 h 4649438"/>
                <a:gd name="connsiteX29" fmla="*/ 2820869 w 5010476"/>
                <a:gd name="connsiteY29" fmla="*/ 2968752 h 4649438"/>
                <a:gd name="connsiteX30" fmla="*/ 2789342 w 5010476"/>
                <a:gd name="connsiteY30" fmla="*/ 3194876 h 4649438"/>
                <a:gd name="connsiteX31" fmla="*/ 2889069 w 5010476"/>
                <a:gd name="connsiteY31" fmla="*/ 3447574 h 4649438"/>
                <a:gd name="connsiteX32" fmla="*/ 3070139 w 5010476"/>
                <a:gd name="connsiteY32" fmla="*/ 3783330 h 4649438"/>
                <a:gd name="connsiteX33" fmla="*/ 3181486 w 5010476"/>
                <a:gd name="connsiteY33" fmla="*/ 4014407 h 4649438"/>
                <a:gd name="connsiteX34" fmla="*/ 3351888 w 5010476"/>
                <a:gd name="connsiteY34" fmla="*/ 4312539 h 4649438"/>
                <a:gd name="connsiteX35" fmla="*/ 3512194 w 5010476"/>
                <a:gd name="connsiteY35" fmla="*/ 4504087 h 4649438"/>
                <a:gd name="connsiteX36" fmla="*/ 3670119 w 5010476"/>
                <a:gd name="connsiteY36" fmla="*/ 4595051 h 4649438"/>
                <a:gd name="connsiteX37" fmla="*/ 3909386 w 5010476"/>
                <a:gd name="connsiteY37" fmla="*/ 4623816 h 4649438"/>
                <a:gd name="connsiteX38" fmla="*/ 4136653 w 5010476"/>
                <a:gd name="connsiteY38" fmla="*/ 4623816 h 4649438"/>
                <a:gd name="connsiteX39" fmla="*/ 4435071 w 5010476"/>
                <a:gd name="connsiteY39" fmla="*/ 4599432 h 4649438"/>
                <a:gd name="connsiteX40" fmla="*/ 4562992 w 5010476"/>
                <a:gd name="connsiteY40" fmla="*/ 4599432 h 4649438"/>
                <a:gd name="connsiteX41" fmla="*/ 5010477 w 5010476"/>
                <a:gd name="connsiteY41" fmla="*/ 4649439 h 46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10476" h="4649438">
                  <a:moveTo>
                    <a:pt x="454193" y="0"/>
                  </a:moveTo>
                  <a:cubicBezTo>
                    <a:pt x="448478" y="9811"/>
                    <a:pt x="357800" y="83153"/>
                    <a:pt x="352085" y="92869"/>
                  </a:cubicBezTo>
                  <a:cubicBezTo>
                    <a:pt x="318271" y="150495"/>
                    <a:pt x="275694" y="202597"/>
                    <a:pt x="242452" y="260414"/>
                  </a:cubicBezTo>
                  <a:cubicBezTo>
                    <a:pt x="192922" y="346424"/>
                    <a:pt x="162632" y="441484"/>
                    <a:pt x="130819" y="535686"/>
                  </a:cubicBezTo>
                  <a:cubicBezTo>
                    <a:pt x="105482" y="610648"/>
                    <a:pt x="77574" y="684752"/>
                    <a:pt x="57000" y="761143"/>
                  </a:cubicBezTo>
                  <a:cubicBezTo>
                    <a:pt x="23853" y="884682"/>
                    <a:pt x="8994" y="1012222"/>
                    <a:pt x="3184" y="1140143"/>
                  </a:cubicBezTo>
                  <a:cubicBezTo>
                    <a:pt x="-1388" y="1239964"/>
                    <a:pt x="-721" y="1339882"/>
                    <a:pt x="3184" y="1439704"/>
                  </a:cubicBezTo>
                  <a:cubicBezTo>
                    <a:pt x="9280" y="1596676"/>
                    <a:pt x="22805" y="1753553"/>
                    <a:pt x="60524" y="1905953"/>
                  </a:cubicBezTo>
                  <a:cubicBezTo>
                    <a:pt x="92433" y="2034635"/>
                    <a:pt x="141106" y="2158937"/>
                    <a:pt x="213686" y="2269808"/>
                  </a:cubicBezTo>
                  <a:cubicBezTo>
                    <a:pt x="258644" y="2338483"/>
                    <a:pt x="312080" y="2401253"/>
                    <a:pt x="373325" y="2455926"/>
                  </a:cubicBezTo>
                  <a:cubicBezTo>
                    <a:pt x="453431" y="2527459"/>
                    <a:pt x="545252" y="2584514"/>
                    <a:pt x="644502" y="2625662"/>
                  </a:cubicBezTo>
                  <a:cubicBezTo>
                    <a:pt x="727370" y="2660047"/>
                    <a:pt x="814428" y="2683002"/>
                    <a:pt x="902915" y="2697195"/>
                  </a:cubicBezTo>
                  <a:cubicBezTo>
                    <a:pt x="1009310" y="2714244"/>
                    <a:pt x="1117133" y="2718911"/>
                    <a:pt x="1224860" y="2719102"/>
                  </a:cubicBezTo>
                  <a:cubicBezTo>
                    <a:pt x="1293726" y="2719292"/>
                    <a:pt x="1362878" y="2717673"/>
                    <a:pt x="1430315" y="2731008"/>
                  </a:cubicBezTo>
                  <a:cubicBezTo>
                    <a:pt x="1515563" y="2747867"/>
                    <a:pt x="1595383" y="2787872"/>
                    <a:pt x="1652914" y="2852642"/>
                  </a:cubicBezTo>
                  <a:cubicBezTo>
                    <a:pt x="1688061" y="2892266"/>
                    <a:pt x="1713398" y="2939320"/>
                    <a:pt x="1739306" y="2985611"/>
                  </a:cubicBezTo>
                  <a:cubicBezTo>
                    <a:pt x="1772167" y="3044476"/>
                    <a:pt x="1806743" y="3102578"/>
                    <a:pt x="1848938" y="3155156"/>
                  </a:cubicBezTo>
                  <a:cubicBezTo>
                    <a:pt x="1894754" y="3212306"/>
                    <a:pt x="1949427" y="3262503"/>
                    <a:pt x="2015054" y="3294793"/>
                  </a:cubicBezTo>
                  <a:cubicBezTo>
                    <a:pt x="2081825" y="3327749"/>
                    <a:pt x="2156596" y="3340037"/>
                    <a:pt x="2231082" y="3336322"/>
                  </a:cubicBezTo>
                  <a:cubicBezTo>
                    <a:pt x="2300423" y="3332893"/>
                    <a:pt x="2368813" y="3315557"/>
                    <a:pt x="2427106" y="3278124"/>
                  </a:cubicBezTo>
                  <a:cubicBezTo>
                    <a:pt x="2474541" y="3247644"/>
                    <a:pt x="2513403" y="3204877"/>
                    <a:pt x="2531786" y="3151823"/>
                  </a:cubicBezTo>
                  <a:cubicBezTo>
                    <a:pt x="2558837" y="3073622"/>
                    <a:pt x="2535691" y="2989707"/>
                    <a:pt x="2520165" y="2907411"/>
                  </a:cubicBezTo>
                  <a:cubicBezTo>
                    <a:pt x="2503973" y="2821496"/>
                    <a:pt x="2495781" y="2734342"/>
                    <a:pt x="2481970" y="2648045"/>
                  </a:cubicBezTo>
                  <a:cubicBezTo>
                    <a:pt x="2474731" y="2603087"/>
                    <a:pt x="2466159" y="2558320"/>
                    <a:pt x="2458729" y="2513362"/>
                  </a:cubicBezTo>
                  <a:cubicBezTo>
                    <a:pt x="2452919" y="2478310"/>
                    <a:pt x="2447870" y="2442305"/>
                    <a:pt x="2458729" y="2408587"/>
                  </a:cubicBezTo>
                  <a:cubicBezTo>
                    <a:pt x="2475779" y="2355628"/>
                    <a:pt x="2527119" y="2324481"/>
                    <a:pt x="2581697" y="2310479"/>
                  </a:cubicBezTo>
                  <a:cubicBezTo>
                    <a:pt x="2641990" y="2295049"/>
                    <a:pt x="2705617" y="2300954"/>
                    <a:pt x="2762767" y="2325434"/>
                  </a:cubicBezTo>
                  <a:cubicBezTo>
                    <a:pt x="2806011" y="2343912"/>
                    <a:pt x="2844206" y="2372582"/>
                    <a:pt x="2872400" y="2410206"/>
                  </a:cubicBezTo>
                  <a:cubicBezTo>
                    <a:pt x="2920787" y="2474595"/>
                    <a:pt x="2933931" y="2557463"/>
                    <a:pt x="2925549" y="2637949"/>
                  </a:cubicBezTo>
                  <a:cubicBezTo>
                    <a:pt x="2913548" y="2753392"/>
                    <a:pt x="2857636" y="2858262"/>
                    <a:pt x="2820869" y="2968752"/>
                  </a:cubicBezTo>
                  <a:cubicBezTo>
                    <a:pt x="2796486" y="3041904"/>
                    <a:pt x="2780388" y="3118390"/>
                    <a:pt x="2789342" y="3194876"/>
                  </a:cubicBezTo>
                  <a:cubicBezTo>
                    <a:pt x="2799914" y="3285554"/>
                    <a:pt x="2844587" y="3367373"/>
                    <a:pt x="2889069" y="3447574"/>
                  </a:cubicBezTo>
                  <a:cubicBezTo>
                    <a:pt x="2950695" y="3558826"/>
                    <a:pt x="3013560" y="3669506"/>
                    <a:pt x="3070139" y="3783330"/>
                  </a:cubicBezTo>
                  <a:cubicBezTo>
                    <a:pt x="3108239" y="3859911"/>
                    <a:pt x="3143481" y="3937826"/>
                    <a:pt x="3181486" y="4014407"/>
                  </a:cubicBezTo>
                  <a:cubicBezTo>
                    <a:pt x="3232445" y="4116991"/>
                    <a:pt x="3288452" y="4217099"/>
                    <a:pt x="3351888" y="4312539"/>
                  </a:cubicBezTo>
                  <a:cubicBezTo>
                    <a:pt x="3398180" y="4382262"/>
                    <a:pt x="3448567" y="4449795"/>
                    <a:pt x="3512194" y="4504087"/>
                  </a:cubicBezTo>
                  <a:cubicBezTo>
                    <a:pt x="3558867" y="4543901"/>
                    <a:pt x="3611826" y="4575906"/>
                    <a:pt x="3670119" y="4595051"/>
                  </a:cubicBezTo>
                  <a:cubicBezTo>
                    <a:pt x="3746795" y="4620292"/>
                    <a:pt x="3828519" y="4621911"/>
                    <a:pt x="3909386" y="4623816"/>
                  </a:cubicBezTo>
                  <a:cubicBezTo>
                    <a:pt x="3985205" y="4625531"/>
                    <a:pt x="4061025" y="4627436"/>
                    <a:pt x="4136653" y="4623816"/>
                  </a:cubicBezTo>
                  <a:cubicBezTo>
                    <a:pt x="4236380" y="4619054"/>
                    <a:pt x="4335345" y="4605052"/>
                    <a:pt x="4435071" y="4599432"/>
                  </a:cubicBezTo>
                  <a:cubicBezTo>
                    <a:pt x="4477648" y="4597051"/>
                    <a:pt x="4520415" y="4596194"/>
                    <a:pt x="4562992" y="4599432"/>
                  </a:cubicBezTo>
                  <a:cubicBezTo>
                    <a:pt x="4649765" y="4606005"/>
                    <a:pt x="4925799" y="4629150"/>
                    <a:pt x="5010477" y="4649439"/>
                  </a:cubicBezTo>
                </a:path>
              </a:pathLst>
            </a:custGeom>
            <a:noFill/>
            <a:ln w="9525" cap="rnd">
              <a:solidFill>
                <a:schemeClr val="bg2">
                  <a:alpha val="25000"/>
                </a:schemeClr>
              </a:solidFill>
              <a:prstDash val="lgDash"/>
              <a:round/>
            </a:ln>
          </p:spPr>
          <p:txBody>
            <a:bodyPr rtlCol="0" anchor="ctr"/>
            <a:lstStyle/>
            <a:p>
              <a:endParaRPr lang="en-US"/>
            </a:p>
          </p:txBody>
        </p:sp>
        <p:sp>
          <p:nvSpPr>
            <p:cNvPr id="131" name="Freeform: Shape 69">
              <a:extLst>
                <a:ext uri="{FF2B5EF4-FFF2-40B4-BE49-F238E27FC236}">
                  <a16:creationId xmlns:a16="http://schemas.microsoft.com/office/drawing/2014/main" id="{78E5C306-3C29-4BD3-97E1-DCA86FF3E0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99586" y="1004887"/>
              <a:ext cx="4933777" cy="4552473"/>
            </a:xfrm>
            <a:custGeom>
              <a:avLst/>
              <a:gdLst>
                <a:gd name="connsiteX0" fmla="*/ 4933778 w 4933777"/>
                <a:gd name="connsiteY0" fmla="*/ 4552474 h 4552473"/>
                <a:gd name="connsiteX1" fmla="*/ 4020997 w 4933777"/>
                <a:gd name="connsiteY1" fmla="*/ 4493324 h 4552473"/>
                <a:gd name="connsiteX2" fmla="*/ 3777538 w 4933777"/>
                <a:gd name="connsiteY2" fmla="*/ 4468273 h 4552473"/>
                <a:gd name="connsiteX3" fmla="*/ 3411207 w 4933777"/>
                <a:gd name="connsiteY3" fmla="*/ 4277868 h 4552473"/>
                <a:gd name="connsiteX4" fmla="*/ 3215944 w 4933777"/>
                <a:gd name="connsiteY4" fmla="*/ 3958971 h 4552473"/>
                <a:gd name="connsiteX5" fmla="*/ 3056400 w 4933777"/>
                <a:gd name="connsiteY5" fmla="*/ 3618548 h 4552473"/>
                <a:gd name="connsiteX6" fmla="*/ 2963341 w 4933777"/>
                <a:gd name="connsiteY6" fmla="*/ 3314319 h 4552473"/>
                <a:gd name="connsiteX7" fmla="*/ 3029825 w 4933777"/>
                <a:gd name="connsiteY7" fmla="*/ 2870454 h 4552473"/>
                <a:gd name="connsiteX8" fmla="*/ 3094595 w 4933777"/>
                <a:gd name="connsiteY8" fmla="*/ 2449830 h 4552473"/>
                <a:gd name="connsiteX9" fmla="*/ 2979915 w 4933777"/>
                <a:gd name="connsiteY9" fmla="*/ 2245328 h 4552473"/>
                <a:gd name="connsiteX10" fmla="*/ 2843707 w 4933777"/>
                <a:gd name="connsiteY10" fmla="*/ 2162175 h 4552473"/>
                <a:gd name="connsiteX11" fmla="*/ 2529668 w 4933777"/>
                <a:gd name="connsiteY11" fmla="*/ 2080736 h 4552473"/>
                <a:gd name="connsiteX12" fmla="*/ 2336977 w 4933777"/>
                <a:gd name="connsiteY12" fmla="*/ 2125599 h 4552473"/>
                <a:gd name="connsiteX13" fmla="*/ 2044559 w 4933777"/>
                <a:gd name="connsiteY13" fmla="*/ 2271903 h 4552473"/>
                <a:gd name="connsiteX14" fmla="*/ 2007317 w 4933777"/>
                <a:gd name="connsiteY14" fmla="*/ 2312099 h 4552473"/>
                <a:gd name="connsiteX15" fmla="*/ 1999030 w 4933777"/>
                <a:gd name="connsiteY15" fmla="*/ 2371916 h 4552473"/>
                <a:gd name="connsiteX16" fmla="*/ 2129427 w 4933777"/>
                <a:gd name="connsiteY16" fmla="*/ 2502408 h 4552473"/>
                <a:gd name="connsiteX17" fmla="*/ 2226582 w 4933777"/>
                <a:gd name="connsiteY17" fmla="*/ 2627948 h 4552473"/>
                <a:gd name="connsiteX18" fmla="*/ 2273064 w 4933777"/>
                <a:gd name="connsiteY18" fmla="*/ 2782538 h 4552473"/>
                <a:gd name="connsiteX19" fmla="*/ 2203246 w 4933777"/>
                <a:gd name="connsiteY19" fmla="*/ 2993612 h 4552473"/>
                <a:gd name="connsiteX20" fmla="*/ 2115140 w 4933777"/>
                <a:gd name="connsiteY20" fmla="*/ 3048476 h 4552473"/>
                <a:gd name="connsiteX21" fmla="*/ 1952262 w 4933777"/>
                <a:gd name="connsiteY21" fmla="*/ 3025235 h 4552473"/>
                <a:gd name="connsiteX22" fmla="*/ 1801100 w 4933777"/>
                <a:gd name="connsiteY22" fmla="*/ 2888933 h 4552473"/>
                <a:gd name="connsiteX23" fmla="*/ 1722995 w 4933777"/>
                <a:gd name="connsiteY23" fmla="*/ 2689479 h 4552473"/>
                <a:gd name="connsiteX24" fmla="*/ 1653177 w 4933777"/>
                <a:gd name="connsiteY24" fmla="*/ 2574798 h 4552473"/>
                <a:gd name="connsiteX25" fmla="*/ 1500301 w 4933777"/>
                <a:gd name="connsiteY25" fmla="*/ 2531555 h 4552473"/>
                <a:gd name="connsiteX26" fmla="*/ 1364093 w 4933777"/>
                <a:gd name="connsiteY26" fmla="*/ 2583085 h 4552473"/>
                <a:gd name="connsiteX27" fmla="*/ 1191310 w 4933777"/>
                <a:gd name="connsiteY27" fmla="*/ 2618041 h 4552473"/>
                <a:gd name="connsiteX28" fmla="*/ 759351 w 4933777"/>
                <a:gd name="connsiteY28" fmla="*/ 2618041 h 4552473"/>
                <a:gd name="connsiteX29" fmla="*/ 506843 w 4933777"/>
                <a:gd name="connsiteY29" fmla="*/ 2521649 h 4552473"/>
                <a:gd name="connsiteX30" fmla="*/ 290816 w 4933777"/>
                <a:gd name="connsiteY30" fmla="*/ 2343817 h 4552473"/>
                <a:gd name="connsiteX31" fmla="*/ 126320 w 4933777"/>
                <a:gd name="connsiteY31" fmla="*/ 2062925 h 4552473"/>
                <a:gd name="connsiteX32" fmla="*/ 24021 w 4933777"/>
                <a:gd name="connsiteY32" fmla="*/ 1594295 h 4552473"/>
                <a:gd name="connsiteX33" fmla="*/ 1066 w 4933777"/>
                <a:gd name="connsiteY33" fmla="*/ 1140428 h 4552473"/>
                <a:gd name="connsiteX34" fmla="*/ 87172 w 4933777"/>
                <a:gd name="connsiteY34" fmla="*/ 617601 h 4552473"/>
                <a:gd name="connsiteX35" fmla="*/ 256526 w 4933777"/>
                <a:gd name="connsiteY35" fmla="*/ 249936 h 4552473"/>
                <a:gd name="connsiteX36" fmla="*/ 461504 w 4933777"/>
                <a:gd name="connsiteY36" fmla="*/ 0 h 455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933777" h="4552473">
                  <a:moveTo>
                    <a:pt x="4933778" y="4552474"/>
                  </a:moveTo>
                  <a:cubicBezTo>
                    <a:pt x="4747183" y="4533519"/>
                    <a:pt x="4208735" y="4496562"/>
                    <a:pt x="4020997" y="4493324"/>
                  </a:cubicBezTo>
                  <a:cubicBezTo>
                    <a:pt x="3939273" y="4491895"/>
                    <a:pt x="3857548" y="4485323"/>
                    <a:pt x="3777538" y="4468273"/>
                  </a:cubicBezTo>
                  <a:cubicBezTo>
                    <a:pt x="3639807" y="4438936"/>
                    <a:pt x="3509028" y="4378738"/>
                    <a:pt x="3411207" y="4277868"/>
                  </a:cubicBezTo>
                  <a:cubicBezTo>
                    <a:pt x="3323958" y="4187857"/>
                    <a:pt x="3270236" y="4072414"/>
                    <a:pt x="3215944" y="3958971"/>
                  </a:cubicBezTo>
                  <a:cubicBezTo>
                    <a:pt x="3161842" y="3845909"/>
                    <a:pt x="3106407" y="3733419"/>
                    <a:pt x="3056400" y="3618548"/>
                  </a:cubicBezTo>
                  <a:cubicBezTo>
                    <a:pt x="3013728" y="3520631"/>
                    <a:pt x="2975152" y="3420237"/>
                    <a:pt x="2963341" y="3314319"/>
                  </a:cubicBezTo>
                  <a:cubicBezTo>
                    <a:pt x="2946672" y="3164205"/>
                    <a:pt x="2985249" y="3015329"/>
                    <a:pt x="3029825" y="2870454"/>
                  </a:cubicBezTo>
                  <a:cubicBezTo>
                    <a:pt x="3072498" y="2731865"/>
                    <a:pt x="3122790" y="2590895"/>
                    <a:pt x="3094595" y="2449830"/>
                  </a:cubicBezTo>
                  <a:cubicBezTo>
                    <a:pt x="3078879" y="2371154"/>
                    <a:pt x="3040112" y="2298383"/>
                    <a:pt x="2979915" y="2245328"/>
                  </a:cubicBezTo>
                  <a:cubicBezTo>
                    <a:pt x="2939814" y="2209991"/>
                    <a:pt x="2892094" y="2185035"/>
                    <a:pt x="2843707" y="2162175"/>
                  </a:cubicBezTo>
                  <a:cubicBezTo>
                    <a:pt x="2744075" y="2115312"/>
                    <a:pt x="2639110" y="2075212"/>
                    <a:pt x="2529668" y="2080736"/>
                  </a:cubicBezTo>
                  <a:cubicBezTo>
                    <a:pt x="2463469" y="2084070"/>
                    <a:pt x="2399651" y="2103882"/>
                    <a:pt x="2336977" y="2125599"/>
                  </a:cubicBezTo>
                  <a:cubicBezTo>
                    <a:pt x="2233059" y="2161604"/>
                    <a:pt x="2130094" y="2203133"/>
                    <a:pt x="2044559" y="2271903"/>
                  </a:cubicBezTo>
                  <a:cubicBezTo>
                    <a:pt x="2030177" y="2283524"/>
                    <a:pt x="2016175" y="2295906"/>
                    <a:pt x="2007317" y="2312099"/>
                  </a:cubicBezTo>
                  <a:cubicBezTo>
                    <a:pt x="1997315" y="2330291"/>
                    <a:pt x="1994934" y="2351532"/>
                    <a:pt x="1999030" y="2371916"/>
                  </a:cubicBezTo>
                  <a:cubicBezTo>
                    <a:pt x="2011508" y="2434019"/>
                    <a:pt x="2079040" y="2461165"/>
                    <a:pt x="2129427" y="2502408"/>
                  </a:cubicBezTo>
                  <a:cubicBezTo>
                    <a:pt x="2170766" y="2536222"/>
                    <a:pt x="2202103" y="2580418"/>
                    <a:pt x="2226582" y="2627948"/>
                  </a:cubicBezTo>
                  <a:cubicBezTo>
                    <a:pt x="2251538" y="2676335"/>
                    <a:pt x="2269254" y="2728341"/>
                    <a:pt x="2273064" y="2782538"/>
                  </a:cubicBezTo>
                  <a:cubicBezTo>
                    <a:pt x="2278589" y="2859786"/>
                    <a:pt x="2256395" y="2937605"/>
                    <a:pt x="2203246" y="2993612"/>
                  </a:cubicBezTo>
                  <a:cubicBezTo>
                    <a:pt x="2178957" y="3019235"/>
                    <a:pt x="2149144" y="3039047"/>
                    <a:pt x="2115140" y="3048476"/>
                  </a:cubicBezTo>
                  <a:cubicBezTo>
                    <a:pt x="2060752" y="3063526"/>
                    <a:pt x="2003507" y="3049905"/>
                    <a:pt x="1952262" y="3025235"/>
                  </a:cubicBezTo>
                  <a:cubicBezTo>
                    <a:pt x="1889873" y="2995136"/>
                    <a:pt x="1836724" y="2948369"/>
                    <a:pt x="1801100" y="2888933"/>
                  </a:cubicBezTo>
                  <a:cubicBezTo>
                    <a:pt x="1764239" y="2827591"/>
                    <a:pt x="1748237" y="2756630"/>
                    <a:pt x="1722995" y="2689479"/>
                  </a:cubicBezTo>
                  <a:cubicBezTo>
                    <a:pt x="1706993" y="2646903"/>
                    <a:pt x="1686896" y="2605088"/>
                    <a:pt x="1653177" y="2574798"/>
                  </a:cubicBezTo>
                  <a:cubicBezTo>
                    <a:pt x="1611839" y="2537555"/>
                    <a:pt x="1555260" y="2522315"/>
                    <a:pt x="1500301" y="2531555"/>
                  </a:cubicBezTo>
                  <a:cubicBezTo>
                    <a:pt x="1452295" y="2539651"/>
                    <a:pt x="1409718" y="2565749"/>
                    <a:pt x="1364093" y="2583085"/>
                  </a:cubicBezTo>
                  <a:cubicBezTo>
                    <a:pt x="1308944" y="2603945"/>
                    <a:pt x="1249984" y="2611374"/>
                    <a:pt x="1191310" y="2618041"/>
                  </a:cubicBezTo>
                  <a:cubicBezTo>
                    <a:pt x="1047197" y="2634424"/>
                    <a:pt x="901274" y="2646236"/>
                    <a:pt x="759351" y="2618041"/>
                  </a:cubicBezTo>
                  <a:cubicBezTo>
                    <a:pt x="670388" y="2600325"/>
                    <a:pt x="585329" y="2567083"/>
                    <a:pt x="506843" y="2521649"/>
                  </a:cubicBezTo>
                  <a:cubicBezTo>
                    <a:pt x="425595" y="2474595"/>
                    <a:pt x="352253" y="2414778"/>
                    <a:pt x="290816" y="2343817"/>
                  </a:cubicBezTo>
                  <a:cubicBezTo>
                    <a:pt x="219284" y="2261140"/>
                    <a:pt x="165753" y="2164937"/>
                    <a:pt x="126320" y="2062925"/>
                  </a:cubicBezTo>
                  <a:cubicBezTo>
                    <a:pt x="68503" y="1913192"/>
                    <a:pt x="42500" y="1753838"/>
                    <a:pt x="24021" y="1594295"/>
                  </a:cubicBezTo>
                  <a:cubicBezTo>
                    <a:pt x="6590" y="1443609"/>
                    <a:pt x="-3411" y="1292066"/>
                    <a:pt x="1066" y="1140428"/>
                  </a:cubicBezTo>
                  <a:cubicBezTo>
                    <a:pt x="6305" y="962882"/>
                    <a:pt x="31927" y="786289"/>
                    <a:pt x="87172" y="617601"/>
                  </a:cubicBezTo>
                  <a:cubicBezTo>
                    <a:pt x="129272" y="489014"/>
                    <a:pt x="190423" y="367951"/>
                    <a:pt x="256526" y="249936"/>
                  </a:cubicBezTo>
                  <a:cubicBezTo>
                    <a:pt x="281577" y="205645"/>
                    <a:pt x="431786" y="41243"/>
                    <a:pt x="461504" y="0"/>
                  </a:cubicBezTo>
                </a:path>
              </a:pathLst>
            </a:custGeom>
            <a:noFill/>
            <a:ln w="9525" cap="rnd">
              <a:solidFill>
                <a:schemeClr val="bg2">
                  <a:alpha val="25000"/>
                </a:schemeClr>
              </a:solidFill>
              <a:prstDash val="lgDash"/>
              <a:round/>
            </a:ln>
          </p:spPr>
          <p:txBody>
            <a:bodyPr rtlCol="0" anchor="ctr"/>
            <a:lstStyle/>
            <a:p>
              <a:endParaRPr lang="en-US"/>
            </a:p>
          </p:txBody>
        </p:sp>
        <p:sp>
          <p:nvSpPr>
            <p:cNvPr id="132" name="Freeform: Shape 70">
              <a:extLst>
                <a:ext uri="{FF2B5EF4-FFF2-40B4-BE49-F238E27FC236}">
                  <a16:creationId xmlns:a16="http://schemas.microsoft.com/office/drawing/2014/main" id="{0B2BA2F3-A842-4EA4-8CB8-FD66BD1CE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72372" y="1004887"/>
              <a:ext cx="4844417" cy="4402074"/>
            </a:xfrm>
            <a:custGeom>
              <a:avLst/>
              <a:gdLst>
                <a:gd name="connsiteX0" fmla="*/ 486254 w 4844417"/>
                <a:gd name="connsiteY0" fmla="*/ 0 h 4402074"/>
                <a:gd name="connsiteX1" fmla="*/ 223364 w 4844417"/>
                <a:gd name="connsiteY1" fmla="*/ 286226 h 4402074"/>
                <a:gd name="connsiteX2" fmla="*/ 67821 w 4844417"/>
                <a:gd name="connsiteY2" fmla="*/ 699135 h 4402074"/>
                <a:gd name="connsiteX3" fmla="*/ 3 w 4844417"/>
                <a:gd name="connsiteY3" fmla="*/ 1273683 h 4402074"/>
                <a:gd name="connsiteX4" fmla="*/ 135543 w 4844417"/>
                <a:gd name="connsiteY4" fmla="*/ 2031683 h 4402074"/>
                <a:gd name="connsiteX5" fmla="*/ 297088 w 4844417"/>
                <a:gd name="connsiteY5" fmla="*/ 2312956 h 4402074"/>
                <a:gd name="connsiteX6" fmla="*/ 582171 w 4844417"/>
                <a:gd name="connsiteY6" fmla="*/ 2518410 h 4402074"/>
                <a:gd name="connsiteX7" fmla="*/ 972982 w 4844417"/>
                <a:gd name="connsiteY7" fmla="*/ 2518410 h 4402074"/>
                <a:gd name="connsiteX8" fmla="*/ 1389700 w 4844417"/>
                <a:gd name="connsiteY8" fmla="*/ 2350484 h 4402074"/>
                <a:gd name="connsiteX9" fmla="*/ 1665544 w 4844417"/>
                <a:gd name="connsiteY9" fmla="*/ 2204180 h 4402074"/>
                <a:gd name="connsiteX10" fmla="*/ 2180656 w 4844417"/>
                <a:gd name="connsiteY10" fmla="*/ 1966436 h 4402074"/>
                <a:gd name="connsiteX11" fmla="*/ 2499649 w 4844417"/>
                <a:gd name="connsiteY11" fmla="*/ 1926527 h 4402074"/>
                <a:gd name="connsiteX12" fmla="*/ 2867695 w 4844417"/>
                <a:gd name="connsiteY12" fmla="*/ 2041303 h 4402074"/>
                <a:gd name="connsiteX13" fmla="*/ 3100295 w 4844417"/>
                <a:gd name="connsiteY13" fmla="*/ 2147602 h 4402074"/>
                <a:gd name="connsiteX14" fmla="*/ 3275174 w 4844417"/>
                <a:gd name="connsiteY14" fmla="*/ 2370582 h 4402074"/>
                <a:gd name="connsiteX15" fmla="*/ 3246123 w 4844417"/>
                <a:gd name="connsiteY15" fmla="*/ 2631948 h 4402074"/>
                <a:gd name="connsiteX16" fmla="*/ 3102581 w 4844417"/>
                <a:gd name="connsiteY16" fmla="*/ 2947892 h 4402074"/>
                <a:gd name="connsiteX17" fmla="*/ 3070958 w 4844417"/>
                <a:gd name="connsiteY17" fmla="*/ 3462052 h 4402074"/>
                <a:gd name="connsiteX18" fmla="*/ 3194402 w 4844417"/>
                <a:gd name="connsiteY18" fmla="*/ 3792379 h 4402074"/>
                <a:gd name="connsiteX19" fmla="*/ 3329371 w 4844417"/>
                <a:gd name="connsiteY19" fmla="*/ 4048030 h 4402074"/>
                <a:gd name="connsiteX20" fmla="*/ 3539017 w 4844417"/>
                <a:gd name="connsiteY20" fmla="*/ 4257771 h 4402074"/>
                <a:gd name="connsiteX21" fmla="*/ 3911254 w 4844417"/>
                <a:gd name="connsiteY21" fmla="*/ 4353592 h 4402074"/>
                <a:gd name="connsiteX22" fmla="*/ 4272632 w 4844417"/>
                <a:gd name="connsiteY22" fmla="*/ 4353592 h 4402074"/>
                <a:gd name="connsiteX23" fmla="*/ 4528760 w 4844417"/>
                <a:gd name="connsiteY23" fmla="*/ 4368832 h 4402074"/>
                <a:gd name="connsiteX24" fmla="*/ 4844418 w 4844417"/>
                <a:gd name="connsiteY24" fmla="*/ 4402074 h 440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4417" h="4402074">
                  <a:moveTo>
                    <a:pt x="486254" y="0"/>
                  </a:moveTo>
                  <a:cubicBezTo>
                    <a:pt x="486254" y="0"/>
                    <a:pt x="289182" y="178689"/>
                    <a:pt x="223364" y="286226"/>
                  </a:cubicBezTo>
                  <a:cubicBezTo>
                    <a:pt x="146116" y="412337"/>
                    <a:pt x="101825" y="555022"/>
                    <a:pt x="67821" y="699135"/>
                  </a:cubicBezTo>
                  <a:cubicBezTo>
                    <a:pt x="23434" y="887540"/>
                    <a:pt x="289" y="1080135"/>
                    <a:pt x="3" y="1273683"/>
                  </a:cubicBezTo>
                  <a:cubicBezTo>
                    <a:pt x="-378" y="1532668"/>
                    <a:pt x="38865" y="1791748"/>
                    <a:pt x="135543" y="2031683"/>
                  </a:cubicBezTo>
                  <a:cubicBezTo>
                    <a:pt x="176215" y="2132648"/>
                    <a:pt x="227650" y="2229231"/>
                    <a:pt x="297088" y="2312956"/>
                  </a:cubicBezTo>
                  <a:cubicBezTo>
                    <a:pt x="373383" y="2404967"/>
                    <a:pt x="469014" y="2480882"/>
                    <a:pt x="582171" y="2518410"/>
                  </a:cubicBezTo>
                  <a:cubicBezTo>
                    <a:pt x="708091" y="2560130"/>
                    <a:pt x="843727" y="2550605"/>
                    <a:pt x="972982" y="2518410"/>
                  </a:cubicBezTo>
                  <a:cubicBezTo>
                    <a:pt x="1118714" y="2482120"/>
                    <a:pt x="1255874" y="2419160"/>
                    <a:pt x="1389700" y="2350484"/>
                  </a:cubicBezTo>
                  <a:cubicBezTo>
                    <a:pt x="1482283" y="2302955"/>
                    <a:pt x="1574104" y="2253996"/>
                    <a:pt x="1665544" y="2204180"/>
                  </a:cubicBezTo>
                  <a:cubicBezTo>
                    <a:pt x="1832137" y="2113407"/>
                    <a:pt x="1999586" y="2022348"/>
                    <a:pt x="2180656" y="1966436"/>
                  </a:cubicBezTo>
                  <a:cubicBezTo>
                    <a:pt x="2284288" y="1934432"/>
                    <a:pt x="2392016" y="1915478"/>
                    <a:pt x="2499649" y="1926527"/>
                  </a:cubicBezTo>
                  <a:cubicBezTo>
                    <a:pt x="2627950" y="1939671"/>
                    <a:pt x="2747108" y="1994535"/>
                    <a:pt x="2867695" y="2041303"/>
                  </a:cubicBezTo>
                  <a:cubicBezTo>
                    <a:pt x="2947514" y="2072259"/>
                    <a:pt x="3028667" y="2100929"/>
                    <a:pt x="3100295" y="2147602"/>
                  </a:cubicBezTo>
                  <a:cubicBezTo>
                    <a:pt x="3182401" y="2201037"/>
                    <a:pt x="3250980" y="2276189"/>
                    <a:pt x="3275174" y="2370582"/>
                  </a:cubicBezTo>
                  <a:cubicBezTo>
                    <a:pt x="3297367" y="2457450"/>
                    <a:pt x="3278508" y="2547747"/>
                    <a:pt x="3246123" y="2631948"/>
                  </a:cubicBezTo>
                  <a:cubicBezTo>
                    <a:pt x="3204403" y="2740057"/>
                    <a:pt x="3142872" y="2839307"/>
                    <a:pt x="3102581" y="2947892"/>
                  </a:cubicBezTo>
                  <a:cubicBezTo>
                    <a:pt x="3041621" y="3112103"/>
                    <a:pt x="3032668" y="3291173"/>
                    <a:pt x="3070958" y="3462052"/>
                  </a:cubicBezTo>
                  <a:cubicBezTo>
                    <a:pt x="3096771" y="3577019"/>
                    <a:pt x="3145063" y="3685223"/>
                    <a:pt x="3194402" y="3792379"/>
                  </a:cubicBezTo>
                  <a:cubicBezTo>
                    <a:pt x="3234788" y="3880104"/>
                    <a:pt x="3276127" y="3967639"/>
                    <a:pt x="3329371" y="4048030"/>
                  </a:cubicBezTo>
                  <a:cubicBezTo>
                    <a:pt x="3384712" y="4131564"/>
                    <a:pt x="3453196" y="4206335"/>
                    <a:pt x="3539017" y="4257771"/>
                  </a:cubicBezTo>
                  <a:cubicBezTo>
                    <a:pt x="3650364" y="4324541"/>
                    <a:pt x="3781142" y="4346924"/>
                    <a:pt x="3911254" y="4353592"/>
                  </a:cubicBezTo>
                  <a:cubicBezTo>
                    <a:pt x="4031554" y="4359783"/>
                    <a:pt x="4152141" y="4351878"/>
                    <a:pt x="4272632" y="4353592"/>
                  </a:cubicBezTo>
                  <a:cubicBezTo>
                    <a:pt x="4358167" y="4354830"/>
                    <a:pt x="4443511" y="4361593"/>
                    <a:pt x="4528760" y="4368832"/>
                  </a:cubicBezTo>
                  <a:cubicBezTo>
                    <a:pt x="4634201" y="4377785"/>
                    <a:pt x="4739738" y="4386644"/>
                    <a:pt x="4844418" y="4402074"/>
                  </a:cubicBezTo>
                </a:path>
              </a:pathLst>
            </a:custGeom>
            <a:noFill/>
            <a:ln w="9525" cap="rnd">
              <a:solidFill>
                <a:schemeClr val="bg2">
                  <a:alpha val="25000"/>
                </a:schemeClr>
              </a:solidFill>
              <a:prstDash val="lgDash"/>
              <a:round/>
            </a:ln>
          </p:spPr>
          <p:txBody>
            <a:bodyPr rtlCol="0" anchor="ctr"/>
            <a:lstStyle/>
            <a:p>
              <a:endParaRPr lang="en-US"/>
            </a:p>
          </p:txBody>
        </p:sp>
        <p:sp>
          <p:nvSpPr>
            <p:cNvPr id="133" name="Freeform: Shape 71">
              <a:extLst>
                <a:ext uri="{FF2B5EF4-FFF2-40B4-BE49-F238E27FC236}">
                  <a16:creationId xmlns:a16="http://schemas.microsoft.com/office/drawing/2014/main" id="{11968F54-9FAB-433B-B990-0552F58E04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53707" y="1004887"/>
              <a:ext cx="3915933" cy="2452322"/>
            </a:xfrm>
            <a:custGeom>
              <a:avLst/>
              <a:gdLst>
                <a:gd name="connsiteX0" fmla="*/ 540651 w 3915933"/>
                <a:gd name="connsiteY0" fmla="*/ 0 h 2452322"/>
                <a:gd name="connsiteX1" fmla="*/ 235470 w 3915933"/>
                <a:gd name="connsiteY1" fmla="*/ 274320 h 2452322"/>
                <a:gd name="connsiteX2" fmla="*/ 103929 w 3915933"/>
                <a:gd name="connsiteY2" fmla="*/ 537496 h 2452322"/>
                <a:gd name="connsiteX3" fmla="*/ 2869 w 3915933"/>
                <a:gd name="connsiteY3" fmla="*/ 998792 h 2452322"/>
                <a:gd name="connsiteX4" fmla="*/ 59638 w 3915933"/>
                <a:gd name="connsiteY4" fmla="*/ 1582007 h 2452322"/>
                <a:gd name="connsiteX5" fmla="*/ 139934 w 3915933"/>
                <a:gd name="connsiteY5" fmla="*/ 1897856 h 2452322"/>
                <a:gd name="connsiteX6" fmla="*/ 258996 w 3915933"/>
                <a:gd name="connsiteY6" fmla="*/ 2195703 h 2452322"/>
                <a:gd name="connsiteX7" fmla="*/ 495788 w 3915933"/>
                <a:gd name="connsiteY7" fmla="*/ 2417350 h 2452322"/>
                <a:gd name="connsiteX8" fmla="*/ 627328 w 3915933"/>
                <a:gd name="connsiteY8" fmla="*/ 2450592 h 2452322"/>
                <a:gd name="connsiteX9" fmla="*/ 1170063 w 3915933"/>
                <a:gd name="connsiteY9" fmla="*/ 2249710 h 2452322"/>
                <a:gd name="connsiteX10" fmla="*/ 1352847 w 3915933"/>
                <a:gd name="connsiteY10" fmla="*/ 2102834 h 2452322"/>
                <a:gd name="connsiteX11" fmla="*/ 1978735 w 3915933"/>
                <a:gd name="connsiteY11" fmla="*/ 1834134 h 2452322"/>
                <a:gd name="connsiteX12" fmla="*/ 2306872 w 3915933"/>
                <a:gd name="connsiteY12" fmla="*/ 1789843 h 2452322"/>
                <a:gd name="connsiteX13" fmla="*/ 2731972 w 3915933"/>
                <a:gd name="connsiteY13" fmla="*/ 1870234 h 2452322"/>
                <a:gd name="connsiteX14" fmla="*/ 3172313 w 3915933"/>
                <a:gd name="connsiteY14" fmla="*/ 2021205 h 2452322"/>
                <a:gd name="connsiteX15" fmla="*/ 3573887 w 3915933"/>
                <a:gd name="connsiteY15" fmla="*/ 2010156 h 2452322"/>
                <a:gd name="connsiteX16" fmla="*/ 3860494 w 3915933"/>
                <a:gd name="connsiteY16" fmla="*/ 1867472 h 2452322"/>
                <a:gd name="connsiteX17" fmla="*/ 3913072 w 3915933"/>
                <a:gd name="connsiteY17" fmla="*/ 1652778 h 2452322"/>
                <a:gd name="connsiteX18" fmla="*/ 3681805 w 3915933"/>
                <a:gd name="connsiteY18" fmla="*/ 1295400 h 2452322"/>
                <a:gd name="connsiteX19" fmla="*/ 3029533 w 3915933"/>
                <a:gd name="connsiteY19" fmla="*/ 812197 h 2452322"/>
                <a:gd name="connsiteX20" fmla="*/ 2789789 w 3915933"/>
                <a:gd name="connsiteY20" fmla="*/ 668941 h 2452322"/>
                <a:gd name="connsiteX21" fmla="*/ 2510135 w 3915933"/>
                <a:gd name="connsiteY21" fmla="*/ 498539 h 2452322"/>
                <a:gd name="connsiteX22" fmla="*/ 2281630 w 3915933"/>
                <a:gd name="connsiteY22" fmla="*/ 355854 h 2452322"/>
                <a:gd name="connsiteX23" fmla="*/ 2002357 w 3915933"/>
                <a:gd name="connsiteY23" fmla="*/ 161544 h 2452322"/>
                <a:gd name="connsiteX24" fmla="*/ 1726037 w 3915933"/>
                <a:gd name="connsiteY24" fmla="*/ 0 h 245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15933" h="2452322">
                  <a:moveTo>
                    <a:pt x="540651" y="0"/>
                  </a:moveTo>
                  <a:cubicBezTo>
                    <a:pt x="540651" y="0"/>
                    <a:pt x="298906" y="176213"/>
                    <a:pt x="235470" y="274320"/>
                  </a:cubicBezTo>
                  <a:cubicBezTo>
                    <a:pt x="182130" y="356997"/>
                    <a:pt x="139172" y="445675"/>
                    <a:pt x="103929" y="537496"/>
                  </a:cubicBezTo>
                  <a:cubicBezTo>
                    <a:pt x="47160" y="685324"/>
                    <a:pt x="12585" y="840772"/>
                    <a:pt x="2869" y="998792"/>
                  </a:cubicBezTo>
                  <a:cubicBezTo>
                    <a:pt x="-9228" y="1194530"/>
                    <a:pt x="18300" y="1390079"/>
                    <a:pt x="59638" y="1582007"/>
                  </a:cubicBezTo>
                  <a:cubicBezTo>
                    <a:pt x="82498" y="1688211"/>
                    <a:pt x="110121" y="1793367"/>
                    <a:pt x="139934" y="1897856"/>
                  </a:cubicBezTo>
                  <a:cubicBezTo>
                    <a:pt x="169461" y="2001393"/>
                    <a:pt x="202894" y="2104073"/>
                    <a:pt x="258996" y="2195703"/>
                  </a:cubicBezTo>
                  <a:cubicBezTo>
                    <a:pt x="316623" y="2289810"/>
                    <a:pt x="395585" y="2371725"/>
                    <a:pt x="495788" y="2417350"/>
                  </a:cubicBezTo>
                  <a:cubicBezTo>
                    <a:pt x="537317" y="2436305"/>
                    <a:pt x="581799" y="2446973"/>
                    <a:pt x="627328" y="2450592"/>
                  </a:cubicBezTo>
                  <a:cubicBezTo>
                    <a:pt x="824686" y="2466404"/>
                    <a:pt x="1012233" y="2371820"/>
                    <a:pt x="1170063" y="2249710"/>
                  </a:cubicBezTo>
                  <a:cubicBezTo>
                    <a:pt x="1231975" y="2201894"/>
                    <a:pt x="1290554" y="2150174"/>
                    <a:pt x="1352847" y="2102834"/>
                  </a:cubicBezTo>
                  <a:cubicBezTo>
                    <a:pt x="1535346" y="1964246"/>
                    <a:pt x="1755564" y="1887760"/>
                    <a:pt x="1978735" y="1834134"/>
                  </a:cubicBezTo>
                  <a:cubicBezTo>
                    <a:pt x="2086558" y="1808226"/>
                    <a:pt x="2196096" y="1789462"/>
                    <a:pt x="2306872" y="1789843"/>
                  </a:cubicBezTo>
                  <a:cubicBezTo>
                    <a:pt x="2451842" y="1790319"/>
                    <a:pt x="2594812" y="1822514"/>
                    <a:pt x="2731972" y="1870234"/>
                  </a:cubicBezTo>
                  <a:cubicBezTo>
                    <a:pt x="2879038" y="1921383"/>
                    <a:pt x="3019627" y="1991963"/>
                    <a:pt x="3172313" y="2021205"/>
                  </a:cubicBezTo>
                  <a:cubicBezTo>
                    <a:pt x="3305091" y="2046732"/>
                    <a:pt x="3441204" y="2037017"/>
                    <a:pt x="3573887" y="2010156"/>
                  </a:cubicBezTo>
                  <a:cubicBezTo>
                    <a:pt x="3682567" y="1988153"/>
                    <a:pt x="3793724" y="1954435"/>
                    <a:pt x="3860494" y="1867472"/>
                  </a:cubicBezTo>
                  <a:cubicBezTo>
                    <a:pt x="3907167" y="1806607"/>
                    <a:pt x="3923073" y="1728978"/>
                    <a:pt x="3913072" y="1652778"/>
                  </a:cubicBezTo>
                  <a:cubicBezTo>
                    <a:pt x="3894118" y="1508570"/>
                    <a:pt x="3788866" y="1396079"/>
                    <a:pt x="3681805" y="1295400"/>
                  </a:cubicBezTo>
                  <a:cubicBezTo>
                    <a:pt x="3484162" y="1109472"/>
                    <a:pt x="3261277" y="953548"/>
                    <a:pt x="3029533" y="812197"/>
                  </a:cubicBezTo>
                  <a:cubicBezTo>
                    <a:pt x="2949999" y="763715"/>
                    <a:pt x="2869704" y="716661"/>
                    <a:pt x="2789789" y="668941"/>
                  </a:cubicBezTo>
                  <a:cubicBezTo>
                    <a:pt x="2696063" y="612934"/>
                    <a:pt x="2603289" y="555403"/>
                    <a:pt x="2510135" y="498539"/>
                  </a:cubicBezTo>
                  <a:cubicBezTo>
                    <a:pt x="2433459" y="451771"/>
                    <a:pt x="2356592" y="405384"/>
                    <a:pt x="2281630" y="355854"/>
                  </a:cubicBezTo>
                  <a:cubicBezTo>
                    <a:pt x="2187047" y="293370"/>
                    <a:pt x="2095988" y="225457"/>
                    <a:pt x="2002357" y="161544"/>
                  </a:cubicBezTo>
                  <a:cubicBezTo>
                    <a:pt x="1892439" y="86487"/>
                    <a:pt x="1726037" y="0"/>
                    <a:pt x="1726037" y="0"/>
                  </a:cubicBezTo>
                </a:path>
              </a:pathLst>
            </a:custGeom>
            <a:noFill/>
            <a:ln w="9525" cap="rnd">
              <a:solidFill>
                <a:schemeClr val="bg2">
                  <a:alpha val="25000"/>
                </a:schemeClr>
              </a:solidFill>
              <a:prstDash val="lgDash"/>
              <a:round/>
            </a:ln>
          </p:spPr>
          <p:txBody>
            <a:bodyPr rtlCol="0" anchor="ctr"/>
            <a:lstStyle/>
            <a:p>
              <a:endParaRPr lang="en-US"/>
            </a:p>
          </p:txBody>
        </p:sp>
        <p:grpSp>
          <p:nvGrpSpPr>
            <p:cNvPr id="134" name="Graphic 3">
              <a:extLst>
                <a:ext uri="{FF2B5EF4-FFF2-40B4-BE49-F238E27FC236}">
                  <a16:creationId xmlns:a16="http://schemas.microsoft.com/office/drawing/2014/main" id="{7DF11618-754F-4C58-94AD-F7AA3530D6A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538537" y="995362"/>
              <a:ext cx="3521990" cy="2074884"/>
              <a:chOff x="3538537" y="995362"/>
              <a:chExt cx="3521990" cy="2074884"/>
            </a:xfrm>
            <a:noFill/>
          </p:grpSpPr>
          <p:sp>
            <p:nvSpPr>
              <p:cNvPr id="86" name="Freeform: Shape 85">
                <a:extLst>
                  <a:ext uri="{FF2B5EF4-FFF2-40B4-BE49-F238E27FC236}">
                    <a16:creationId xmlns:a16="http://schemas.microsoft.com/office/drawing/2014/main" id="{F890D7E4-2E90-4189-AA14-2693B94739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537" y="995362"/>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87" name="Freeform: Shape 86">
                <a:extLst>
                  <a:ext uri="{FF2B5EF4-FFF2-40B4-BE49-F238E27FC236}">
                    <a16:creationId xmlns:a16="http://schemas.microsoft.com/office/drawing/2014/main" id="{3D53848D-8416-4C24-A2D1-CB2D5EF4B1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537" y="995362"/>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88" name="Freeform: Shape 87">
                <a:extLst>
                  <a:ext uri="{FF2B5EF4-FFF2-40B4-BE49-F238E27FC236}">
                    <a16:creationId xmlns:a16="http://schemas.microsoft.com/office/drawing/2014/main" id="{D5C6ABEA-3701-4591-9F7A-DF96C707B2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537" y="995362"/>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89" name="Freeform: Shape 88">
                <a:extLst>
                  <a:ext uri="{FF2B5EF4-FFF2-40B4-BE49-F238E27FC236}">
                    <a16:creationId xmlns:a16="http://schemas.microsoft.com/office/drawing/2014/main" id="{8BABF3D0-6D14-430A-8648-AA359FF6D4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23749" y="1004791"/>
                <a:ext cx="2567851" cy="1647045"/>
              </a:xfrm>
              <a:custGeom>
                <a:avLst/>
                <a:gdLst>
                  <a:gd name="connsiteX0" fmla="*/ 630083 w 2567851"/>
                  <a:gd name="connsiteY0" fmla="*/ 95 h 1647045"/>
                  <a:gd name="connsiteX1" fmla="*/ 124686 w 2567851"/>
                  <a:gd name="connsiteY1" fmla="*/ 410718 h 1647045"/>
                  <a:gd name="connsiteX2" fmla="*/ 26674 w 2567851"/>
                  <a:gd name="connsiteY2" fmla="*/ 689991 h 1647045"/>
                  <a:gd name="connsiteX3" fmla="*/ 1718 w 2567851"/>
                  <a:gd name="connsiteY3" fmla="*/ 974217 h 1647045"/>
                  <a:gd name="connsiteX4" fmla="*/ 56582 w 2567851"/>
                  <a:gd name="connsiteY4" fmla="*/ 1208627 h 1647045"/>
                  <a:gd name="connsiteX5" fmla="*/ 212792 w 2567851"/>
                  <a:gd name="connsiteY5" fmla="*/ 1443038 h 1647045"/>
                  <a:gd name="connsiteX6" fmla="*/ 385576 w 2567851"/>
                  <a:gd name="connsiteY6" fmla="*/ 1590961 h 1647045"/>
                  <a:gd name="connsiteX7" fmla="*/ 528451 w 2567851"/>
                  <a:gd name="connsiteY7" fmla="*/ 1645825 h 1647045"/>
                  <a:gd name="connsiteX8" fmla="*/ 739430 w 2567851"/>
                  <a:gd name="connsiteY8" fmla="*/ 1604296 h 1647045"/>
                  <a:gd name="connsiteX9" fmla="*/ 1023560 w 2567851"/>
                  <a:gd name="connsiteY9" fmla="*/ 1517809 h 1647045"/>
                  <a:gd name="connsiteX10" fmla="*/ 1384082 w 2567851"/>
                  <a:gd name="connsiteY10" fmla="*/ 1394841 h 1647045"/>
                  <a:gd name="connsiteX11" fmla="*/ 1872619 w 2567851"/>
                  <a:gd name="connsiteY11" fmla="*/ 1318355 h 1647045"/>
                  <a:gd name="connsiteX12" fmla="*/ 2169989 w 2567851"/>
                  <a:gd name="connsiteY12" fmla="*/ 1359884 h 1647045"/>
                  <a:gd name="connsiteX13" fmla="*/ 2331152 w 2567851"/>
                  <a:gd name="connsiteY13" fmla="*/ 1359884 h 1647045"/>
                  <a:gd name="connsiteX14" fmla="*/ 2500602 w 2567851"/>
                  <a:gd name="connsiteY14" fmla="*/ 1351598 h 1647045"/>
                  <a:gd name="connsiteX15" fmla="*/ 2557085 w 2567851"/>
                  <a:gd name="connsiteY15" fmla="*/ 1316641 h 1647045"/>
                  <a:gd name="connsiteX16" fmla="*/ 2533844 w 2567851"/>
                  <a:gd name="connsiteY16" fmla="*/ 1195292 h 1647045"/>
                  <a:gd name="connsiteX17" fmla="*/ 2312864 w 2567851"/>
                  <a:gd name="connsiteY17" fmla="*/ 1005745 h 1647045"/>
                  <a:gd name="connsiteX18" fmla="*/ 1980537 w 2567851"/>
                  <a:gd name="connsiteY18" fmla="*/ 763048 h 1647045"/>
                  <a:gd name="connsiteX19" fmla="*/ 1706408 w 2567851"/>
                  <a:gd name="connsiteY19" fmla="*/ 548640 h 1647045"/>
                  <a:gd name="connsiteX20" fmla="*/ 1422372 w 2567851"/>
                  <a:gd name="connsiteY20" fmla="*/ 328803 h 1647045"/>
                  <a:gd name="connsiteX21" fmla="*/ 960695 w 2567851"/>
                  <a:gd name="connsiteY21" fmla="*/ 0 h 164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7851" h="1647045">
                    <a:moveTo>
                      <a:pt x="630083" y="95"/>
                    </a:moveTo>
                    <a:cubicBezTo>
                      <a:pt x="431201" y="60008"/>
                      <a:pt x="185837" y="291751"/>
                      <a:pt x="124686" y="410718"/>
                    </a:cubicBezTo>
                    <a:cubicBezTo>
                      <a:pt x="79442" y="498920"/>
                      <a:pt x="47438" y="593027"/>
                      <a:pt x="26674" y="689991"/>
                    </a:cubicBezTo>
                    <a:cubicBezTo>
                      <a:pt x="6576" y="783431"/>
                      <a:pt x="-4473" y="878967"/>
                      <a:pt x="1718" y="974217"/>
                    </a:cubicBezTo>
                    <a:cubicBezTo>
                      <a:pt x="7052" y="1054894"/>
                      <a:pt x="24674" y="1134332"/>
                      <a:pt x="56582" y="1208627"/>
                    </a:cubicBezTo>
                    <a:cubicBezTo>
                      <a:pt x="93825" y="1295495"/>
                      <a:pt x="148975" y="1373219"/>
                      <a:pt x="212792" y="1443038"/>
                    </a:cubicBezTo>
                    <a:cubicBezTo>
                      <a:pt x="264227" y="1499330"/>
                      <a:pt x="320996" y="1550575"/>
                      <a:pt x="385576" y="1590961"/>
                    </a:cubicBezTo>
                    <a:cubicBezTo>
                      <a:pt x="429486" y="1618393"/>
                      <a:pt x="477111" y="1640681"/>
                      <a:pt x="528451" y="1645825"/>
                    </a:cubicBezTo>
                    <a:cubicBezTo>
                      <a:pt x="600460" y="1653064"/>
                      <a:pt x="670278" y="1626680"/>
                      <a:pt x="739430" y="1604296"/>
                    </a:cubicBezTo>
                    <a:cubicBezTo>
                      <a:pt x="833632" y="1573721"/>
                      <a:pt x="929453" y="1548479"/>
                      <a:pt x="1023560" y="1517809"/>
                    </a:cubicBezTo>
                    <a:cubicBezTo>
                      <a:pt x="1144337" y="1478471"/>
                      <a:pt x="1262924" y="1432846"/>
                      <a:pt x="1384082" y="1394841"/>
                    </a:cubicBezTo>
                    <a:cubicBezTo>
                      <a:pt x="1542959" y="1345025"/>
                      <a:pt x="1707074" y="1305497"/>
                      <a:pt x="1872619" y="1318355"/>
                    </a:cubicBezTo>
                    <a:cubicBezTo>
                      <a:pt x="1972536" y="1326071"/>
                      <a:pt x="2070072" y="1353312"/>
                      <a:pt x="2169989" y="1359884"/>
                    </a:cubicBezTo>
                    <a:cubicBezTo>
                      <a:pt x="2223615" y="1363409"/>
                      <a:pt x="2277431" y="1359503"/>
                      <a:pt x="2331152" y="1359884"/>
                    </a:cubicBezTo>
                    <a:cubicBezTo>
                      <a:pt x="2388112" y="1360265"/>
                      <a:pt x="2445738" y="1366076"/>
                      <a:pt x="2500602" y="1351598"/>
                    </a:cubicBezTo>
                    <a:cubicBezTo>
                      <a:pt x="2522986" y="1345692"/>
                      <a:pt x="2544322" y="1335691"/>
                      <a:pt x="2557085" y="1316641"/>
                    </a:cubicBezTo>
                    <a:cubicBezTo>
                      <a:pt x="2581850" y="1279874"/>
                      <a:pt x="2559562" y="1233202"/>
                      <a:pt x="2533844" y="1195292"/>
                    </a:cubicBezTo>
                    <a:cubicBezTo>
                      <a:pt x="2478790" y="1114330"/>
                      <a:pt x="2394208" y="1060990"/>
                      <a:pt x="2312864" y="1005745"/>
                    </a:cubicBezTo>
                    <a:cubicBezTo>
                      <a:pt x="2199326" y="928688"/>
                      <a:pt x="2089027" y="847058"/>
                      <a:pt x="1980537" y="763048"/>
                    </a:cubicBezTo>
                    <a:cubicBezTo>
                      <a:pt x="1888811" y="691991"/>
                      <a:pt x="1796514" y="621697"/>
                      <a:pt x="1706408" y="548640"/>
                    </a:cubicBezTo>
                    <a:cubicBezTo>
                      <a:pt x="1554865" y="425672"/>
                      <a:pt x="1572105" y="453866"/>
                      <a:pt x="1422372" y="328803"/>
                    </a:cubicBezTo>
                    <a:cubicBezTo>
                      <a:pt x="1381224" y="294418"/>
                      <a:pt x="1009749" y="21146"/>
                      <a:pt x="960695" y="0"/>
                    </a:cubicBezTo>
                  </a:path>
                </a:pathLst>
              </a:custGeom>
              <a:noFill/>
              <a:ln w="9525" cap="rnd">
                <a:solidFill>
                  <a:schemeClr val="bg2">
                    <a:alpha val="25000"/>
                  </a:schemeClr>
                </a:solidFill>
                <a:prstDash val="lgDash"/>
                <a:round/>
              </a:ln>
            </p:spPr>
            <p:txBody>
              <a:bodyPr rtlCol="0" anchor="ctr"/>
              <a:lstStyle/>
              <a:p>
                <a:endParaRPr lang="en-US"/>
              </a:p>
            </p:txBody>
          </p:sp>
          <p:sp>
            <p:nvSpPr>
              <p:cNvPr id="90" name="Freeform: Shape 89">
                <a:extLst>
                  <a:ext uri="{FF2B5EF4-FFF2-40B4-BE49-F238E27FC236}">
                    <a16:creationId xmlns:a16="http://schemas.microsoft.com/office/drawing/2014/main" id="{7C04F5C9-F7C6-4B5D-AA5A-252D9DDBA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27427" y="1016602"/>
                <a:ext cx="1676495" cy="1223010"/>
              </a:xfrm>
              <a:custGeom>
                <a:avLst/>
                <a:gdLst>
                  <a:gd name="connsiteX0" fmla="*/ 1676495 w 1676495"/>
                  <a:gd name="connsiteY0" fmla="*/ 1223010 h 1223010"/>
                  <a:gd name="connsiteX1" fmla="*/ 1421702 w 1676495"/>
                  <a:gd name="connsiteY1" fmla="*/ 1000697 h 1223010"/>
                  <a:gd name="connsiteX2" fmla="*/ 1024604 w 1676495"/>
                  <a:gd name="connsiteY2" fmla="*/ 744665 h 1223010"/>
                  <a:gd name="connsiteX3" fmla="*/ 444722 w 1676495"/>
                  <a:gd name="connsiteY3" fmla="*/ 345758 h 1223010"/>
                  <a:gd name="connsiteX4" fmla="*/ 0 w 1676495"/>
                  <a:gd name="connsiteY4" fmla="*/ 0 h 1223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95" h="1223010">
                    <a:moveTo>
                      <a:pt x="1676495" y="1223010"/>
                    </a:moveTo>
                    <a:cubicBezTo>
                      <a:pt x="1603724" y="1136428"/>
                      <a:pt x="1514094" y="1066229"/>
                      <a:pt x="1421702" y="1000697"/>
                    </a:cubicBezTo>
                    <a:cubicBezTo>
                      <a:pt x="1293209" y="909638"/>
                      <a:pt x="1158526" y="827627"/>
                      <a:pt x="1024604" y="744665"/>
                    </a:cubicBezTo>
                    <a:cubicBezTo>
                      <a:pt x="824770" y="620935"/>
                      <a:pt x="623792" y="497681"/>
                      <a:pt x="444722" y="345758"/>
                    </a:cubicBezTo>
                    <a:cubicBezTo>
                      <a:pt x="330517" y="248888"/>
                      <a:pt x="135731" y="61722"/>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91" name="Freeform: Shape 90">
                <a:extLst>
                  <a:ext uri="{FF2B5EF4-FFF2-40B4-BE49-F238E27FC236}">
                    <a16:creationId xmlns:a16="http://schemas.microsoft.com/office/drawing/2014/main" id="{7337B922-7D88-47CA-A9FD-0841B3735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031727" y="1004887"/>
                <a:ext cx="3028800" cy="2065359"/>
              </a:xfrm>
              <a:custGeom>
                <a:avLst/>
                <a:gdLst>
                  <a:gd name="connsiteX0" fmla="*/ 525127 w 3028800"/>
                  <a:gd name="connsiteY0" fmla="*/ 0 h 2065359"/>
                  <a:gd name="connsiteX1" fmla="*/ 256141 w 3028800"/>
                  <a:gd name="connsiteY1" fmla="*/ 229648 h 2065359"/>
                  <a:gd name="connsiteX2" fmla="*/ 115552 w 3028800"/>
                  <a:gd name="connsiteY2" fmla="*/ 438531 h 2065359"/>
                  <a:gd name="connsiteX3" fmla="*/ 29446 w 3028800"/>
                  <a:gd name="connsiteY3" fmla="*/ 723424 h 2065359"/>
                  <a:gd name="connsiteX4" fmla="*/ 776 w 3028800"/>
                  <a:gd name="connsiteY4" fmla="*/ 1034606 h 2065359"/>
                  <a:gd name="connsiteX5" fmla="*/ 48592 w 3028800"/>
                  <a:gd name="connsiteY5" fmla="*/ 1288352 h 2065359"/>
                  <a:gd name="connsiteX6" fmla="*/ 146699 w 3028800"/>
                  <a:gd name="connsiteY6" fmla="*/ 1496568 h 2065359"/>
                  <a:gd name="connsiteX7" fmla="*/ 254332 w 3028800"/>
                  <a:gd name="connsiteY7" fmla="*/ 1721549 h 2065359"/>
                  <a:gd name="connsiteX8" fmla="*/ 338056 w 3028800"/>
                  <a:gd name="connsiteY8" fmla="*/ 1905857 h 2065359"/>
                  <a:gd name="connsiteX9" fmla="*/ 407398 w 3028800"/>
                  <a:gd name="connsiteY9" fmla="*/ 2008823 h 2065359"/>
                  <a:gd name="connsiteX10" fmla="*/ 476740 w 3028800"/>
                  <a:gd name="connsiteY10" fmla="*/ 2059114 h 2065359"/>
                  <a:gd name="connsiteX11" fmla="*/ 596374 w 3028800"/>
                  <a:gd name="connsiteY11" fmla="*/ 2047113 h 2065359"/>
                  <a:gd name="connsiteX12" fmla="*/ 804496 w 3028800"/>
                  <a:gd name="connsiteY12" fmla="*/ 1903476 h 2065359"/>
                  <a:gd name="connsiteX13" fmla="*/ 1084435 w 3028800"/>
                  <a:gd name="connsiteY13" fmla="*/ 1721549 h 2065359"/>
                  <a:gd name="connsiteX14" fmla="*/ 1369138 w 3028800"/>
                  <a:gd name="connsiteY14" fmla="*/ 1611439 h 2065359"/>
                  <a:gd name="connsiteX15" fmla="*/ 1603643 w 3028800"/>
                  <a:gd name="connsiteY15" fmla="*/ 1554004 h 2065359"/>
                  <a:gd name="connsiteX16" fmla="*/ 1897966 w 3028800"/>
                  <a:gd name="connsiteY16" fmla="*/ 1498949 h 2065359"/>
                  <a:gd name="connsiteX17" fmla="*/ 2146759 w 3028800"/>
                  <a:gd name="connsiteY17" fmla="*/ 1513332 h 2065359"/>
                  <a:gd name="connsiteX18" fmla="*/ 2292682 w 3028800"/>
                  <a:gd name="connsiteY18" fmla="*/ 1537240 h 2065359"/>
                  <a:gd name="connsiteX19" fmla="*/ 2584623 w 3028800"/>
                  <a:gd name="connsiteY19" fmla="*/ 1594676 h 2065359"/>
                  <a:gd name="connsiteX20" fmla="*/ 2795126 w 3028800"/>
                  <a:gd name="connsiteY20" fmla="*/ 1620964 h 2065359"/>
                  <a:gd name="connsiteX21" fmla="*/ 2972005 w 3028800"/>
                  <a:gd name="connsiteY21" fmla="*/ 1234631 h 206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28800" h="2065359">
                    <a:moveTo>
                      <a:pt x="525127" y="0"/>
                    </a:moveTo>
                    <a:cubicBezTo>
                      <a:pt x="525127" y="0"/>
                      <a:pt x="307386" y="172212"/>
                      <a:pt x="256141" y="229648"/>
                    </a:cubicBezTo>
                    <a:cubicBezTo>
                      <a:pt x="199944" y="292608"/>
                      <a:pt x="151843" y="362331"/>
                      <a:pt x="115552" y="438531"/>
                    </a:cubicBezTo>
                    <a:cubicBezTo>
                      <a:pt x="72785" y="528447"/>
                      <a:pt x="48115" y="625507"/>
                      <a:pt x="29446" y="723424"/>
                    </a:cubicBezTo>
                    <a:cubicBezTo>
                      <a:pt x="9825" y="826103"/>
                      <a:pt x="-3415" y="930212"/>
                      <a:pt x="776" y="1034606"/>
                    </a:cubicBezTo>
                    <a:cubicBezTo>
                      <a:pt x="4205" y="1121093"/>
                      <a:pt x="19159" y="1206913"/>
                      <a:pt x="48592" y="1288352"/>
                    </a:cubicBezTo>
                    <a:cubicBezTo>
                      <a:pt x="74785" y="1360551"/>
                      <a:pt x="111457" y="1428274"/>
                      <a:pt x="146699" y="1496568"/>
                    </a:cubicBezTo>
                    <a:cubicBezTo>
                      <a:pt x="184894" y="1570482"/>
                      <a:pt x="221185" y="1645349"/>
                      <a:pt x="254332" y="1721549"/>
                    </a:cubicBezTo>
                    <a:cubicBezTo>
                      <a:pt x="281287" y="1783461"/>
                      <a:pt x="306433" y="1846231"/>
                      <a:pt x="338056" y="1905857"/>
                    </a:cubicBezTo>
                    <a:cubicBezTo>
                      <a:pt x="357583" y="1942529"/>
                      <a:pt x="379776" y="1977866"/>
                      <a:pt x="407398" y="2008823"/>
                    </a:cubicBezTo>
                    <a:cubicBezTo>
                      <a:pt x="426829" y="2030539"/>
                      <a:pt x="449308" y="2049780"/>
                      <a:pt x="476740" y="2059114"/>
                    </a:cubicBezTo>
                    <a:cubicBezTo>
                      <a:pt x="515793" y="2072354"/>
                      <a:pt x="557893" y="2062734"/>
                      <a:pt x="596374" y="2047113"/>
                    </a:cubicBezTo>
                    <a:cubicBezTo>
                      <a:pt x="674860" y="2015300"/>
                      <a:pt x="738106" y="1956530"/>
                      <a:pt x="804496" y="1903476"/>
                    </a:cubicBezTo>
                    <a:cubicBezTo>
                      <a:pt x="891649" y="1833848"/>
                      <a:pt x="984804" y="1771841"/>
                      <a:pt x="1084435" y="1721549"/>
                    </a:cubicBezTo>
                    <a:cubicBezTo>
                      <a:pt x="1175494" y="1675638"/>
                      <a:pt x="1271030" y="1639348"/>
                      <a:pt x="1369138" y="1611439"/>
                    </a:cubicBezTo>
                    <a:cubicBezTo>
                      <a:pt x="1446576" y="1589437"/>
                      <a:pt x="1525252" y="1572387"/>
                      <a:pt x="1603643" y="1554004"/>
                    </a:cubicBezTo>
                    <a:cubicBezTo>
                      <a:pt x="1700989" y="1531049"/>
                      <a:pt x="1798144" y="1505141"/>
                      <a:pt x="1897966" y="1498949"/>
                    </a:cubicBezTo>
                    <a:cubicBezTo>
                      <a:pt x="1981119" y="1493711"/>
                      <a:pt x="2064272" y="1501521"/>
                      <a:pt x="2146759" y="1513332"/>
                    </a:cubicBezTo>
                    <a:cubicBezTo>
                      <a:pt x="2195527" y="1520285"/>
                      <a:pt x="2244200" y="1528382"/>
                      <a:pt x="2292682" y="1537240"/>
                    </a:cubicBezTo>
                    <a:cubicBezTo>
                      <a:pt x="2390218" y="1555147"/>
                      <a:pt x="2487563" y="1574102"/>
                      <a:pt x="2584623" y="1594676"/>
                    </a:cubicBezTo>
                    <a:cubicBezTo>
                      <a:pt x="2654251" y="1609439"/>
                      <a:pt x="2724260" y="1624393"/>
                      <a:pt x="2795126" y="1620964"/>
                    </a:cubicBezTo>
                    <a:cubicBezTo>
                      <a:pt x="2859991" y="1617821"/>
                      <a:pt x="3149551" y="1625918"/>
                      <a:pt x="2972005" y="1234631"/>
                    </a:cubicBezTo>
                  </a:path>
                </a:pathLst>
              </a:custGeom>
              <a:noFill/>
              <a:ln w="9525" cap="rnd">
                <a:solidFill>
                  <a:schemeClr val="bg2">
                    <a:alpha val="25000"/>
                  </a:schemeClr>
                </a:solidFill>
                <a:prstDash val="lgDash"/>
                <a:round/>
              </a:ln>
            </p:spPr>
            <p:txBody>
              <a:bodyPr rtlCol="0" anchor="ctr"/>
              <a:lstStyle/>
              <a:p>
                <a:endParaRPr lang="en-US"/>
              </a:p>
            </p:txBody>
          </p:sp>
        </p:grpSp>
        <p:sp>
          <p:nvSpPr>
            <p:cNvPr id="135" name="Freeform: Shape 73">
              <a:extLst>
                <a:ext uri="{FF2B5EF4-FFF2-40B4-BE49-F238E27FC236}">
                  <a16:creationId xmlns:a16="http://schemas.microsoft.com/office/drawing/2014/main" id="{3099EA02-8097-44CE-ABA3-D27A4AA00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2354" y="1198466"/>
              <a:ext cx="1161937" cy="1049976"/>
            </a:xfrm>
            <a:custGeom>
              <a:avLst/>
              <a:gdLst>
                <a:gd name="connsiteX0" fmla="*/ 279459 w 1161937"/>
                <a:gd name="connsiteY0" fmla="*/ 64453 h 1049976"/>
                <a:gd name="connsiteX1" fmla="*/ 99437 w 1161937"/>
                <a:gd name="connsiteY1" fmla="*/ 232093 h 1049976"/>
                <a:gd name="connsiteX2" fmla="*/ 2472 w 1161937"/>
                <a:gd name="connsiteY2" fmla="*/ 507746 h 1049976"/>
                <a:gd name="connsiteX3" fmla="*/ 17712 w 1161937"/>
                <a:gd name="connsiteY3" fmla="*/ 734917 h 1049976"/>
                <a:gd name="connsiteX4" fmla="*/ 85530 w 1161937"/>
                <a:gd name="connsiteY4" fmla="*/ 905320 h 1049976"/>
                <a:gd name="connsiteX5" fmla="*/ 388806 w 1161937"/>
                <a:gd name="connsiteY5" fmla="*/ 1048004 h 1049976"/>
                <a:gd name="connsiteX6" fmla="*/ 755709 w 1161937"/>
                <a:gd name="connsiteY6" fmla="*/ 984282 h 1049976"/>
                <a:gd name="connsiteX7" fmla="*/ 984214 w 1161937"/>
                <a:gd name="connsiteY7" fmla="*/ 856837 h 1049976"/>
                <a:gd name="connsiteX8" fmla="*/ 1144806 w 1161937"/>
                <a:gd name="connsiteY8" fmla="*/ 651859 h 1049976"/>
                <a:gd name="connsiteX9" fmla="*/ 1144806 w 1161937"/>
                <a:gd name="connsiteY9" fmla="*/ 435737 h 1049976"/>
                <a:gd name="connsiteX10" fmla="*/ 894203 w 1161937"/>
                <a:gd name="connsiteY10" fmla="*/ 110173 h 1049976"/>
                <a:gd name="connsiteX11" fmla="*/ 645219 w 1161937"/>
                <a:gd name="connsiteY11" fmla="*/ 11494 h 1049976"/>
                <a:gd name="connsiteX12" fmla="*/ 469102 w 1161937"/>
                <a:gd name="connsiteY12" fmla="*/ 3207 h 1049976"/>
                <a:gd name="connsiteX13" fmla="*/ 279459 w 1161937"/>
                <a:gd name="connsiteY13" fmla="*/ 64453 h 104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1937" h="1049976">
                  <a:moveTo>
                    <a:pt x="279459" y="64453"/>
                  </a:moveTo>
                  <a:cubicBezTo>
                    <a:pt x="206784" y="104934"/>
                    <a:pt x="145538" y="162751"/>
                    <a:pt x="99437" y="232093"/>
                  </a:cubicBezTo>
                  <a:cubicBezTo>
                    <a:pt x="44763" y="314389"/>
                    <a:pt x="10759" y="409258"/>
                    <a:pt x="2472" y="507746"/>
                  </a:cubicBezTo>
                  <a:cubicBezTo>
                    <a:pt x="-3909" y="583660"/>
                    <a:pt x="2377" y="660146"/>
                    <a:pt x="17712" y="734917"/>
                  </a:cubicBezTo>
                  <a:cubicBezTo>
                    <a:pt x="30190" y="795782"/>
                    <a:pt x="48002" y="855980"/>
                    <a:pt x="85530" y="905320"/>
                  </a:cubicBezTo>
                  <a:cubicBezTo>
                    <a:pt x="155730" y="997617"/>
                    <a:pt x="272030" y="1038955"/>
                    <a:pt x="388806" y="1048004"/>
                  </a:cubicBezTo>
                  <a:cubicBezTo>
                    <a:pt x="514251" y="1057720"/>
                    <a:pt x="638361" y="1030764"/>
                    <a:pt x="755709" y="984282"/>
                  </a:cubicBezTo>
                  <a:cubicBezTo>
                    <a:pt x="837339" y="951992"/>
                    <a:pt x="915444" y="911320"/>
                    <a:pt x="984214" y="856837"/>
                  </a:cubicBezTo>
                  <a:cubicBezTo>
                    <a:pt x="1053556" y="801878"/>
                    <a:pt x="1115659" y="735013"/>
                    <a:pt x="1144806" y="651859"/>
                  </a:cubicBezTo>
                  <a:cubicBezTo>
                    <a:pt x="1169285" y="581946"/>
                    <a:pt x="1165951" y="506984"/>
                    <a:pt x="1144806" y="435737"/>
                  </a:cubicBezTo>
                  <a:cubicBezTo>
                    <a:pt x="1104801" y="300673"/>
                    <a:pt x="1011837" y="187801"/>
                    <a:pt x="894203" y="110173"/>
                  </a:cubicBezTo>
                  <a:cubicBezTo>
                    <a:pt x="818860" y="60547"/>
                    <a:pt x="733897" y="28258"/>
                    <a:pt x="645219" y="11494"/>
                  </a:cubicBezTo>
                  <a:cubicBezTo>
                    <a:pt x="587117" y="540"/>
                    <a:pt x="527776" y="-3365"/>
                    <a:pt x="469102" y="3207"/>
                  </a:cubicBezTo>
                  <a:cubicBezTo>
                    <a:pt x="402522" y="10636"/>
                    <a:pt x="337943" y="31782"/>
                    <a:pt x="279459" y="64453"/>
                  </a:cubicBezTo>
                  <a:close/>
                </a:path>
              </a:pathLst>
            </a:custGeom>
            <a:noFill/>
            <a:ln w="9525" cap="rnd">
              <a:solidFill>
                <a:schemeClr val="bg2">
                  <a:alpha val="25000"/>
                </a:schemeClr>
              </a:solidFill>
              <a:prstDash val="lgDash"/>
              <a:round/>
            </a:ln>
          </p:spPr>
          <p:txBody>
            <a:bodyPr rtlCol="0" anchor="ctr"/>
            <a:lstStyle/>
            <a:p>
              <a:endParaRPr lang="en-US"/>
            </a:p>
          </p:txBody>
        </p:sp>
        <p:sp>
          <p:nvSpPr>
            <p:cNvPr id="75" name="Freeform: Shape 74">
              <a:extLst>
                <a:ext uri="{FF2B5EF4-FFF2-40B4-BE49-F238E27FC236}">
                  <a16:creationId xmlns:a16="http://schemas.microsoft.com/office/drawing/2014/main" id="{77B9352D-F916-42DA-A39C-C6F0C72BB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50030" y="1304029"/>
              <a:ext cx="846327" cy="774726"/>
            </a:xfrm>
            <a:custGeom>
              <a:avLst/>
              <a:gdLst>
                <a:gd name="connsiteX0" fmla="*/ 223506 w 846327"/>
                <a:gd name="connsiteY0" fmla="*/ 47187 h 774726"/>
                <a:gd name="connsiteX1" fmla="*/ 29100 w 846327"/>
                <a:gd name="connsiteY1" fmla="*/ 283216 h 774726"/>
                <a:gd name="connsiteX2" fmla="*/ 29100 w 846327"/>
                <a:gd name="connsiteY2" fmla="*/ 589064 h 774726"/>
                <a:gd name="connsiteX3" fmla="*/ 155402 w 846327"/>
                <a:gd name="connsiteY3" fmla="*/ 735368 h 774726"/>
                <a:gd name="connsiteX4" fmla="*/ 402957 w 846327"/>
                <a:gd name="connsiteY4" fmla="*/ 770325 h 774726"/>
                <a:gd name="connsiteX5" fmla="*/ 638891 w 846327"/>
                <a:gd name="connsiteY5" fmla="*/ 698887 h 774726"/>
                <a:gd name="connsiteX6" fmla="*/ 818342 w 846327"/>
                <a:gd name="connsiteY6" fmla="*/ 519341 h 774726"/>
                <a:gd name="connsiteX7" fmla="*/ 844917 w 846327"/>
                <a:gd name="connsiteY7" fmla="*/ 356463 h 774726"/>
                <a:gd name="connsiteX8" fmla="*/ 675467 w 846327"/>
                <a:gd name="connsiteY8" fmla="*/ 70523 h 774726"/>
                <a:gd name="connsiteX9" fmla="*/ 343140 w 846327"/>
                <a:gd name="connsiteY9" fmla="*/ 7372 h 774726"/>
                <a:gd name="connsiteX10" fmla="*/ 223506 w 846327"/>
                <a:gd name="connsiteY10" fmla="*/ 47187 h 77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6327" h="774726">
                  <a:moveTo>
                    <a:pt x="223506" y="47187"/>
                  </a:moveTo>
                  <a:cubicBezTo>
                    <a:pt x="131304" y="97288"/>
                    <a:pt x="65391" y="184537"/>
                    <a:pt x="29100" y="283216"/>
                  </a:cubicBezTo>
                  <a:cubicBezTo>
                    <a:pt x="-7380" y="382467"/>
                    <a:pt x="-11952" y="491909"/>
                    <a:pt x="29100" y="589064"/>
                  </a:cubicBezTo>
                  <a:cubicBezTo>
                    <a:pt x="54913" y="650214"/>
                    <a:pt x="97585" y="703078"/>
                    <a:pt x="155402" y="735368"/>
                  </a:cubicBezTo>
                  <a:cubicBezTo>
                    <a:pt x="229697" y="776802"/>
                    <a:pt x="317898" y="779659"/>
                    <a:pt x="402957" y="770325"/>
                  </a:cubicBezTo>
                  <a:cubicBezTo>
                    <a:pt x="485538" y="761181"/>
                    <a:pt x="566120" y="738987"/>
                    <a:pt x="638891" y="698887"/>
                  </a:cubicBezTo>
                  <a:cubicBezTo>
                    <a:pt x="714900" y="656977"/>
                    <a:pt x="781956" y="597827"/>
                    <a:pt x="818342" y="519341"/>
                  </a:cubicBezTo>
                  <a:cubicBezTo>
                    <a:pt x="841964" y="468477"/>
                    <a:pt x="849870" y="412280"/>
                    <a:pt x="844917" y="356463"/>
                  </a:cubicBezTo>
                  <a:cubicBezTo>
                    <a:pt x="834630" y="240449"/>
                    <a:pt x="771955" y="135293"/>
                    <a:pt x="675467" y="70523"/>
                  </a:cubicBezTo>
                  <a:cubicBezTo>
                    <a:pt x="578788" y="5658"/>
                    <a:pt x="458392" y="-11868"/>
                    <a:pt x="343140" y="7372"/>
                  </a:cubicBezTo>
                  <a:cubicBezTo>
                    <a:pt x="301325" y="14325"/>
                    <a:pt x="260748" y="26994"/>
                    <a:pt x="223506" y="47187"/>
                  </a:cubicBezTo>
                  <a:close/>
                </a:path>
              </a:pathLst>
            </a:custGeom>
            <a:noFill/>
            <a:ln w="9525" cap="rnd">
              <a:solidFill>
                <a:schemeClr val="bg2">
                  <a:alpha val="25000"/>
                </a:schemeClr>
              </a:solidFill>
              <a:prstDash val="lgDash"/>
              <a:round/>
            </a:ln>
          </p:spPr>
          <p:txBody>
            <a:bodyPr rtlCol="0" anchor="ctr"/>
            <a:lstStyle/>
            <a:p>
              <a:endParaRPr lang="en-US"/>
            </a:p>
          </p:txBody>
        </p:sp>
        <p:sp>
          <p:nvSpPr>
            <p:cNvPr id="136" name="Freeform: Shape 75">
              <a:extLst>
                <a:ext uri="{FF2B5EF4-FFF2-40B4-BE49-F238E27FC236}">
                  <a16:creationId xmlns:a16="http://schemas.microsoft.com/office/drawing/2014/main" id="{BBECF786-5D3B-4D7B-941E-FE96E6478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06972" y="1445833"/>
              <a:ext cx="477596" cy="447528"/>
            </a:xfrm>
            <a:custGeom>
              <a:avLst/>
              <a:gdLst>
                <a:gd name="connsiteX0" fmla="*/ 88185 w 477596"/>
                <a:gd name="connsiteY0" fmla="*/ 75022 h 447528"/>
                <a:gd name="connsiteX1" fmla="*/ 79 w 477596"/>
                <a:gd name="connsiteY1" fmla="*/ 236280 h 447528"/>
                <a:gd name="connsiteX2" fmla="*/ 69897 w 477596"/>
                <a:gd name="connsiteY2" fmla="*/ 370964 h 447528"/>
                <a:gd name="connsiteX3" fmla="*/ 172958 w 477596"/>
                <a:gd name="connsiteY3" fmla="*/ 429162 h 447528"/>
                <a:gd name="connsiteX4" fmla="*/ 309165 w 477596"/>
                <a:gd name="connsiteY4" fmla="*/ 440782 h 447528"/>
                <a:gd name="connsiteX5" fmla="*/ 432990 w 477596"/>
                <a:gd name="connsiteY5" fmla="*/ 316957 h 447528"/>
                <a:gd name="connsiteX6" fmla="*/ 476996 w 477596"/>
                <a:gd name="connsiteY6" fmla="*/ 164843 h 447528"/>
                <a:gd name="connsiteX7" fmla="*/ 383937 w 477596"/>
                <a:gd name="connsiteY7" fmla="*/ 26826 h 447528"/>
                <a:gd name="connsiteX8" fmla="*/ 88185 w 477596"/>
                <a:gd name="connsiteY8" fmla="*/ 75022 h 4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7596" h="447528">
                  <a:moveTo>
                    <a:pt x="88185" y="75022"/>
                  </a:moveTo>
                  <a:cubicBezTo>
                    <a:pt x="37798" y="116361"/>
                    <a:pt x="-2016" y="171796"/>
                    <a:pt x="79" y="236280"/>
                  </a:cubicBezTo>
                  <a:cubicBezTo>
                    <a:pt x="1794" y="288763"/>
                    <a:pt x="30178" y="336103"/>
                    <a:pt x="69897" y="370964"/>
                  </a:cubicBezTo>
                  <a:cubicBezTo>
                    <a:pt x="99806" y="397253"/>
                    <a:pt x="135429" y="415636"/>
                    <a:pt x="172958" y="429162"/>
                  </a:cubicBezTo>
                  <a:cubicBezTo>
                    <a:pt x="217249" y="445068"/>
                    <a:pt x="264588" y="454784"/>
                    <a:pt x="309165" y="440782"/>
                  </a:cubicBezTo>
                  <a:cubicBezTo>
                    <a:pt x="366696" y="422780"/>
                    <a:pt x="403272" y="370297"/>
                    <a:pt x="432990" y="316957"/>
                  </a:cubicBezTo>
                  <a:cubicBezTo>
                    <a:pt x="459375" y="269618"/>
                    <a:pt x="481568" y="218469"/>
                    <a:pt x="476996" y="164843"/>
                  </a:cubicBezTo>
                  <a:cubicBezTo>
                    <a:pt x="472043" y="106169"/>
                    <a:pt x="435276" y="55972"/>
                    <a:pt x="383937" y="26826"/>
                  </a:cubicBezTo>
                  <a:cubicBezTo>
                    <a:pt x="289734" y="-26705"/>
                    <a:pt x="173244" y="5299"/>
                    <a:pt x="88185" y="75022"/>
                  </a:cubicBezTo>
                  <a:close/>
                </a:path>
              </a:pathLst>
            </a:custGeom>
            <a:noFill/>
            <a:ln w="9525" cap="rnd">
              <a:solidFill>
                <a:schemeClr val="bg2">
                  <a:alpha val="25000"/>
                </a:schemeClr>
              </a:solidFill>
              <a:prstDash val="lgDash"/>
              <a:round/>
            </a:ln>
          </p:spPr>
          <p:txBody>
            <a:bodyPr rtlCol="0" anchor="ctr"/>
            <a:lstStyle/>
            <a:p>
              <a:endParaRPr lang="en-US"/>
            </a:p>
          </p:txBody>
        </p:sp>
        <p:sp>
          <p:nvSpPr>
            <p:cNvPr id="77" name="Freeform: Shape 76">
              <a:extLst>
                <a:ext uri="{FF2B5EF4-FFF2-40B4-BE49-F238E27FC236}">
                  <a16:creationId xmlns:a16="http://schemas.microsoft.com/office/drawing/2014/main" id="{FF19012F-4A59-4866-B2D1-60B1A896B6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4816" y="1004887"/>
              <a:ext cx="2861881" cy="1271168"/>
            </a:xfrm>
            <a:custGeom>
              <a:avLst/>
              <a:gdLst>
                <a:gd name="connsiteX0" fmla="*/ 0 w 2861881"/>
                <a:gd name="connsiteY0" fmla="*/ 0 h 1271168"/>
                <a:gd name="connsiteX1" fmla="*/ 176879 w 2861881"/>
                <a:gd name="connsiteY1" fmla="*/ 115157 h 1271168"/>
                <a:gd name="connsiteX2" fmla="*/ 400812 w 2861881"/>
                <a:gd name="connsiteY2" fmla="*/ 277178 h 1271168"/>
                <a:gd name="connsiteX3" fmla="*/ 652367 w 2861881"/>
                <a:gd name="connsiteY3" fmla="*/ 421958 h 1271168"/>
                <a:gd name="connsiteX4" fmla="*/ 1110615 w 2861881"/>
                <a:gd name="connsiteY4" fmla="*/ 690848 h 1271168"/>
                <a:gd name="connsiteX5" fmla="*/ 1410843 w 2861881"/>
                <a:gd name="connsiteY5" fmla="*/ 830580 h 1271168"/>
                <a:gd name="connsiteX6" fmla="*/ 1585341 w 2861881"/>
                <a:gd name="connsiteY6" fmla="*/ 917067 h 1271168"/>
                <a:gd name="connsiteX7" fmla="*/ 1896047 w 2861881"/>
                <a:gd name="connsiteY7" fmla="*/ 1114901 h 1271168"/>
                <a:gd name="connsiteX8" fmla="*/ 2042255 w 2861881"/>
                <a:gd name="connsiteY8" fmla="*/ 1204627 h 1271168"/>
                <a:gd name="connsiteX9" fmla="*/ 2276570 w 2861881"/>
                <a:gd name="connsiteY9" fmla="*/ 1271111 h 1271168"/>
                <a:gd name="connsiteX10" fmla="*/ 2568988 w 2861881"/>
                <a:gd name="connsiteY10" fmla="*/ 1128141 h 1271168"/>
                <a:gd name="connsiteX11" fmla="*/ 2726817 w 2861881"/>
                <a:gd name="connsiteY11" fmla="*/ 882110 h 1271168"/>
                <a:gd name="connsiteX12" fmla="*/ 2861882 w 2861881"/>
                <a:gd name="connsiteY12" fmla="*/ 574929 h 127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1881" h="1271168">
                  <a:moveTo>
                    <a:pt x="0" y="0"/>
                  </a:moveTo>
                  <a:cubicBezTo>
                    <a:pt x="0" y="0"/>
                    <a:pt x="110680" y="67151"/>
                    <a:pt x="176879" y="115157"/>
                  </a:cubicBezTo>
                  <a:cubicBezTo>
                    <a:pt x="251555" y="169259"/>
                    <a:pt x="323564" y="226981"/>
                    <a:pt x="400812" y="277178"/>
                  </a:cubicBezTo>
                  <a:cubicBezTo>
                    <a:pt x="481965" y="329946"/>
                    <a:pt x="568166" y="374142"/>
                    <a:pt x="652367" y="421958"/>
                  </a:cubicBezTo>
                  <a:cubicBezTo>
                    <a:pt x="806387" y="509492"/>
                    <a:pt x="953167" y="609695"/>
                    <a:pt x="1110615" y="690848"/>
                  </a:cubicBezTo>
                  <a:cubicBezTo>
                    <a:pt x="1208723" y="741426"/>
                    <a:pt x="1310449" y="784670"/>
                    <a:pt x="1410843" y="830580"/>
                  </a:cubicBezTo>
                  <a:cubicBezTo>
                    <a:pt x="1469898" y="857631"/>
                    <a:pt x="1528477" y="885635"/>
                    <a:pt x="1585341" y="917067"/>
                  </a:cubicBezTo>
                  <a:cubicBezTo>
                    <a:pt x="1692878" y="976408"/>
                    <a:pt x="1794034" y="1046417"/>
                    <a:pt x="1896047" y="1114901"/>
                  </a:cubicBezTo>
                  <a:cubicBezTo>
                    <a:pt x="1943576" y="1146810"/>
                    <a:pt x="1991773" y="1177671"/>
                    <a:pt x="2042255" y="1204627"/>
                  </a:cubicBezTo>
                  <a:cubicBezTo>
                    <a:pt x="2115217" y="1243679"/>
                    <a:pt x="2194179" y="1272635"/>
                    <a:pt x="2276570" y="1271111"/>
                  </a:cubicBezTo>
                  <a:cubicBezTo>
                    <a:pt x="2388870" y="1269111"/>
                    <a:pt x="2490597" y="1209485"/>
                    <a:pt x="2568988" y="1128141"/>
                  </a:cubicBezTo>
                  <a:cubicBezTo>
                    <a:pt x="2637092" y="1057561"/>
                    <a:pt x="2686622" y="971836"/>
                    <a:pt x="2726817" y="882110"/>
                  </a:cubicBezTo>
                  <a:cubicBezTo>
                    <a:pt x="2772632" y="779907"/>
                    <a:pt x="2807208" y="672560"/>
                    <a:pt x="2861882" y="574929"/>
                  </a:cubicBezTo>
                </a:path>
              </a:pathLst>
            </a:custGeom>
            <a:noFill/>
            <a:ln w="9525" cap="rnd">
              <a:solidFill>
                <a:schemeClr val="bg2">
                  <a:alpha val="25000"/>
                </a:schemeClr>
              </a:solidFill>
              <a:prstDash val="lgDash"/>
              <a:round/>
            </a:ln>
          </p:spPr>
          <p:txBody>
            <a:bodyPr rtlCol="0" anchor="ctr"/>
            <a:lstStyle/>
            <a:p>
              <a:endParaRPr lang="en-US"/>
            </a:p>
          </p:txBody>
        </p:sp>
        <p:sp>
          <p:nvSpPr>
            <p:cNvPr id="137" name="Freeform: Shape 77">
              <a:extLst>
                <a:ext uri="{FF2B5EF4-FFF2-40B4-BE49-F238E27FC236}">
                  <a16:creationId xmlns:a16="http://schemas.microsoft.com/office/drawing/2014/main" id="{FA9DE6B4-5329-41C6-9FB0-2E88732A10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85128" y="1004887"/>
              <a:ext cx="2636234" cy="919096"/>
            </a:xfrm>
            <a:custGeom>
              <a:avLst/>
              <a:gdLst>
                <a:gd name="connsiteX0" fmla="*/ 0 w 2636234"/>
                <a:gd name="connsiteY0" fmla="*/ 0 h 919096"/>
                <a:gd name="connsiteX1" fmla="*/ 417862 w 2636234"/>
                <a:gd name="connsiteY1" fmla="*/ 274415 h 919096"/>
                <a:gd name="connsiteX2" fmla="*/ 980218 w 2636234"/>
                <a:gd name="connsiteY2" fmla="*/ 607981 h 919096"/>
                <a:gd name="connsiteX3" fmla="*/ 1473137 w 2636234"/>
                <a:gd name="connsiteY3" fmla="*/ 792290 h 919096"/>
                <a:gd name="connsiteX4" fmla="*/ 1827276 w 2636234"/>
                <a:gd name="connsiteY4" fmla="*/ 914400 h 919096"/>
                <a:gd name="connsiteX5" fmla="*/ 2119218 w 2636234"/>
                <a:gd name="connsiteY5" fmla="*/ 847344 h 919096"/>
                <a:gd name="connsiteX6" fmla="*/ 2269998 w 2636234"/>
                <a:gd name="connsiteY6" fmla="*/ 610362 h 919096"/>
                <a:gd name="connsiteX7" fmla="*/ 2413540 w 2636234"/>
                <a:gd name="connsiteY7" fmla="*/ 361379 h 919096"/>
                <a:gd name="connsiteX8" fmla="*/ 2636235 w 2636234"/>
                <a:gd name="connsiteY8" fmla="*/ 66961 h 91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6234" h="919096">
                  <a:moveTo>
                    <a:pt x="0" y="0"/>
                  </a:moveTo>
                  <a:cubicBezTo>
                    <a:pt x="0" y="0"/>
                    <a:pt x="243745" y="162020"/>
                    <a:pt x="417862" y="274415"/>
                  </a:cubicBezTo>
                  <a:cubicBezTo>
                    <a:pt x="601409" y="392906"/>
                    <a:pt x="781145" y="518732"/>
                    <a:pt x="980218" y="607981"/>
                  </a:cubicBezTo>
                  <a:cubicBezTo>
                    <a:pt x="1140333" y="679799"/>
                    <a:pt x="1310545" y="726091"/>
                    <a:pt x="1473137" y="792290"/>
                  </a:cubicBezTo>
                  <a:cubicBezTo>
                    <a:pt x="1589532" y="839724"/>
                    <a:pt x="1702975" y="897922"/>
                    <a:pt x="1827276" y="914400"/>
                  </a:cubicBezTo>
                  <a:cubicBezTo>
                    <a:pt x="1930813" y="928116"/>
                    <a:pt x="2039208" y="913543"/>
                    <a:pt x="2119218" y="847344"/>
                  </a:cubicBezTo>
                  <a:cubicBezTo>
                    <a:pt x="2192084" y="786956"/>
                    <a:pt x="2228184" y="696087"/>
                    <a:pt x="2269998" y="610362"/>
                  </a:cubicBezTo>
                  <a:cubicBezTo>
                    <a:pt x="2312003" y="524161"/>
                    <a:pt x="2362867" y="442722"/>
                    <a:pt x="2413540" y="361379"/>
                  </a:cubicBezTo>
                  <a:cubicBezTo>
                    <a:pt x="2485835" y="245459"/>
                    <a:pt x="2514886" y="126873"/>
                    <a:pt x="2636235" y="66961"/>
                  </a:cubicBezTo>
                </a:path>
              </a:pathLst>
            </a:custGeom>
            <a:noFill/>
            <a:ln w="9525" cap="rnd">
              <a:solidFill>
                <a:schemeClr val="bg2">
                  <a:alpha val="25000"/>
                </a:schemeClr>
              </a:solidFill>
              <a:prstDash val="lgDash"/>
              <a:round/>
            </a:ln>
          </p:spPr>
          <p:txBody>
            <a:bodyPr rtlCol="0" anchor="ctr"/>
            <a:lstStyle/>
            <a:p>
              <a:endParaRPr lang="en-US"/>
            </a:p>
          </p:txBody>
        </p:sp>
        <p:sp>
          <p:nvSpPr>
            <p:cNvPr id="138" name="Freeform: Shape 78">
              <a:extLst>
                <a:ext uri="{FF2B5EF4-FFF2-40B4-BE49-F238E27FC236}">
                  <a16:creationId xmlns:a16="http://schemas.microsoft.com/office/drawing/2014/main" id="{D5B645CC-35E5-4026-A374-3213D0173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7625" y="1004887"/>
              <a:ext cx="2292381" cy="625711"/>
            </a:xfrm>
            <a:custGeom>
              <a:avLst/>
              <a:gdLst>
                <a:gd name="connsiteX0" fmla="*/ 0 w 2292381"/>
                <a:gd name="connsiteY0" fmla="*/ 0 h 625711"/>
                <a:gd name="connsiteX1" fmla="*/ 272415 w 2292381"/>
                <a:gd name="connsiteY1" fmla="*/ 181070 h 625711"/>
                <a:gd name="connsiteX2" fmla="*/ 651415 w 2292381"/>
                <a:gd name="connsiteY2" fmla="*/ 385000 h 625711"/>
                <a:gd name="connsiteX3" fmla="*/ 915543 w 2292381"/>
                <a:gd name="connsiteY3" fmla="*/ 514255 h 625711"/>
                <a:gd name="connsiteX4" fmla="*/ 1277302 w 2292381"/>
                <a:gd name="connsiteY4" fmla="*/ 606171 h 625711"/>
                <a:gd name="connsiteX5" fmla="*/ 1618964 w 2292381"/>
                <a:gd name="connsiteY5" fmla="*/ 606171 h 625711"/>
                <a:gd name="connsiteX6" fmla="*/ 1817084 w 2292381"/>
                <a:gd name="connsiteY6" fmla="*/ 485489 h 625711"/>
                <a:gd name="connsiteX7" fmla="*/ 1963483 w 2292381"/>
                <a:gd name="connsiteY7" fmla="*/ 313182 h 625711"/>
                <a:gd name="connsiteX8" fmla="*/ 2102739 w 2292381"/>
                <a:gd name="connsiteY8" fmla="*/ 173831 h 625711"/>
                <a:gd name="connsiteX9" fmla="*/ 2292382 w 2292381"/>
                <a:gd name="connsiteY9" fmla="*/ 0 h 62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2381" h="625711">
                  <a:moveTo>
                    <a:pt x="0" y="0"/>
                  </a:moveTo>
                  <a:cubicBezTo>
                    <a:pt x="0" y="0"/>
                    <a:pt x="152019" y="110776"/>
                    <a:pt x="272415" y="181070"/>
                  </a:cubicBezTo>
                  <a:cubicBezTo>
                    <a:pt x="396335" y="253460"/>
                    <a:pt x="524351" y="318325"/>
                    <a:pt x="651415" y="385000"/>
                  </a:cubicBezTo>
                  <a:cubicBezTo>
                    <a:pt x="738283" y="430625"/>
                    <a:pt x="824198" y="478536"/>
                    <a:pt x="915543" y="514255"/>
                  </a:cubicBezTo>
                  <a:cubicBezTo>
                    <a:pt x="1031748" y="559689"/>
                    <a:pt x="1154049" y="585788"/>
                    <a:pt x="1277302" y="606171"/>
                  </a:cubicBezTo>
                  <a:cubicBezTo>
                    <a:pt x="1391602" y="625031"/>
                    <a:pt x="1508379" y="638556"/>
                    <a:pt x="1618964" y="606171"/>
                  </a:cubicBezTo>
                  <a:cubicBezTo>
                    <a:pt x="1694307" y="584168"/>
                    <a:pt x="1760791" y="540258"/>
                    <a:pt x="1817084" y="485489"/>
                  </a:cubicBezTo>
                  <a:cubicBezTo>
                    <a:pt x="1871186" y="432911"/>
                    <a:pt x="1913287" y="369475"/>
                    <a:pt x="1963483" y="313182"/>
                  </a:cubicBezTo>
                  <a:cubicBezTo>
                    <a:pt x="2007203" y="264128"/>
                    <a:pt x="2055305" y="219361"/>
                    <a:pt x="2102739" y="173831"/>
                  </a:cubicBezTo>
                  <a:cubicBezTo>
                    <a:pt x="2170271" y="109347"/>
                    <a:pt x="2292382" y="0"/>
                    <a:pt x="2292382" y="0"/>
                  </a:cubicBezTo>
                </a:path>
              </a:pathLst>
            </a:custGeom>
            <a:noFill/>
            <a:ln w="9525" cap="rnd">
              <a:solidFill>
                <a:schemeClr val="bg2">
                  <a:alpha val="25000"/>
                </a:schemeClr>
              </a:solidFill>
              <a:prstDash val="lgDash"/>
              <a:round/>
            </a:ln>
          </p:spPr>
          <p:txBody>
            <a:bodyPr rtlCol="0" anchor="ctr"/>
            <a:lstStyle/>
            <a:p>
              <a:endParaRPr lang="en-US"/>
            </a:p>
          </p:txBody>
        </p:sp>
        <p:sp>
          <p:nvSpPr>
            <p:cNvPr id="139" name="Freeform: Shape 79">
              <a:extLst>
                <a:ext uri="{FF2B5EF4-FFF2-40B4-BE49-F238E27FC236}">
                  <a16:creationId xmlns:a16="http://schemas.microsoft.com/office/drawing/2014/main" id="{C17ABE3A-3743-4935-8680-30474904B8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40696" y="1004887"/>
              <a:ext cx="1865852" cy="421548"/>
            </a:xfrm>
            <a:custGeom>
              <a:avLst/>
              <a:gdLst>
                <a:gd name="connsiteX0" fmla="*/ 1865852 w 1865852"/>
                <a:gd name="connsiteY0" fmla="*/ 0 h 421548"/>
                <a:gd name="connsiteX1" fmla="*/ 1535049 w 1865852"/>
                <a:gd name="connsiteY1" fmla="*/ 258699 h 421548"/>
                <a:gd name="connsiteX2" fmla="*/ 1247965 w 1865852"/>
                <a:gd name="connsiteY2" fmla="*/ 408051 h 421548"/>
                <a:gd name="connsiteX3" fmla="*/ 955072 w 1865852"/>
                <a:gd name="connsiteY3" fmla="*/ 408051 h 421548"/>
                <a:gd name="connsiteX4" fmla="*/ 596170 w 1865852"/>
                <a:gd name="connsiteY4" fmla="*/ 336233 h 421548"/>
                <a:gd name="connsiteX5" fmla="*/ 283178 w 1865852"/>
                <a:gd name="connsiteY5" fmla="*/ 186881 h 421548"/>
                <a:gd name="connsiteX6" fmla="*/ 0 w 1865852"/>
                <a:gd name="connsiteY6" fmla="*/ 0 h 42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852" h="421548">
                  <a:moveTo>
                    <a:pt x="1865852" y="0"/>
                  </a:moveTo>
                  <a:cubicBezTo>
                    <a:pt x="1865852" y="0"/>
                    <a:pt x="1677543" y="155734"/>
                    <a:pt x="1535049" y="258699"/>
                  </a:cubicBezTo>
                  <a:cubicBezTo>
                    <a:pt x="1446752" y="322517"/>
                    <a:pt x="1353598" y="383096"/>
                    <a:pt x="1247965" y="408051"/>
                  </a:cubicBezTo>
                  <a:cubicBezTo>
                    <a:pt x="1152239" y="430625"/>
                    <a:pt x="1053084" y="420815"/>
                    <a:pt x="955072" y="408051"/>
                  </a:cubicBezTo>
                  <a:cubicBezTo>
                    <a:pt x="833723" y="392240"/>
                    <a:pt x="711803" y="376142"/>
                    <a:pt x="596170" y="336233"/>
                  </a:cubicBezTo>
                  <a:cubicBezTo>
                    <a:pt x="486728" y="298418"/>
                    <a:pt x="382714" y="246412"/>
                    <a:pt x="283178" y="186881"/>
                  </a:cubicBezTo>
                  <a:cubicBezTo>
                    <a:pt x="176117" y="122777"/>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140" name="Freeform: Shape 80">
              <a:extLst>
                <a:ext uri="{FF2B5EF4-FFF2-40B4-BE49-F238E27FC236}">
                  <a16:creationId xmlns:a16="http://schemas.microsoft.com/office/drawing/2014/main" id="{C35BA021-8EE3-4AAC-886D-84BD02C5D5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98062" y="1004887"/>
              <a:ext cx="1358265" cy="286935"/>
            </a:xfrm>
            <a:custGeom>
              <a:avLst/>
              <a:gdLst>
                <a:gd name="connsiteX0" fmla="*/ 0 w 1358265"/>
                <a:gd name="connsiteY0" fmla="*/ 11621 h 286935"/>
                <a:gd name="connsiteX1" fmla="*/ 200978 w 1358265"/>
                <a:gd name="connsiteY1" fmla="*/ 163830 h 286935"/>
                <a:gd name="connsiteX2" fmla="*/ 499586 w 1358265"/>
                <a:gd name="connsiteY2" fmla="*/ 258604 h 286935"/>
                <a:gd name="connsiteX3" fmla="*/ 780955 w 1358265"/>
                <a:gd name="connsiteY3" fmla="*/ 284417 h 286935"/>
                <a:gd name="connsiteX4" fmla="*/ 1027843 w 1358265"/>
                <a:gd name="connsiteY4" fmla="*/ 215456 h 286935"/>
                <a:gd name="connsiteX5" fmla="*/ 1358265 w 1358265"/>
                <a:gd name="connsiteY5" fmla="*/ 0 h 28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265" h="286935">
                  <a:moveTo>
                    <a:pt x="0" y="11621"/>
                  </a:moveTo>
                  <a:cubicBezTo>
                    <a:pt x="0" y="11621"/>
                    <a:pt x="89249" y="104299"/>
                    <a:pt x="200978" y="163830"/>
                  </a:cubicBezTo>
                  <a:cubicBezTo>
                    <a:pt x="293465" y="213074"/>
                    <a:pt x="396812" y="237458"/>
                    <a:pt x="499586" y="258604"/>
                  </a:cubicBezTo>
                  <a:cubicBezTo>
                    <a:pt x="592360" y="277749"/>
                    <a:pt x="686753" y="293180"/>
                    <a:pt x="780955" y="284417"/>
                  </a:cubicBezTo>
                  <a:cubicBezTo>
                    <a:pt x="866585" y="276511"/>
                    <a:pt x="949166" y="250412"/>
                    <a:pt x="1027843" y="215456"/>
                  </a:cubicBezTo>
                  <a:cubicBezTo>
                    <a:pt x="1167860" y="153353"/>
                    <a:pt x="1358265" y="0"/>
                    <a:pt x="1358265" y="0"/>
                  </a:cubicBezTo>
                </a:path>
              </a:pathLst>
            </a:custGeom>
            <a:noFill/>
            <a:ln w="9525" cap="rnd">
              <a:solidFill>
                <a:schemeClr val="bg2">
                  <a:alpha val="25000"/>
                </a:schemeClr>
              </a:solidFill>
              <a:prstDash val="lgDash"/>
              <a:round/>
            </a:ln>
          </p:spPr>
          <p:txBody>
            <a:bodyPr rtlCol="0" anchor="ctr"/>
            <a:lstStyle/>
            <a:p>
              <a:endParaRPr lang="en-US"/>
            </a:p>
          </p:txBody>
        </p:sp>
        <p:sp>
          <p:nvSpPr>
            <p:cNvPr id="141" name="Freeform: Shape 81">
              <a:extLst>
                <a:ext uri="{FF2B5EF4-FFF2-40B4-BE49-F238E27FC236}">
                  <a16:creationId xmlns:a16="http://schemas.microsoft.com/office/drawing/2014/main" id="{474FDD7A-185B-4C48-925E-B353DDF0A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84276" y="1004887"/>
              <a:ext cx="890968" cy="167300"/>
            </a:xfrm>
            <a:custGeom>
              <a:avLst/>
              <a:gdLst>
                <a:gd name="connsiteX0" fmla="*/ 890968 w 890968"/>
                <a:gd name="connsiteY0" fmla="*/ 0 h 167300"/>
                <a:gd name="connsiteX1" fmla="*/ 657892 w 890968"/>
                <a:gd name="connsiteY1" fmla="*/ 143732 h 167300"/>
                <a:gd name="connsiteX2" fmla="*/ 408146 w 890968"/>
                <a:gd name="connsiteY2" fmla="*/ 160973 h 167300"/>
                <a:gd name="connsiteX3" fmla="*/ 0 w 890968"/>
                <a:gd name="connsiteY3" fmla="*/ 0 h 167300"/>
              </a:gdLst>
              <a:ahLst/>
              <a:cxnLst>
                <a:cxn ang="0">
                  <a:pos x="connsiteX0" y="connsiteY0"/>
                </a:cxn>
                <a:cxn ang="0">
                  <a:pos x="connsiteX1" y="connsiteY1"/>
                </a:cxn>
                <a:cxn ang="0">
                  <a:pos x="connsiteX2" y="connsiteY2"/>
                </a:cxn>
                <a:cxn ang="0">
                  <a:pos x="connsiteX3" y="connsiteY3"/>
                </a:cxn>
              </a:cxnLst>
              <a:rect l="l" t="t" r="r" b="b"/>
              <a:pathLst>
                <a:path w="890968" h="167300">
                  <a:moveTo>
                    <a:pt x="890968" y="0"/>
                  </a:moveTo>
                  <a:cubicBezTo>
                    <a:pt x="890968" y="0"/>
                    <a:pt x="763714" y="110585"/>
                    <a:pt x="657892" y="143732"/>
                  </a:cubicBezTo>
                  <a:cubicBezTo>
                    <a:pt x="577405" y="168974"/>
                    <a:pt x="491871" y="172593"/>
                    <a:pt x="408146" y="160973"/>
                  </a:cubicBezTo>
                  <a:cubicBezTo>
                    <a:pt x="235077" y="136970"/>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142" name="Freeform: Shape 82">
              <a:extLst>
                <a:ext uri="{FF2B5EF4-FFF2-40B4-BE49-F238E27FC236}">
                  <a16:creationId xmlns:a16="http://schemas.microsoft.com/office/drawing/2014/main" id="{AECAF353-692D-4440-A095-A282E677A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65548" y="2182176"/>
              <a:ext cx="1677721" cy="3076193"/>
            </a:xfrm>
            <a:custGeom>
              <a:avLst/>
              <a:gdLst>
                <a:gd name="connsiteX0" fmla="*/ 1665434 w 1677721"/>
                <a:gd name="connsiteY0" fmla="*/ 3076194 h 3076193"/>
                <a:gd name="connsiteX1" fmla="*/ 1068693 w 1677721"/>
                <a:gd name="connsiteY1" fmla="*/ 3054382 h 3076193"/>
                <a:gd name="connsiteX2" fmla="*/ 852952 w 1677721"/>
                <a:gd name="connsiteY2" fmla="*/ 3054382 h 3076193"/>
                <a:gd name="connsiteX3" fmla="*/ 519481 w 1677721"/>
                <a:gd name="connsiteY3" fmla="*/ 3002471 h 3076193"/>
                <a:gd name="connsiteX4" fmla="*/ 400610 w 1677721"/>
                <a:gd name="connsiteY4" fmla="*/ 2945892 h 3076193"/>
                <a:gd name="connsiteX5" fmla="*/ 184868 w 1677721"/>
                <a:gd name="connsiteY5" fmla="*/ 2706910 h 3076193"/>
                <a:gd name="connsiteX6" fmla="*/ 59138 w 1677721"/>
                <a:gd name="connsiteY6" fmla="*/ 2451830 h 3076193"/>
                <a:gd name="connsiteX7" fmla="*/ 274 w 1677721"/>
                <a:gd name="connsiteY7" fmla="*/ 2128552 h 3076193"/>
                <a:gd name="connsiteX8" fmla="*/ 172200 w 1677721"/>
                <a:gd name="connsiteY8" fmla="*/ 1672590 h 3076193"/>
                <a:gd name="connsiteX9" fmla="*/ 446806 w 1677721"/>
                <a:gd name="connsiteY9" fmla="*/ 1445133 h 3076193"/>
                <a:gd name="connsiteX10" fmla="*/ 633686 w 1677721"/>
                <a:gd name="connsiteY10" fmla="*/ 1381601 h 3076193"/>
                <a:gd name="connsiteX11" fmla="*/ 840188 w 1677721"/>
                <a:gd name="connsiteY11" fmla="*/ 1260348 h 3076193"/>
                <a:gd name="connsiteX12" fmla="*/ 904768 w 1677721"/>
                <a:gd name="connsiteY12" fmla="*/ 1108615 h 3076193"/>
                <a:gd name="connsiteX13" fmla="*/ 926294 w 1677721"/>
                <a:gd name="connsiteY13" fmla="*/ 955453 h 3076193"/>
                <a:gd name="connsiteX14" fmla="*/ 912959 w 1677721"/>
                <a:gd name="connsiteY14" fmla="*/ 763905 h 3076193"/>
                <a:gd name="connsiteX15" fmla="*/ 949535 w 1677721"/>
                <a:gd name="connsiteY15" fmla="*/ 651320 h 3076193"/>
                <a:gd name="connsiteX16" fmla="*/ 1089934 w 1677721"/>
                <a:gd name="connsiteY16" fmla="*/ 510826 h 3076193"/>
                <a:gd name="connsiteX17" fmla="*/ 1324535 w 1677721"/>
                <a:gd name="connsiteY17" fmla="*/ 323278 h 3076193"/>
                <a:gd name="connsiteX18" fmla="*/ 1677721 w 1677721"/>
                <a:gd name="connsiteY18" fmla="*/ 0 h 307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7721" h="3076193">
                  <a:moveTo>
                    <a:pt x="1665434" y="3076194"/>
                  </a:moveTo>
                  <a:cubicBezTo>
                    <a:pt x="1494651" y="3069431"/>
                    <a:pt x="1239571" y="3053620"/>
                    <a:pt x="1068693" y="3054382"/>
                  </a:cubicBezTo>
                  <a:cubicBezTo>
                    <a:pt x="996779" y="3054668"/>
                    <a:pt x="924866" y="3056573"/>
                    <a:pt x="852952" y="3054382"/>
                  </a:cubicBezTo>
                  <a:cubicBezTo>
                    <a:pt x="739890" y="3050953"/>
                    <a:pt x="626638" y="3038380"/>
                    <a:pt x="519481" y="3002471"/>
                  </a:cubicBezTo>
                  <a:cubicBezTo>
                    <a:pt x="477667" y="2988469"/>
                    <a:pt x="437567" y="2969990"/>
                    <a:pt x="400610" y="2945892"/>
                  </a:cubicBezTo>
                  <a:cubicBezTo>
                    <a:pt x="309836" y="2886837"/>
                    <a:pt x="242876" y="2798731"/>
                    <a:pt x="184868" y="2706910"/>
                  </a:cubicBezTo>
                  <a:cubicBezTo>
                    <a:pt x="134005" y="2626519"/>
                    <a:pt x="91618" y="2541175"/>
                    <a:pt x="59138" y="2451830"/>
                  </a:cubicBezTo>
                  <a:cubicBezTo>
                    <a:pt x="21324" y="2347913"/>
                    <a:pt x="-2870" y="2238947"/>
                    <a:pt x="274" y="2128552"/>
                  </a:cubicBezTo>
                  <a:cubicBezTo>
                    <a:pt x="4941" y="1962531"/>
                    <a:pt x="71044" y="1804797"/>
                    <a:pt x="172200" y="1672590"/>
                  </a:cubicBezTo>
                  <a:cubicBezTo>
                    <a:pt x="245638" y="1576578"/>
                    <a:pt x="336220" y="1493615"/>
                    <a:pt x="446806" y="1445133"/>
                  </a:cubicBezTo>
                  <a:cubicBezTo>
                    <a:pt x="507099" y="1418749"/>
                    <a:pt x="571012" y="1401890"/>
                    <a:pt x="633686" y="1381601"/>
                  </a:cubicBezTo>
                  <a:cubicBezTo>
                    <a:pt x="711696" y="1356455"/>
                    <a:pt x="789992" y="1324356"/>
                    <a:pt x="840188" y="1260348"/>
                  </a:cubicBezTo>
                  <a:cubicBezTo>
                    <a:pt x="874478" y="1216724"/>
                    <a:pt x="891528" y="1162812"/>
                    <a:pt x="904768" y="1108615"/>
                  </a:cubicBezTo>
                  <a:cubicBezTo>
                    <a:pt x="917055" y="1058323"/>
                    <a:pt x="927152" y="1007174"/>
                    <a:pt x="926294" y="955453"/>
                  </a:cubicBezTo>
                  <a:cubicBezTo>
                    <a:pt x="925246" y="891159"/>
                    <a:pt x="907720" y="827913"/>
                    <a:pt x="912959" y="763905"/>
                  </a:cubicBezTo>
                  <a:cubicBezTo>
                    <a:pt x="916198" y="724090"/>
                    <a:pt x="928961" y="685610"/>
                    <a:pt x="949535" y="651320"/>
                  </a:cubicBezTo>
                  <a:cubicBezTo>
                    <a:pt x="983825" y="594170"/>
                    <a:pt x="1037737" y="552640"/>
                    <a:pt x="1089934" y="510826"/>
                  </a:cubicBezTo>
                  <a:cubicBezTo>
                    <a:pt x="1168039" y="448247"/>
                    <a:pt x="1245477" y="384619"/>
                    <a:pt x="1324535" y="323278"/>
                  </a:cubicBezTo>
                  <a:cubicBezTo>
                    <a:pt x="1423785" y="246221"/>
                    <a:pt x="1594854" y="94202"/>
                    <a:pt x="1677721" y="0"/>
                  </a:cubicBezTo>
                </a:path>
              </a:pathLst>
            </a:custGeom>
            <a:noFill/>
            <a:ln w="9525" cap="rnd">
              <a:solidFill>
                <a:schemeClr val="bg2">
                  <a:alpha val="25000"/>
                </a:schemeClr>
              </a:solidFill>
              <a:prstDash val="lgDash"/>
              <a:round/>
            </a:ln>
          </p:spPr>
          <p:txBody>
            <a:bodyPr rtlCol="0" anchor="ctr"/>
            <a:lstStyle/>
            <a:p>
              <a:endParaRPr lang="en-US"/>
            </a:p>
          </p:txBody>
        </p:sp>
        <p:sp>
          <p:nvSpPr>
            <p:cNvPr id="143" name="Freeform: Shape 83">
              <a:extLst>
                <a:ext uri="{FF2B5EF4-FFF2-40B4-BE49-F238E27FC236}">
                  <a16:creationId xmlns:a16="http://schemas.microsoft.com/office/drawing/2014/main" id="{68A28F31-C1FD-4B00-8A52-48952AB443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40193" y="2492025"/>
              <a:ext cx="1468691" cy="2607257"/>
            </a:xfrm>
            <a:custGeom>
              <a:avLst/>
              <a:gdLst>
                <a:gd name="connsiteX0" fmla="*/ 1450689 w 1468691"/>
                <a:gd name="connsiteY0" fmla="*/ 2568321 h 2607257"/>
                <a:gd name="connsiteX1" fmla="*/ 1210183 w 1468691"/>
                <a:gd name="connsiteY1" fmla="*/ 2590609 h 2607257"/>
                <a:gd name="connsiteX2" fmla="*/ 905573 w 1468691"/>
                <a:gd name="connsiteY2" fmla="*/ 2606802 h 2607257"/>
                <a:gd name="connsiteX3" fmla="*/ 558292 w 1468691"/>
                <a:gd name="connsiteY3" fmla="*/ 2587181 h 2607257"/>
                <a:gd name="connsiteX4" fmla="*/ 467138 w 1468691"/>
                <a:gd name="connsiteY4" fmla="*/ 2568702 h 2607257"/>
                <a:gd name="connsiteX5" fmla="*/ 206343 w 1468691"/>
                <a:gd name="connsiteY5" fmla="*/ 2407063 h 2607257"/>
                <a:gd name="connsiteX6" fmla="*/ 78613 w 1468691"/>
                <a:gd name="connsiteY6" fmla="*/ 2211896 h 2607257"/>
                <a:gd name="connsiteX7" fmla="*/ 2032 w 1468691"/>
                <a:gd name="connsiteY7" fmla="*/ 1936623 h 2607257"/>
                <a:gd name="connsiteX8" fmla="*/ 21177 w 1468691"/>
                <a:gd name="connsiteY8" fmla="*/ 1749933 h 2607257"/>
                <a:gd name="connsiteX9" fmla="*/ 116903 w 1468691"/>
                <a:gd name="connsiteY9" fmla="*/ 1594295 h 2607257"/>
                <a:gd name="connsiteX10" fmla="*/ 241300 w 1468691"/>
                <a:gd name="connsiteY10" fmla="*/ 1512951 h 2607257"/>
                <a:gd name="connsiteX11" fmla="*/ 475805 w 1468691"/>
                <a:gd name="connsiteY11" fmla="*/ 1500949 h 2607257"/>
                <a:gd name="connsiteX12" fmla="*/ 664781 w 1468691"/>
                <a:gd name="connsiteY12" fmla="*/ 1541621 h 2607257"/>
                <a:gd name="connsiteX13" fmla="*/ 803560 w 1468691"/>
                <a:gd name="connsiteY13" fmla="*/ 1541621 h 2607257"/>
                <a:gd name="connsiteX14" fmla="*/ 942340 w 1468691"/>
                <a:gd name="connsiteY14" fmla="*/ 1429131 h 2607257"/>
                <a:gd name="connsiteX15" fmla="*/ 1018921 w 1468691"/>
                <a:gd name="connsiteY15" fmla="*/ 1163383 h 2607257"/>
                <a:gd name="connsiteX16" fmla="*/ 1061974 w 1468691"/>
                <a:gd name="connsiteY16" fmla="*/ 811530 h 2607257"/>
                <a:gd name="connsiteX17" fmla="*/ 1114647 w 1468691"/>
                <a:gd name="connsiteY17" fmla="*/ 574548 h 2607257"/>
                <a:gd name="connsiteX18" fmla="*/ 1243806 w 1468691"/>
                <a:gd name="connsiteY18" fmla="*/ 284893 h 2607257"/>
                <a:gd name="connsiteX19" fmla="*/ 1468691 w 1468691"/>
                <a:gd name="connsiteY19" fmla="*/ 0 h 260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8691" h="2607257">
                  <a:moveTo>
                    <a:pt x="1450689" y="2568321"/>
                  </a:moveTo>
                  <a:cubicBezTo>
                    <a:pt x="1398682" y="2574989"/>
                    <a:pt x="1262570" y="2587752"/>
                    <a:pt x="1210183" y="2590609"/>
                  </a:cubicBezTo>
                  <a:cubicBezTo>
                    <a:pt x="1108646" y="2596134"/>
                    <a:pt x="1007205" y="2604707"/>
                    <a:pt x="905573" y="2606802"/>
                  </a:cubicBezTo>
                  <a:cubicBezTo>
                    <a:pt x="789464" y="2609088"/>
                    <a:pt x="673354" y="2602802"/>
                    <a:pt x="558292" y="2587181"/>
                  </a:cubicBezTo>
                  <a:cubicBezTo>
                    <a:pt x="527526" y="2582990"/>
                    <a:pt x="497046" y="2577274"/>
                    <a:pt x="467138" y="2568702"/>
                  </a:cubicBezTo>
                  <a:cubicBezTo>
                    <a:pt x="367220" y="2540222"/>
                    <a:pt x="277876" y="2482501"/>
                    <a:pt x="206343" y="2407063"/>
                  </a:cubicBezTo>
                  <a:cubicBezTo>
                    <a:pt x="152527" y="2350294"/>
                    <a:pt x="111379" y="2283047"/>
                    <a:pt x="78613" y="2211896"/>
                  </a:cubicBezTo>
                  <a:cubicBezTo>
                    <a:pt x="38513" y="2124742"/>
                    <a:pt x="9938" y="2032159"/>
                    <a:pt x="2032" y="1936623"/>
                  </a:cubicBezTo>
                  <a:cubicBezTo>
                    <a:pt x="-3207" y="1873567"/>
                    <a:pt x="1174" y="1809845"/>
                    <a:pt x="21177" y="1749933"/>
                  </a:cubicBezTo>
                  <a:cubicBezTo>
                    <a:pt x="40608" y="1691449"/>
                    <a:pt x="73469" y="1638109"/>
                    <a:pt x="116903" y="1594295"/>
                  </a:cubicBezTo>
                  <a:cubicBezTo>
                    <a:pt x="152241" y="1558576"/>
                    <a:pt x="194151" y="1530001"/>
                    <a:pt x="241300" y="1512951"/>
                  </a:cubicBezTo>
                  <a:cubicBezTo>
                    <a:pt x="315881" y="1485900"/>
                    <a:pt x="397224" y="1487519"/>
                    <a:pt x="475805" y="1500949"/>
                  </a:cubicBezTo>
                  <a:cubicBezTo>
                    <a:pt x="539337" y="1511808"/>
                    <a:pt x="601440" y="1529810"/>
                    <a:pt x="664781" y="1541621"/>
                  </a:cubicBezTo>
                  <a:cubicBezTo>
                    <a:pt x="710977" y="1550194"/>
                    <a:pt x="758412" y="1554194"/>
                    <a:pt x="803560" y="1541621"/>
                  </a:cubicBezTo>
                  <a:cubicBezTo>
                    <a:pt x="862711" y="1525143"/>
                    <a:pt x="909288" y="1481233"/>
                    <a:pt x="942340" y="1429131"/>
                  </a:cubicBezTo>
                  <a:cubicBezTo>
                    <a:pt x="992156" y="1350455"/>
                    <a:pt x="1006919" y="1256157"/>
                    <a:pt x="1018921" y="1163383"/>
                  </a:cubicBezTo>
                  <a:cubicBezTo>
                    <a:pt x="1034065" y="1046131"/>
                    <a:pt x="1043972" y="928306"/>
                    <a:pt x="1061974" y="811530"/>
                  </a:cubicBezTo>
                  <a:cubicBezTo>
                    <a:pt x="1074356" y="731425"/>
                    <a:pt x="1091120" y="652081"/>
                    <a:pt x="1114647" y="574548"/>
                  </a:cubicBezTo>
                  <a:cubicBezTo>
                    <a:pt x="1145413" y="472916"/>
                    <a:pt x="1187990" y="375094"/>
                    <a:pt x="1243806" y="284893"/>
                  </a:cubicBezTo>
                  <a:cubicBezTo>
                    <a:pt x="1307623" y="181832"/>
                    <a:pt x="1388396" y="90868"/>
                    <a:pt x="1468691" y="0"/>
                  </a:cubicBezTo>
                </a:path>
              </a:pathLst>
            </a:custGeom>
            <a:noFill/>
            <a:ln w="9525" cap="rnd">
              <a:solidFill>
                <a:schemeClr val="bg2">
                  <a:alpha val="25000"/>
                </a:schemeClr>
              </a:solidFill>
              <a:prstDash val="lgDash"/>
              <a:round/>
            </a:ln>
          </p:spPr>
          <p:txBody>
            <a:bodyPr rtlCol="0" anchor="ctr"/>
            <a:lstStyle/>
            <a:p>
              <a:endParaRPr lang="en-US"/>
            </a:p>
          </p:txBody>
        </p:sp>
        <p:sp>
          <p:nvSpPr>
            <p:cNvPr id="144" name="Freeform: Shape 84">
              <a:extLst>
                <a:ext uri="{FF2B5EF4-FFF2-40B4-BE49-F238E27FC236}">
                  <a16:creationId xmlns:a16="http://schemas.microsoft.com/office/drawing/2014/main" id="{E1E3F6DD-B482-497A-843E-010612C85F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58181" y="2783204"/>
              <a:ext cx="1175182" cy="2095685"/>
            </a:xfrm>
            <a:custGeom>
              <a:avLst/>
              <a:gdLst>
                <a:gd name="connsiteX0" fmla="*/ 1175183 w 1175182"/>
                <a:gd name="connsiteY0" fmla="*/ 1950434 h 2095685"/>
                <a:gd name="connsiteX1" fmla="*/ 696075 w 1175182"/>
                <a:gd name="connsiteY1" fmla="*/ 2077307 h 2095685"/>
                <a:gd name="connsiteX2" fmla="*/ 349175 w 1175182"/>
                <a:gd name="connsiteY2" fmla="*/ 2089309 h 2095685"/>
                <a:gd name="connsiteX3" fmla="*/ 73997 w 1175182"/>
                <a:gd name="connsiteY3" fmla="*/ 1987582 h 2095685"/>
                <a:gd name="connsiteX4" fmla="*/ 2179 w 1175182"/>
                <a:gd name="connsiteY4" fmla="*/ 1818037 h 2095685"/>
                <a:gd name="connsiteX5" fmla="*/ 18086 w 1175182"/>
                <a:gd name="connsiteY5" fmla="*/ 1694402 h 2095685"/>
                <a:gd name="connsiteX6" fmla="*/ 161627 w 1175182"/>
                <a:gd name="connsiteY6" fmla="*/ 1594676 h 2095685"/>
                <a:gd name="connsiteX7" fmla="*/ 384893 w 1175182"/>
                <a:gd name="connsiteY7" fmla="*/ 1664494 h 2095685"/>
                <a:gd name="connsiteX8" fmla="*/ 648069 w 1175182"/>
                <a:gd name="connsiteY8" fmla="*/ 1684401 h 2095685"/>
                <a:gd name="connsiteX9" fmla="*/ 831520 w 1175182"/>
                <a:gd name="connsiteY9" fmla="*/ 1550765 h 2095685"/>
                <a:gd name="connsiteX10" fmla="*/ 909245 w 1175182"/>
                <a:gd name="connsiteY10" fmla="*/ 1315402 h 2095685"/>
                <a:gd name="connsiteX11" fmla="*/ 975062 w 1175182"/>
                <a:gd name="connsiteY11" fmla="*/ 876586 h 2095685"/>
                <a:gd name="connsiteX12" fmla="*/ 989064 w 1175182"/>
                <a:gd name="connsiteY12" fmla="*/ 591312 h 2095685"/>
                <a:gd name="connsiteX13" fmla="*/ 1158514 w 1175182"/>
                <a:gd name="connsiteY13" fmla="*/ 0 h 209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5182" h="2095685">
                  <a:moveTo>
                    <a:pt x="1175183" y="1950434"/>
                  </a:moveTo>
                  <a:cubicBezTo>
                    <a:pt x="1097554" y="1973485"/>
                    <a:pt x="775799" y="2063115"/>
                    <a:pt x="696075" y="2077307"/>
                  </a:cubicBezTo>
                  <a:cubicBezTo>
                    <a:pt x="581489" y="2097786"/>
                    <a:pt x="465094" y="2100167"/>
                    <a:pt x="349175" y="2089309"/>
                  </a:cubicBezTo>
                  <a:cubicBezTo>
                    <a:pt x="247638" y="2079784"/>
                    <a:pt x="142292" y="2061401"/>
                    <a:pt x="73997" y="1987582"/>
                  </a:cubicBezTo>
                  <a:cubicBezTo>
                    <a:pt x="31420" y="1941481"/>
                    <a:pt x="9513" y="1880616"/>
                    <a:pt x="2179" y="1818037"/>
                  </a:cubicBezTo>
                  <a:cubicBezTo>
                    <a:pt x="-2774" y="1775746"/>
                    <a:pt x="-12" y="1732693"/>
                    <a:pt x="18086" y="1694402"/>
                  </a:cubicBezTo>
                  <a:cubicBezTo>
                    <a:pt x="44755" y="1638110"/>
                    <a:pt x="99810" y="1600295"/>
                    <a:pt x="161627" y="1594676"/>
                  </a:cubicBezTo>
                  <a:cubicBezTo>
                    <a:pt x="240304" y="1587532"/>
                    <a:pt x="310312" y="1635633"/>
                    <a:pt x="384893" y="1664494"/>
                  </a:cubicBezTo>
                  <a:cubicBezTo>
                    <a:pt x="468904" y="1696974"/>
                    <a:pt x="561392" y="1708594"/>
                    <a:pt x="648069" y="1684401"/>
                  </a:cubicBezTo>
                  <a:cubicBezTo>
                    <a:pt x="723602" y="1663351"/>
                    <a:pt x="788563" y="1616488"/>
                    <a:pt x="831520" y="1550765"/>
                  </a:cubicBezTo>
                  <a:cubicBezTo>
                    <a:pt x="877050" y="1480947"/>
                    <a:pt x="893052" y="1397508"/>
                    <a:pt x="909245" y="1315402"/>
                  </a:cubicBezTo>
                  <a:cubicBezTo>
                    <a:pt x="938010" y="1170051"/>
                    <a:pt x="963156" y="1024128"/>
                    <a:pt x="975062" y="876586"/>
                  </a:cubicBezTo>
                  <a:cubicBezTo>
                    <a:pt x="982682" y="781717"/>
                    <a:pt x="981539" y="686276"/>
                    <a:pt x="989064" y="591312"/>
                  </a:cubicBezTo>
                  <a:cubicBezTo>
                    <a:pt x="998970" y="465296"/>
                    <a:pt x="981730" y="160211"/>
                    <a:pt x="1158514" y="0"/>
                  </a:cubicBezTo>
                </a:path>
              </a:pathLst>
            </a:custGeom>
            <a:noFill/>
            <a:ln w="9525" cap="rnd">
              <a:solidFill>
                <a:schemeClr val="bg2">
                  <a:alpha val="25000"/>
                </a:schemeClr>
              </a:solidFill>
              <a:prstDash val="lgDash"/>
              <a:round/>
            </a:ln>
          </p:spPr>
          <p:txBody>
            <a:bodyPr rtlCol="0" anchor="ctr"/>
            <a:lstStyle/>
            <a:p>
              <a:endParaRPr lang="en-US"/>
            </a:p>
          </p:txBody>
        </p:sp>
      </p:grpSp>
      <p:grpSp>
        <p:nvGrpSpPr>
          <p:cNvPr id="93" name="Bottom Right">
            <a:extLst>
              <a:ext uri="{FF2B5EF4-FFF2-40B4-BE49-F238E27FC236}">
                <a16:creationId xmlns:a16="http://schemas.microsoft.com/office/drawing/2014/main" id="{A5761FD8-9CFD-4F5A-AB69-F179306BC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94" name="Graphic 157">
              <a:extLst>
                <a:ext uri="{FF2B5EF4-FFF2-40B4-BE49-F238E27FC236}">
                  <a16:creationId xmlns:a16="http://schemas.microsoft.com/office/drawing/2014/main" id="{853A7FDC-72AB-4F06-8A0A-EE5BE087D7B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96" name="Freeform: Shape 95">
                <a:extLst>
                  <a:ext uri="{FF2B5EF4-FFF2-40B4-BE49-F238E27FC236}">
                    <a16:creationId xmlns:a16="http://schemas.microsoft.com/office/drawing/2014/main" id="{4F1A41BD-2192-490D-9C88-AB9D24292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97" name="Freeform: Shape 96">
                <a:extLst>
                  <a:ext uri="{FF2B5EF4-FFF2-40B4-BE49-F238E27FC236}">
                    <a16:creationId xmlns:a16="http://schemas.microsoft.com/office/drawing/2014/main" id="{C2F4F134-CBCA-4B59-8D8A-AEF12063F7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98" name="Freeform: Shape 97">
                <a:extLst>
                  <a:ext uri="{FF2B5EF4-FFF2-40B4-BE49-F238E27FC236}">
                    <a16:creationId xmlns:a16="http://schemas.microsoft.com/office/drawing/2014/main" id="{6399BC90-16E2-4AAD-9BB1-6FECCA22B7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99" name="Freeform: Shape 98">
                <a:extLst>
                  <a:ext uri="{FF2B5EF4-FFF2-40B4-BE49-F238E27FC236}">
                    <a16:creationId xmlns:a16="http://schemas.microsoft.com/office/drawing/2014/main" id="{393E4470-E7B4-49CF-9EEF-4F40E31F36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100" name="Freeform: Shape 99">
                <a:extLst>
                  <a:ext uri="{FF2B5EF4-FFF2-40B4-BE49-F238E27FC236}">
                    <a16:creationId xmlns:a16="http://schemas.microsoft.com/office/drawing/2014/main" id="{E25ED4C5-C452-433A-9E42-979F52F8B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101" name="Freeform: Shape 100">
                <a:extLst>
                  <a:ext uri="{FF2B5EF4-FFF2-40B4-BE49-F238E27FC236}">
                    <a16:creationId xmlns:a16="http://schemas.microsoft.com/office/drawing/2014/main" id="{40B2D17D-9313-4262-BB14-4030DE291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102" name="Freeform: Shape 101">
                <a:extLst>
                  <a:ext uri="{FF2B5EF4-FFF2-40B4-BE49-F238E27FC236}">
                    <a16:creationId xmlns:a16="http://schemas.microsoft.com/office/drawing/2014/main" id="{33B17B98-027F-4155-A5F5-FED5D0F73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95" name="Freeform: Shape 94">
              <a:extLst>
                <a:ext uri="{FF2B5EF4-FFF2-40B4-BE49-F238E27FC236}">
                  <a16:creationId xmlns:a16="http://schemas.microsoft.com/office/drawing/2014/main" id="{01EB1739-4A5E-4811-8CCC-6E261D2921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3">
            <a:extLst>
              <a:ext uri="{FF2B5EF4-FFF2-40B4-BE49-F238E27FC236}">
                <a16:creationId xmlns:a16="http://schemas.microsoft.com/office/drawing/2014/main" id="{140983E0-FEBB-4B45-B00C-917965EBE17F}"/>
              </a:ext>
            </a:extLst>
          </p:cNvPr>
          <p:cNvSpPr>
            <a:spLocks noGrp="1"/>
          </p:cNvSpPr>
          <p:nvPr>
            <p:ph type="ctrTitle"/>
          </p:nvPr>
        </p:nvSpPr>
        <p:spPr>
          <a:xfrm>
            <a:off x="3286522" y="777584"/>
            <a:ext cx="7530685" cy="3163864"/>
          </a:xfrm>
        </p:spPr>
        <p:txBody>
          <a:bodyPr vert="horz" lIns="91440" tIns="45720" rIns="91440" bIns="45720" rtlCol="0" anchor="b">
            <a:normAutofit/>
          </a:bodyPr>
          <a:lstStyle/>
          <a:p>
            <a:r>
              <a:rPr lang="en-US" sz="8000" kern="1200" dirty="0">
                <a:solidFill>
                  <a:srgbClr val="FFFFFF"/>
                </a:solidFill>
                <a:latin typeface="+mj-lt"/>
                <a:ea typeface="+mj-ea"/>
                <a:cs typeface="+mj-cs"/>
              </a:rPr>
              <a:t>Fearless</a:t>
            </a:r>
            <a:br>
              <a:rPr lang="en-US" sz="8000" kern="1200" dirty="0">
                <a:solidFill>
                  <a:srgbClr val="FFFFFF"/>
                </a:solidFill>
                <a:latin typeface="+mj-lt"/>
                <a:ea typeface="+mj-ea"/>
                <a:cs typeface="+mj-cs"/>
              </a:rPr>
            </a:br>
            <a:r>
              <a:rPr lang="zh-TW" altLang="en-US" sz="6000" dirty="0">
                <a:solidFill>
                  <a:srgbClr val="FFFFFF"/>
                </a:solidFill>
              </a:rPr>
              <a:t>不要怕</a:t>
            </a:r>
            <a:endParaRPr lang="en-US" sz="8000" kern="1200" dirty="0">
              <a:solidFill>
                <a:srgbClr val="FFFFFF"/>
              </a:solidFill>
              <a:latin typeface="+mj-lt"/>
              <a:ea typeface="+mj-ea"/>
              <a:cs typeface="+mj-cs"/>
            </a:endParaRPr>
          </a:p>
        </p:txBody>
      </p:sp>
      <p:sp>
        <p:nvSpPr>
          <p:cNvPr id="5" name="Subtitle 4">
            <a:extLst>
              <a:ext uri="{FF2B5EF4-FFF2-40B4-BE49-F238E27FC236}">
                <a16:creationId xmlns:a16="http://schemas.microsoft.com/office/drawing/2014/main" id="{E0DB9D88-9963-482B-B907-C09FB61E06F7}"/>
              </a:ext>
            </a:extLst>
          </p:cNvPr>
          <p:cNvSpPr>
            <a:spLocks noGrp="1"/>
          </p:cNvSpPr>
          <p:nvPr>
            <p:ph type="subTitle" idx="1"/>
          </p:nvPr>
        </p:nvSpPr>
        <p:spPr>
          <a:xfrm>
            <a:off x="3362932" y="3900065"/>
            <a:ext cx="7583133" cy="1279124"/>
          </a:xfrm>
        </p:spPr>
        <p:txBody>
          <a:bodyPr vert="horz" lIns="91440" tIns="45720" rIns="91440" bIns="45720" rtlCol="0">
            <a:normAutofit/>
          </a:bodyPr>
          <a:lstStyle/>
          <a:p>
            <a:r>
              <a:rPr lang="en-US" sz="3600" kern="1200" dirty="0">
                <a:solidFill>
                  <a:srgbClr val="FFFFFF"/>
                </a:solidFill>
                <a:latin typeface="+mn-lt"/>
                <a:ea typeface="+mn-ea"/>
                <a:cs typeface="+mn-cs"/>
              </a:rPr>
              <a:t>I John</a:t>
            </a:r>
            <a:r>
              <a:rPr lang="zh-TW" altLang="en-US" sz="3600" kern="1200" dirty="0">
                <a:solidFill>
                  <a:srgbClr val="FFFFFF"/>
                </a:solidFill>
                <a:latin typeface="+mn-lt"/>
                <a:ea typeface="+mn-ea"/>
                <a:cs typeface="+mn-cs"/>
              </a:rPr>
              <a:t> </a:t>
            </a:r>
            <a:r>
              <a:rPr lang="zh-TW" altLang="en-US" sz="3200" dirty="0">
                <a:solidFill>
                  <a:srgbClr val="FFFFFF"/>
                </a:solidFill>
              </a:rPr>
              <a:t>约翰一书</a:t>
            </a:r>
            <a:r>
              <a:rPr lang="en-US" sz="3200" kern="1200" dirty="0">
                <a:solidFill>
                  <a:srgbClr val="FFFFFF"/>
                </a:solidFill>
                <a:latin typeface="+mn-lt"/>
                <a:ea typeface="+mn-ea"/>
                <a:cs typeface="+mn-cs"/>
              </a:rPr>
              <a:t> </a:t>
            </a:r>
            <a:r>
              <a:rPr lang="zh-TW" altLang="en-US" sz="3200" kern="1200" dirty="0">
                <a:solidFill>
                  <a:srgbClr val="FFFFFF"/>
                </a:solidFill>
                <a:latin typeface="+mn-lt"/>
                <a:ea typeface="+mn-ea"/>
                <a:cs typeface="+mn-cs"/>
              </a:rPr>
              <a:t> </a:t>
            </a:r>
            <a:r>
              <a:rPr lang="en-US" sz="3600" kern="1200" dirty="0">
                <a:solidFill>
                  <a:srgbClr val="FFFFFF"/>
                </a:solidFill>
                <a:latin typeface="+mn-lt"/>
                <a:ea typeface="+mn-ea"/>
                <a:cs typeface="+mn-cs"/>
              </a:rPr>
              <a:t>4:7-21</a:t>
            </a:r>
          </a:p>
        </p:txBody>
      </p:sp>
      <p:grpSp>
        <p:nvGrpSpPr>
          <p:cNvPr id="104" name="Cross">
            <a:extLst>
              <a:ext uri="{FF2B5EF4-FFF2-40B4-BE49-F238E27FC236}">
                <a16:creationId xmlns:a16="http://schemas.microsoft.com/office/drawing/2014/main" id="{361195DA-BFB4-4917-BAFD-7D3D669EFA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37795" y="4013703"/>
            <a:ext cx="118872" cy="118872"/>
            <a:chOff x="1175347" y="3733800"/>
            <a:chExt cx="118872" cy="118872"/>
          </a:xfrm>
        </p:grpSpPr>
        <p:cxnSp>
          <p:nvCxnSpPr>
            <p:cNvPr id="105" name="Straight Connector 104">
              <a:extLst>
                <a:ext uri="{FF2B5EF4-FFF2-40B4-BE49-F238E27FC236}">
                  <a16:creationId xmlns:a16="http://schemas.microsoft.com/office/drawing/2014/main" id="{ABA6C567-3C4A-4D67-9D01-9CC2623D40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06" name="Straight Connector 105">
              <a:extLst>
                <a:ext uri="{FF2B5EF4-FFF2-40B4-BE49-F238E27FC236}">
                  <a16:creationId xmlns:a16="http://schemas.microsoft.com/office/drawing/2014/main" id="{9180C785-A181-4425-9C06-6670254CBF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103437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706B91-250D-4CF1-B325-5A9273131DFA}"/>
              </a:ext>
            </a:extLst>
          </p:cNvPr>
          <p:cNvSpPr>
            <a:spLocks noGrp="1"/>
          </p:cNvSpPr>
          <p:nvPr>
            <p:ph type="ctrTitle"/>
          </p:nvPr>
        </p:nvSpPr>
        <p:spPr>
          <a:xfrm>
            <a:off x="1005653" y="744909"/>
            <a:ext cx="5581561" cy="3155419"/>
          </a:xfrm>
        </p:spPr>
        <p:txBody>
          <a:bodyPr/>
          <a:lstStyle/>
          <a:p>
            <a:r>
              <a:rPr lang="en-US" dirty="0"/>
              <a:t>Revealed Love</a:t>
            </a:r>
            <a:br>
              <a:rPr lang="en-US" dirty="0"/>
            </a:br>
            <a:r>
              <a:rPr lang="zh-TW" altLang="en-US" dirty="0"/>
              <a:t>显露的爱</a:t>
            </a:r>
            <a:endParaRPr lang="en-US" dirty="0"/>
          </a:p>
        </p:txBody>
      </p:sp>
      <p:pic>
        <p:nvPicPr>
          <p:cNvPr id="25" name="Picture Placeholder 24" descr="Simple paper heart on red background">
            <a:extLst>
              <a:ext uri="{FF2B5EF4-FFF2-40B4-BE49-F238E27FC236}">
                <a16:creationId xmlns:a16="http://schemas.microsoft.com/office/drawing/2014/main" id="{ABE8B1C3-3716-432D-AEA3-138B3ADB4B11}"/>
              </a:ext>
            </a:extLst>
          </p:cNvPr>
          <p:cNvPicPr>
            <a:picLocks noGrp="1" noChangeAspect="1"/>
          </p:cNvPicPr>
          <p:nvPr>
            <p:ph type="pic" sz="quarter" idx="14"/>
          </p:nvPr>
        </p:nvPicPr>
        <p:blipFill rotWithShape="1">
          <a:blip r:embed="rId3"/>
          <a:srcRect l="19283" r="24200"/>
          <a:stretch/>
        </p:blipFill>
        <p:spPr>
          <a:xfrm>
            <a:off x="6700572" y="1322509"/>
            <a:ext cx="2410165" cy="4155669"/>
          </a:xfrm>
        </p:spPr>
      </p:pic>
      <p:pic>
        <p:nvPicPr>
          <p:cNvPr id="29" name="Picture Placeholder 28" descr="Magnifier placed on a white background">
            <a:extLst>
              <a:ext uri="{FF2B5EF4-FFF2-40B4-BE49-F238E27FC236}">
                <a16:creationId xmlns:a16="http://schemas.microsoft.com/office/drawing/2014/main" id="{48D3C036-4E76-4346-A185-09B6625983C8}"/>
              </a:ext>
            </a:extLst>
          </p:cNvPr>
          <p:cNvPicPr>
            <a:picLocks noGrp="1" noChangeAspect="1"/>
          </p:cNvPicPr>
          <p:nvPr>
            <p:ph type="pic" sz="quarter" idx="15"/>
          </p:nvPr>
        </p:nvPicPr>
        <p:blipFill rotWithShape="1">
          <a:blip r:embed="rId4"/>
          <a:srcRect l="16068" t="6727" b="9340"/>
          <a:stretch/>
        </p:blipFill>
        <p:spPr>
          <a:xfrm>
            <a:off x="9244935" y="1322508"/>
            <a:ext cx="2410165" cy="1995457"/>
          </a:xfrm>
        </p:spPr>
      </p:pic>
      <p:pic>
        <p:nvPicPr>
          <p:cNvPr id="33" name="Picture Placeholder 32" descr="Child with brown eyes">
            <a:extLst>
              <a:ext uri="{FF2B5EF4-FFF2-40B4-BE49-F238E27FC236}">
                <a16:creationId xmlns:a16="http://schemas.microsoft.com/office/drawing/2014/main" id="{5FDA72C0-B9C6-43C5-A7E4-ADA14BAE0D10}"/>
              </a:ext>
            </a:extLst>
          </p:cNvPr>
          <p:cNvPicPr>
            <a:picLocks noGrp="1" noChangeAspect="1"/>
          </p:cNvPicPr>
          <p:nvPr>
            <p:ph type="pic" sz="quarter" idx="16"/>
          </p:nvPr>
        </p:nvPicPr>
        <p:blipFill rotWithShape="1">
          <a:blip r:embed="rId5"/>
          <a:srcRect l="865" r="-865"/>
          <a:stretch/>
        </p:blipFill>
        <p:spPr>
          <a:xfrm>
            <a:off x="9244934" y="3540034"/>
            <a:ext cx="2410165" cy="1938144"/>
          </a:xfrm>
        </p:spPr>
      </p:pic>
    </p:spTree>
    <p:extLst>
      <p:ext uri="{BB962C8B-B14F-4D97-AF65-F5344CB8AC3E}">
        <p14:creationId xmlns:p14="http://schemas.microsoft.com/office/powerpoint/2010/main" val="2432850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B9ACA87-40B7-4FF5-A212-F08614F0FEA9}"/>
              </a:ext>
            </a:extLst>
          </p:cNvPr>
          <p:cNvSpPr>
            <a:spLocks noGrp="1"/>
          </p:cNvSpPr>
          <p:nvPr>
            <p:ph type="title"/>
          </p:nvPr>
        </p:nvSpPr>
        <p:spPr>
          <a:xfrm>
            <a:off x="1198181" y="4625685"/>
            <a:ext cx="9988166" cy="1495403"/>
          </a:xfrm>
        </p:spPr>
        <p:txBody>
          <a:bodyPr/>
          <a:lstStyle/>
          <a:p>
            <a:r>
              <a:rPr lang="en-US" dirty="0"/>
              <a:t>Revealed Love </a:t>
            </a:r>
            <a:r>
              <a:rPr lang="zh-TW" altLang="en-US" sz="3600" dirty="0"/>
              <a:t>显露的爱</a:t>
            </a:r>
            <a:endParaRPr lang="en-US" dirty="0"/>
          </a:p>
        </p:txBody>
      </p:sp>
      <p:sp>
        <p:nvSpPr>
          <p:cNvPr id="5" name="Slide Number Placeholder 4">
            <a:extLst>
              <a:ext uri="{FF2B5EF4-FFF2-40B4-BE49-F238E27FC236}">
                <a16:creationId xmlns:a16="http://schemas.microsoft.com/office/drawing/2014/main" id="{91D30637-75DC-4300-B8E2-DEE302887A01}"/>
              </a:ext>
            </a:extLst>
          </p:cNvPr>
          <p:cNvSpPr>
            <a:spLocks noGrp="1"/>
          </p:cNvSpPr>
          <p:nvPr>
            <p:ph type="sldNum" sz="quarter" idx="12"/>
          </p:nvPr>
        </p:nvSpPr>
        <p:spPr>
          <a:xfrm>
            <a:off x="9906000" y="6356350"/>
            <a:ext cx="1447800" cy="365125"/>
          </a:xfrm>
        </p:spPr>
        <p:txBody>
          <a:bodyPr/>
          <a:lstStyle/>
          <a:p>
            <a:fld id="{73B850FF-6169-4056-8077-06FFA93A5366}" type="slidenum">
              <a:rPr lang="en-US" smtClean="0"/>
              <a:pPr/>
              <a:t>11</a:t>
            </a:fld>
            <a:endParaRPr lang="en-US" dirty="0"/>
          </a:p>
        </p:txBody>
      </p:sp>
      <p:graphicFrame>
        <p:nvGraphicFramePr>
          <p:cNvPr id="16" name="Content Placeholder 3" descr="Timeline Placeholder ">
            <a:extLst>
              <a:ext uri="{FF2B5EF4-FFF2-40B4-BE49-F238E27FC236}">
                <a16:creationId xmlns:a16="http://schemas.microsoft.com/office/drawing/2014/main" id="{456C4F59-0278-4F82-A986-76CCCF1B32C3}"/>
              </a:ext>
            </a:extLst>
          </p:cNvPr>
          <p:cNvGraphicFramePr>
            <a:graphicFrameLocks noGrp="1"/>
          </p:cNvGraphicFramePr>
          <p:nvPr>
            <p:ph sz="quarter" idx="13"/>
            <p:extLst>
              <p:ext uri="{D42A27DB-BD31-4B8C-83A1-F6EECF244321}">
                <p14:modId xmlns:p14="http://schemas.microsoft.com/office/powerpoint/2010/main" val="4087422674"/>
              </p:ext>
            </p:extLst>
          </p:nvPr>
        </p:nvGraphicFramePr>
        <p:xfrm>
          <a:off x="641350" y="501650"/>
          <a:ext cx="10909300" cy="4349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78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graphicEl>
                                              <a:dgm id="{80A1A6DF-0273-4C9F-A1CF-A320F9DB6FD1}"/>
                                            </p:graphicEl>
                                          </p:spTgt>
                                        </p:tgtEl>
                                        <p:attrNameLst>
                                          <p:attrName>style.visibility</p:attrName>
                                        </p:attrNameLst>
                                      </p:cBhvr>
                                      <p:to>
                                        <p:strVal val="visible"/>
                                      </p:to>
                                    </p:set>
                                    <p:animEffect transition="in" filter="fade">
                                      <p:cBhvr>
                                        <p:cTn id="7" dur="500"/>
                                        <p:tgtEl>
                                          <p:spTgt spid="16">
                                            <p:graphicEl>
                                              <a:dgm id="{80A1A6DF-0273-4C9F-A1CF-A320F9DB6FD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graphicEl>
                                              <a:dgm id="{910C52EF-D1F5-4581-A150-24B263AF9343}"/>
                                            </p:graphicEl>
                                          </p:spTgt>
                                        </p:tgtEl>
                                        <p:attrNameLst>
                                          <p:attrName>style.visibility</p:attrName>
                                        </p:attrNameLst>
                                      </p:cBhvr>
                                      <p:to>
                                        <p:strVal val="visible"/>
                                      </p:to>
                                    </p:set>
                                    <p:animEffect transition="in" filter="fade">
                                      <p:cBhvr>
                                        <p:cTn id="12" dur="500"/>
                                        <p:tgtEl>
                                          <p:spTgt spid="16">
                                            <p:graphicEl>
                                              <a:dgm id="{910C52EF-D1F5-4581-A150-24B263AF934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graphicEl>
                                              <a:dgm id="{1F484571-9C36-4EBC-94E8-740ECF59A9E8}"/>
                                            </p:graphicEl>
                                          </p:spTgt>
                                        </p:tgtEl>
                                        <p:attrNameLst>
                                          <p:attrName>style.visibility</p:attrName>
                                        </p:attrNameLst>
                                      </p:cBhvr>
                                      <p:to>
                                        <p:strVal val="visible"/>
                                      </p:to>
                                    </p:set>
                                    <p:animEffect transition="in" filter="fade">
                                      <p:cBhvr>
                                        <p:cTn id="17" dur="500"/>
                                        <p:tgtEl>
                                          <p:spTgt spid="16">
                                            <p:graphicEl>
                                              <a:dgm id="{1F484571-9C36-4EBC-94E8-740ECF59A9E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graphicEl>
                                              <a:dgm id="{8382FB71-379A-4A42-BEC2-AAF439B565D5}"/>
                                            </p:graphicEl>
                                          </p:spTgt>
                                        </p:tgtEl>
                                        <p:attrNameLst>
                                          <p:attrName>style.visibility</p:attrName>
                                        </p:attrNameLst>
                                      </p:cBhvr>
                                      <p:to>
                                        <p:strVal val="visible"/>
                                      </p:to>
                                    </p:set>
                                    <p:animEffect transition="in" filter="fade">
                                      <p:cBhvr>
                                        <p:cTn id="22" dur="500"/>
                                        <p:tgtEl>
                                          <p:spTgt spid="16">
                                            <p:graphicEl>
                                              <a:dgm id="{8382FB71-379A-4A42-BEC2-AAF439B565D5}"/>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graphicEl>
                                              <a:dgm id="{6B33ABE5-CEF1-4B39-82C3-F1FC644C0A8F}"/>
                                            </p:graphicEl>
                                          </p:spTgt>
                                        </p:tgtEl>
                                        <p:attrNameLst>
                                          <p:attrName>style.visibility</p:attrName>
                                        </p:attrNameLst>
                                      </p:cBhvr>
                                      <p:to>
                                        <p:strVal val="visible"/>
                                      </p:to>
                                    </p:set>
                                    <p:animEffect transition="in" filter="fade">
                                      <p:cBhvr>
                                        <p:cTn id="27" dur="500"/>
                                        <p:tgtEl>
                                          <p:spTgt spid="16">
                                            <p:graphicEl>
                                              <a:dgm id="{6B33ABE5-CEF1-4B39-82C3-F1FC644C0A8F}"/>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graphicEl>
                                              <a:dgm id="{D49AD3F7-B2B6-4709-A43B-C22DEB981B39}"/>
                                            </p:graphicEl>
                                          </p:spTgt>
                                        </p:tgtEl>
                                        <p:attrNameLst>
                                          <p:attrName>style.visibility</p:attrName>
                                        </p:attrNameLst>
                                      </p:cBhvr>
                                      <p:to>
                                        <p:strVal val="visible"/>
                                      </p:to>
                                    </p:set>
                                    <p:animEffect transition="in" filter="fade">
                                      <p:cBhvr>
                                        <p:cTn id="32" dur="500"/>
                                        <p:tgtEl>
                                          <p:spTgt spid="16">
                                            <p:graphicEl>
                                              <a:dgm id="{D49AD3F7-B2B6-4709-A43B-C22DEB981B39}"/>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graphicEl>
                                              <a:dgm id="{4AE355A7-3A54-47B1-8CB5-F35120F77B1B}"/>
                                            </p:graphicEl>
                                          </p:spTgt>
                                        </p:tgtEl>
                                        <p:attrNameLst>
                                          <p:attrName>style.visibility</p:attrName>
                                        </p:attrNameLst>
                                      </p:cBhvr>
                                      <p:to>
                                        <p:strVal val="visible"/>
                                      </p:to>
                                    </p:set>
                                    <p:animEffect transition="in" filter="fade">
                                      <p:cBhvr>
                                        <p:cTn id="37" dur="500"/>
                                        <p:tgtEl>
                                          <p:spTgt spid="16">
                                            <p:graphicEl>
                                              <a:dgm id="{4AE355A7-3A54-47B1-8CB5-F35120F77B1B}"/>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graphicEl>
                                              <a:dgm id="{C0A30CE6-D937-498A-8D1C-AB49CDB4AE52}"/>
                                            </p:graphicEl>
                                          </p:spTgt>
                                        </p:tgtEl>
                                        <p:attrNameLst>
                                          <p:attrName>style.visibility</p:attrName>
                                        </p:attrNameLst>
                                      </p:cBhvr>
                                      <p:to>
                                        <p:strVal val="visible"/>
                                      </p:to>
                                    </p:set>
                                    <p:animEffect transition="in" filter="fade">
                                      <p:cBhvr>
                                        <p:cTn id="42" dur="500"/>
                                        <p:tgtEl>
                                          <p:spTgt spid="16">
                                            <p:graphicEl>
                                              <a:dgm id="{C0A30CE6-D937-498A-8D1C-AB49CDB4AE5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706B91-250D-4CF1-B325-5A9273131DFA}"/>
              </a:ext>
            </a:extLst>
          </p:cNvPr>
          <p:cNvSpPr>
            <a:spLocks noGrp="1"/>
          </p:cNvSpPr>
          <p:nvPr>
            <p:ph type="ctrTitle"/>
          </p:nvPr>
        </p:nvSpPr>
        <p:spPr>
          <a:xfrm>
            <a:off x="1005653" y="744909"/>
            <a:ext cx="5581561" cy="3155419"/>
          </a:xfrm>
        </p:spPr>
        <p:txBody>
          <a:bodyPr/>
          <a:lstStyle/>
          <a:p>
            <a:r>
              <a:rPr lang="en-US" dirty="0"/>
              <a:t>Believed Love</a:t>
            </a:r>
            <a:br>
              <a:rPr lang="en-US" dirty="0"/>
            </a:br>
            <a:r>
              <a:rPr lang="zh-TW" altLang="en-US" sz="4000" dirty="0"/>
              <a:t>相信爱</a:t>
            </a:r>
            <a:endParaRPr lang="en-US" dirty="0"/>
          </a:p>
        </p:txBody>
      </p:sp>
      <p:pic>
        <p:nvPicPr>
          <p:cNvPr id="25" name="Picture Placeholder 24" descr="Simple paper heart on red background">
            <a:extLst>
              <a:ext uri="{FF2B5EF4-FFF2-40B4-BE49-F238E27FC236}">
                <a16:creationId xmlns:a16="http://schemas.microsoft.com/office/drawing/2014/main" id="{ABE8B1C3-3716-432D-AEA3-138B3ADB4B11}"/>
              </a:ext>
            </a:extLst>
          </p:cNvPr>
          <p:cNvPicPr>
            <a:picLocks noGrp="1" noChangeAspect="1"/>
          </p:cNvPicPr>
          <p:nvPr>
            <p:ph type="pic" sz="quarter" idx="14"/>
          </p:nvPr>
        </p:nvPicPr>
        <p:blipFill rotWithShape="1">
          <a:blip r:embed="rId3"/>
          <a:srcRect l="19283" r="24200"/>
          <a:stretch/>
        </p:blipFill>
        <p:spPr>
          <a:xfrm>
            <a:off x="6700572" y="1322509"/>
            <a:ext cx="2410165" cy="4155669"/>
          </a:xfrm>
        </p:spPr>
      </p:pic>
      <p:pic>
        <p:nvPicPr>
          <p:cNvPr id="29" name="Picture Placeholder 28" descr="Woman sitting in field with arms raised">
            <a:extLst>
              <a:ext uri="{FF2B5EF4-FFF2-40B4-BE49-F238E27FC236}">
                <a16:creationId xmlns:a16="http://schemas.microsoft.com/office/drawing/2014/main" id="{48D3C036-4E76-4346-A185-09B6625983C8}"/>
              </a:ext>
            </a:extLst>
          </p:cNvPr>
          <p:cNvPicPr>
            <a:picLocks noGrp="1" noChangeAspect="1"/>
          </p:cNvPicPr>
          <p:nvPr>
            <p:ph type="pic" sz="quarter" idx="15"/>
          </p:nvPr>
        </p:nvPicPr>
        <p:blipFill rotWithShape="1">
          <a:blip r:embed="rId4"/>
          <a:srcRect l="32069" b="15603"/>
          <a:stretch/>
        </p:blipFill>
        <p:spPr>
          <a:xfrm>
            <a:off x="9244935" y="1322508"/>
            <a:ext cx="2410165" cy="1995457"/>
          </a:xfrm>
        </p:spPr>
      </p:pic>
      <p:pic>
        <p:nvPicPr>
          <p:cNvPr id="33" name="Picture Placeholder 32" descr="Person with weathered palms facing up">
            <a:extLst>
              <a:ext uri="{FF2B5EF4-FFF2-40B4-BE49-F238E27FC236}">
                <a16:creationId xmlns:a16="http://schemas.microsoft.com/office/drawing/2014/main" id="{5FDA72C0-B9C6-43C5-A7E4-ADA14BAE0D10}"/>
              </a:ext>
            </a:extLst>
          </p:cNvPr>
          <p:cNvPicPr>
            <a:picLocks noGrp="1" noChangeAspect="1"/>
          </p:cNvPicPr>
          <p:nvPr>
            <p:ph type="pic" sz="quarter" idx="16"/>
          </p:nvPr>
        </p:nvPicPr>
        <p:blipFill>
          <a:blip r:embed="rId5"/>
          <a:srcRect l="8559" r="8559"/>
          <a:stretch/>
        </p:blipFill>
        <p:spPr>
          <a:xfrm>
            <a:off x="9244934" y="3540034"/>
            <a:ext cx="2410165" cy="1938144"/>
          </a:xfrm>
        </p:spPr>
      </p:pic>
    </p:spTree>
    <p:extLst>
      <p:ext uri="{BB962C8B-B14F-4D97-AF65-F5344CB8AC3E}">
        <p14:creationId xmlns:p14="http://schemas.microsoft.com/office/powerpoint/2010/main" val="1765403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93AEBC-5899-13FA-3D15-9623C344BF1D}"/>
              </a:ext>
            </a:extLst>
          </p:cNvPr>
          <p:cNvSpPr>
            <a:spLocks noGrp="1"/>
          </p:cNvSpPr>
          <p:nvPr>
            <p:ph type="title"/>
          </p:nvPr>
        </p:nvSpPr>
        <p:spPr>
          <a:xfrm>
            <a:off x="1101917" y="5142678"/>
            <a:ext cx="9988166" cy="841733"/>
          </a:xfrm>
        </p:spPr>
        <p:txBody>
          <a:bodyPr/>
          <a:lstStyle/>
          <a:p>
            <a:pPr algn="ctr"/>
            <a:r>
              <a:rPr lang="en-US" dirty="0"/>
              <a:t>I John </a:t>
            </a:r>
            <a:r>
              <a:rPr lang="zh-TW" altLang="en-US" sz="3600" dirty="0"/>
              <a:t>約翰一書</a:t>
            </a:r>
            <a:r>
              <a:rPr lang="en-US" sz="3600" dirty="0"/>
              <a:t> </a:t>
            </a:r>
            <a:r>
              <a:rPr lang="en-US" dirty="0"/>
              <a:t>4:12</a:t>
            </a:r>
          </a:p>
        </p:txBody>
      </p:sp>
      <p:sp>
        <p:nvSpPr>
          <p:cNvPr id="8" name="Content Placeholder 7">
            <a:extLst>
              <a:ext uri="{FF2B5EF4-FFF2-40B4-BE49-F238E27FC236}">
                <a16:creationId xmlns:a16="http://schemas.microsoft.com/office/drawing/2014/main" id="{29659678-419D-CA6A-4E75-0637153EDAF3}"/>
              </a:ext>
            </a:extLst>
          </p:cNvPr>
          <p:cNvSpPr>
            <a:spLocks noGrp="1"/>
          </p:cNvSpPr>
          <p:nvPr>
            <p:ph sz="quarter" idx="13"/>
          </p:nvPr>
        </p:nvSpPr>
        <p:spPr>
          <a:xfrm>
            <a:off x="858072" y="1294455"/>
            <a:ext cx="10328275" cy="4082944"/>
          </a:xfrm>
        </p:spPr>
        <p:txBody>
          <a:bodyPr/>
          <a:lstStyle/>
          <a:p>
            <a:pPr algn="ctr"/>
            <a:r>
              <a:rPr lang="en-US" sz="3600" dirty="0">
                <a:effectLst/>
              </a:rPr>
              <a:t>“No one has ever seen God; if we love one another, God abides in us and his love is perfected in us.”</a:t>
            </a:r>
          </a:p>
          <a:p>
            <a:pPr algn="ctr"/>
            <a:r>
              <a:rPr lang="zh-TW" altLang="en-US" sz="3600" dirty="0"/>
              <a:t>从 来 没 有 人 见 过 神 ； 我 们 若 彼 此 相 爱 ， 神 就 住 在 我 们 里 面 ， 爱 他 的 心 在 我 们 里 面 得 以 完 全 了 。</a:t>
            </a:r>
            <a:endParaRPr lang="en-US" sz="3600" dirty="0">
              <a:effectLst/>
            </a:endParaRPr>
          </a:p>
          <a:p>
            <a:endParaRPr lang="en-US" dirty="0"/>
          </a:p>
        </p:txBody>
      </p:sp>
      <p:cxnSp>
        <p:nvCxnSpPr>
          <p:cNvPr id="10" name="Straight Arrow Connector 9">
            <a:extLst>
              <a:ext uri="{FF2B5EF4-FFF2-40B4-BE49-F238E27FC236}">
                <a16:creationId xmlns:a16="http://schemas.microsoft.com/office/drawing/2014/main" id="{825E8B67-1B8F-1A9B-BA9D-973BF5BAEB54}"/>
              </a:ext>
            </a:extLst>
          </p:cNvPr>
          <p:cNvCxnSpPr>
            <a:cxnSpLocks/>
          </p:cNvCxnSpPr>
          <p:nvPr/>
        </p:nvCxnSpPr>
        <p:spPr>
          <a:xfrm>
            <a:off x="5286564" y="993123"/>
            <a:ext cx="1889357" cy="423894"/>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11" name="Oval 10">
            <a:extLst>
              <a:ext uri="{FF2B5EF4-FFF2-40B4-BE49-F238E27FC236}">
                <a16:creationId xmlns:a16="http://schemas.microsoft.com/office/drawing/2014/main" id="{05D17A46-E7FD-8EDA-C628-44F1B69613DC}"/>
              </a:ext>
            </a:extLst>
          </p:cNvPr>
          <p:cNvSpPr/>
          <p:nvPr/>
        </p:nvSpPr>
        <p:spPr>
          <a:xfrm>
            <a:off x="7243212" y="1313232"/>
            <a:ext cx="327124" cy="742301"/>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Oval 8">
            <a:extLst>
              <a:ext uri="{FF2B5EF4-FFF2-40B4-BE49-F238E27FC236}">
                <a16:creationId xmlns:a16="http://schemas.microsoft.com/office/drawing/2014/main" id="{7DBC8C2D-A5C8-0221-833E-B9FFB894EEA2}"/>
              </a:ext>
            </a:extLst>
          </p:cNvPr>
          <p:cNvSpPr/>
          <p:nvPr/>
        </p:nvSpPr>
        <p:spPr>
          <a:xfrm>
            <a:off x="5858647" y="3203597"/>
            <a:ext cx="327124" cy="742301"/>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65011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B6DD2F5-B0AD-EAF2-DA0E-1CBF84E6CA03}"/>
              </a:ext>
            </a:extLst>
          </p:cNvPr>
          <p:cNvSpPr>
            <a:spLocks noGrp="1"/>
          </p:cNvSpPr>
          <p:nvPr>
            <p:ph type="sldNum" sz="quarter" idx="12"/>
          </p:nvPr>
        </p:nvSpPr>
        <p:spPr/>
        <p:txBody>
          <a:bodyPr/>
          <a:lstStyle/>
          <a:p>
            <a:fld id="{73B850FF-6169-4056-8077-06FFA93A5366}" type="slidenum">
              <a:rPr lang="en-US" smtClean="0"/>
              <a:pPr/>
              <a:t>14</a:t>
            </a:fld>
            <a:endParaRPr lang="en-US" dirty="0"/>
          </a:p>
        </p:txBody>
      </p:sp>
      <p:sp>
        <p:nvSpPr>
          <p:cNvPr id="6" name="Content Placeholder 5">
            <a:extLst>
              <a:ext uri="{FF2B5EF4-FFF2-40B4-BE49-F238E27FC236}">
                <a16:creationId xmlns:a16="http://schemas.microsoft.com/office/drawing/2014/main" id="{6DADD985-BB3F-F0CA-EAB0-75E389808DD6}"/>
              </a:ext>
            </a:extLst>
          </p:cNvPr>
          <p:cNvSpPr>
            <a:spLocks noGrp="1"/>
          </p:cNvSpPr>
          <p:nvPr>
            <p:ph sz="quarter" idx="13"/>
          </p:nvPr>
        </p:nvSpPr>
        <p:spPr>
          <a:xfrm>
            <a:off x="931862" y="1453129"/>
            <a:ext cx="10328275" cy="3951741"/>
          </a:xfrm>
        </p:spPr>
        <p:txBody>
          <a:bodyPr/>
          <a:lstStyle/>
          <a:p>
            <a:pPr algn="ctr"/>
            <a:r>
              <a:rPr lang="en-US" sz="19900" b="1" dirty="0">
                <a:effectLst>
                  <a:outerShdw blurRad="38100" dist="38100" dir="2700000" algn="tl">
                    <a:srgbClr val="000000">
                      <a:alpha val="43137"/>
                    </a:srgbClr>
                  </a:outerShdw>
                </a:effectLst>
                <a:latin typeface="+mj-lt"/>
              </a:rPr>
              <a:t>;</a:t>
            </a:r>
          </a:p>
        </p:txBody>
      </p:sp>
      <p:sp>
        <p:nvSpPr>
          <p:cNvPr id="2" name="TextBox 1">
            <a:extLst>
              <a:ext uri="{FF2B5EF4-FFF2-40B4-BE49-F238E27FC236}">
                <a16:creationId xmlns:a16="http://schemas.microsoft.com/office/drawing/2014/main" id="{4DA28BF7-2D85-666F-6265-9C9D3C4A466A}"/>
              </a:ext>
            </a:extLst>
          </p:cNvPr>
          <p:cNvSpPr txBox="1"/>
          <p:nvPr/>
        </p:nvSpPr>
        <p:spPr>
          <a:xfrm>
            <a:off x="5436781" y="4696984"/>
            <a:ext cx="1210588" cy="707886"/>
          </a:xfrm>
          <a:prstGeom prst="rect">
            <a:avLst/>
          </a:prstGeom>
          <a:noFill/>
        </p:spPr>
        <p:txBody>
          <a:bodyPr wrap="none" rtlCol="0">
            <a:spAutoFit/>
          </a:bodyPr>
          <a:lstStyle/>
          <a:p>
            <a:r>
              <a:rPr lang="zh-TW" altLang="en-US" sz="4000" dirty="0"/>
              <a:t>分号</a:t>
            </a:r>
            <a:endParaRPr lang="en-US" sz="4000" dirty="0"/>
          </a:p>
        </p:txBody>
      </p:sp>
    </p:spTree>
    <p:extLst>
      <p:ext uri="{BB962C8B-B14F-4D97-AF65-F5344CB8AC3E}">
        <p14:creationId xmlns:p14="http://schemas.microsoft.com/office/powerpoint/2010/main" val="374937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706B91-250D-4CF1-B325-5A9273131DFA}"/>
              </a:ext>
            </a:extLst>
          </p:cNvPr>
          <p:cNvSpPr>
            <a:spLocks noGrp="1"/>
          </p:cNvSpPr>
          <p:nvPr>
            <p:ph type="ctrTitle"/>
          </p:nvPr>
        </p:nvSpPr>
        <p:spPr>
          <a:xfrm>
            <a:off x="1005653" y="744909"/>
            <a:ext cx="5581561" cy="3155419"/>
          </a:xfrm>
        </p:spPr>
        <p:txBody>
          <a:bodyPr/>
          <a:lstStyle/>
          <a:p>
            <a:r>
              <a:rPr lang="en-US" dirty="0"/>
              <a:t>Perfected Love</a:t>
            </a:r>
            <a:br>
              <a:rPr lang="en-US" dirty="0"/>
            </a:br>
            <a:r>
              <a:rPr lang="zh-TW" altLang="en-US" dirty="0"/>
              <a:t>完全的爱</a:t>
            </a:r>
            <a:endParaRPr lang="en-US" dirty="0"/>
          </a:p>
        </p:txBody>
      </p:sp>
      <p:pic>
        <p:nvPicPr>
          <p:cNvPr id="25" name="Picture Placeholder 24" descr="Simple paper heart on red background">
            <a:extLst>
              <a:ext uri="{FF2B5EF4-FFF2-40B4-BE49-F238E27FC236}">
                <a16:creationId xmlns:a16="http://schemas.microsoft.com/office/drawing/2014/main" id="{ABE8B1C3-3716-432D-AEA3-138B3ADB4B11}"/>
              </a:ext>
            </a:extLst>
          </p:cNvPr>
          <p:cNvPicPr>
            <a:picLocks noGrp="1" noChangeAspect="1"/>
          </p:cNvPicPr>
          <p:nvPr>
            <p:ph type="pic" sz="quarter" idx="14"/>
          </p:nvPr>
        </p:nvPicPr>
        <p:blipFill rotWithShape="1">
          <a:blip r:embed="rId3"/>
          <a:srcRect l="19283" r="24200"/>
          <a:stretch/>
        </p:blipFill>
        <p:spPr>
          <a:xfrm>
            <a:off x="6700572" y="1322509"/>
            <a:ext cx="2410165" cy="4155669"/>
          </a:xfrm>
        </p:spPr>
      </p:pic>
      <p:pic>
        <p:nvPicPr>
          <p:cNvPr id="29" name="Picture Placeholder 28" descr="Person running fast to jump over precipice between two mountains">
            <a:extLst>
              <a:ext uri="{FF2B5EF4-FFF2-40B4-BE49-F238E27FC236}">
                <a16:creationId xmlns:a16="http://schemas.microsoft.com/office/drawing/2014/main" id="{48D3C036-4E76-4346-A185-09B6625983C8}"/>
              </a:ext>
            </a:extLst>
          </p:cNvPr>
          <p:cNvPicPr>
            <a:picLocks noGrp="1" noChangeAspect="1"/>
          </p:cNvPicPr>
          <p:nvPr>
            <p:ph type="pic" sz="quarter" idx="15"/>
          </p:nvPr>
        </p:nvPicPr>
        <p:blipFill>
          <a:blip r:embed="rId4"/>
          <a:srcRect l="9749" r="9749"/>
          <a:stretch/>
        </p:blipFill>
        <p:spPr>
          <a:xfrm>
            <a:off x="9244935" y="1322508"/>
            <a:ext cx="2410165" cy="1995457"/>
          </a:xfrm>
        </p:spPr>
      </p:pic>
      <p:pic>
        <p:nvPicPr>
          <p:cNvPr id="33" name="Picture Placeholder 32">
            <a:extLst>
              <a:ext uri="{FF2B5EF4-FFF2-40B4-BE49-F238E27FC236}">
                <a16:creationId xmlns:a16="http://schemas.microsoft.com/office/drawing/2014/main" id="{5FDA72C0-B9C6-43C5-A7E4-ADA14BAE0D10}"/>
              </a:ext>
            </a:extLst>
          </p:cNvPr>
          <p:cNvPicPr>
            <a:picLocks noGrp="1" noChangeAspect="1"/>
          </p:cNvPicPr>
          <p:nvPr>
            <p:ph type="pic" sz="quarter" idx="16"/>
          </p:nvPr>
        </p:nvPicPr>
        <p:blipFill rotWithShape="1">
          <a:blip r:embed="rId5"/>
          <a:srcRect l="78" t="17737" b="21998"/>
          <a:stretch/>
        </p:blipFill>
        <p:spPr>
          <a:xfrm>
            <a:off x="9244934" y="3540034"/>
            <a:ext cx="2410165" cy="1938144"/>
          </a:xfrm>
        </p:spPr>
      </p:pic>
    </p:spTree>
    <p:extLst>
      <p:ext uri="{BB962C8B-B14F-4D97-AF65-F5344CB8AC3E}">
        <p14:creationId xmlns:p14="http://schemas.microsoft.com/office/powerpoint/2010/main" val="700172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6D03FA-68AA-79F1-3A30-0D14CB9F83E6}"/>
              </a:ext>
            </a:extLst>
          </p:cNvPr>
          <p:cNvSpPr>
            <a:spLocks noGrp="1"/>
          </p:cNvSpPr>
          <p:nvPr>
            <p:ph type="title"/>
          </p:nvPr>
        </p:nvSpPr>
        <p:spPr/>
        <p:txBody>
          <a:bodyPr/>
          <a:lstStyle/>
          <a:p>
            <a:pPr algn="ctr"/>
            <a:r>
              <a:rPr lang="en-US" dirty="0"/>
              <a:t>How God’s love makes us fearless</a:t>
            </a:r>
            <a:br>
              <a:rPr lang="en-US" dirty="0"/>
            </a:br>
            <a:r>
              <a:rPr lang="zh-TW" altLang="en-US" dirty="0"/>
              <a:t>上帝的爱如何使我们无所畏惧</a:t>
            </a:r>
            <a:endParaRPr lang="en-US" dirty="0"/>
          </a:p>
        </p:txBody>
      </p:sp>
      <p:graphicFrame>
        <p:nvGraphicFramePr>
          <p:cNvPr id="9" name="Content Placeholder 8">
            <a:extLst>
              <a:ext uri="{FF2B5EF4-FFF2-40B4-BE49-F238E27FC236}">
                <a16:creationId xmlns:a16="http://schemas.microsoft.com/office/drawing/2014/main" id="{219F474D-037D-9129-32E4-42D58CB7E6E5}"/>
              </a:ext>
            </a:extLst>
          </p:cNvPr>
          <p:cNvGraphicFramePr>
            <a:graphicFrameLocks noGrp="1"/>
          </p:cNvGraphicFramePr>
          <p:nvPr>
            <p:ph sz="quarter" idx="13"/>
            <p:extLst>
              <p:ext uri="{D42A27DB-BD31-4B8C-83A1-F6EECF244321}">
                <p14:modId xmlns:p14="http://schemas.microsoft.com/office/powerpoint/2010/main" val="3772539302"/>
              </p:ext>
            </p:extLst>
          </p:nvPr>
        </p:nvGraphicFramePr>
        <p:xfrm>
          <a:off x="641350" y="501650"/>
          <a:ext cx="10909300" cy="4349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467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BC2A62BE-94E2-4C36-8F8A-02A086F03B24}"/>
                                            </p:graphicEl>
                                          </p:spTgt>
                                        </p:tgtEl>
                                        <p:attrNameLst>
                                          <p:attrName>style.visibility</p:attrName>
                                        </p:attrNameLst>
                                      </p:cBhvr>
                                      <p:to>
                                        <p:strVal val="visible"/>
                                      </p:to>
                                    </p:set>
                                    <p:animEffect transition="in" filter="fade">
                                      <p:cBhvr>
                                        <p:cTn id="7" dur="500"/>
                                        <p:tgtEl>
                                          <p:spTgt spid="9">
                                            <p:graphicEl>
                                              <a:dgm id="{BC2A62BE-94E2-4C36-8F8A-02A086F03B2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graphicEl>
                                              <a:dgm id="{F2330BB4-B07D-4B6A-94A1-12530F93742C}"/>
                                            </p:graphicEl>
                                          </p:spTgt>
                                        </p:tgtEl>
                                        <p:attrNameLst>
                                          <p:attrName>style.visibility</p:attrName>
                                        </p:attrNameLst>
                                      </p:cBhvr>
                                      <p:to>
                                        <p:strVal val="visible"/>
                                      </p:to>
                                    </p:set>
                                    <p:animEffect transition="in" filter="fade">
                                      <p:cBhvr>
                                        <p:cTn id="12" dur="500"/>
                                        <p:tgtEl>
                                          <p:spTgt spid="9">
                                            <p:graphicEl>
                                              <a:dgm id="{F2330BB4-B07D-4B6A-94A1-12530F93742C}"/>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graphicEl>
                                              <a:dgm id="{81825086-3581-4A66-8DBC-651EB33DCBA0}"/>
                                            </p:graphicEl>
                                          </p:spTgt>
                                        </p:tgtEl>
                                        <p:attrNameLst>
                                          <p:attrName>style.visibility</p:attrName>
                                        </p:attrNameLst>
                                      </p:cBhvr>
                                      <p:to>
                                        <p:strVal val="visible"/>
                                      </p:to>
                                    </p:set>
                                    <p:animEffect transition="in" filter="fade">
                                      <p:cBhvr>
                                        <p:cTn id="15" dur="500"/>
                                        <p:tgtEl>
                                          <p:spTgt spid="9">
                                            <p:graphicEl>
                                              <a:dgm id="{81825086-3581-4A66-8DBC-651EB33DCBA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graphicEl>
                                              <a:dgm id="{A42C95AB-DD94-4FE8-8560-08614B760961}"/>
                                            </p:graphicEl>
                                          </p:spTgt>
                                        </p:tgtEl>
                                        <p:attrNameLst>
                                          <p:attrName>style.visibility</p:attrName>
                                        </p:attrNameLst>
                                      </p:cBhvr>
                                      <p:to>
                                        <p:strVal val="visible"/>
                                      </p:to>
                                    </p:set>
                                    <p:animEffect transition="in" filter="fade">
                                      <p:cBhvr>
                                        <p:cTn id="20" dur="500"/>
                                        <p:tgtEl>
                                          <p:spTgt spid="9">
                                            <p:graphicEl>
                                              <a:dgm id="{A42C95AB-DD94-4FE8-8560-08614B760961}"/>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graphicEl>
                                              <a:dgm id="{B38E1DCA-9DEF-41AC-A92A-001C99D46072}"/>
                                            </p:graphicEl>
                                          </p:spTgt>
                                        </p:tgtEl>
                                        <p:attrNameLst>
                                          <p:attrName>style.visibility</p:attrName>
                                        </p:attrNameLst>
                                      </p:cBhvr>
                                      <p:to>
                                        <p:strVal val="visible"/>
                                      </p:to>
                                    </p:set>
                                    <p:animEffect transition="in" filter="fade">
                                      <p:cBhvr>
                                        <p:cTn id="23" dur="500"/>
                                        <p:tgtEl>
                                          <p:spTgt spid="9">
                                            <p:graphicEl>
                                              <a:dgm id="{B38E1DCA-9DEF-41AC-A92A-001C99D46072}"/>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graphicEl>
                                              <a:dgm id="{290581A3-3016-4334-B4F6-0C280DD8B819}"/>
                                            </p:graphicEl>
                                          </p:spTgt>
                                        </p:tgtEl>
                                        <p:attrNameLst>
                                          <p:attrName>style.visibility</p:attrName>
                                        </p:attrNameLst>
                                      </p:cBhvr>
                                      <p:to>
                                        <p:strVal val="visible"/>
                                      </p:to>
                                    </p:set>
                                    <p:animEffect transition="in" filter="fade">
                                      <p:cBhvr>
                                        <p:cTn id="28" dur="500"/>
                                        <p:tgtEl>
                                          <p:spTgt spid="9">
                                            <p:graphicEl>
                                              <a:dgm id="{290581A3-3016-4334-B4F6-0C280DD8B819}"/>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graphicEl>
                                              <a:dgm id="{4A60187D-E9A5-4410-98C8-5351486AA426}"/>
                                            </p:graphicEl>
                                          </p:spTgt>
                                        </p:tgtEl>
                                        <p:attrNameLst>
                                          <p:attrName>style.visibility</p:attrName>
                                        </p:attrNameLst>
                                      </p:cBhvr>
                                      <p:to>
                                        <p:strVal val="visible"/>
                                      </p:to>
                                    </p:set>
                                    <p:animEffect transition="in" filter="fade">
                                      <p:cBhvr>
                                        <p:cTn id="31" dur="500"/>
                                        <p:tgtEl>
                                          <p:spTgt spid="9">
                                            <p:graphicEl>
                                              <a:dgm id="{4A60187D-E9A5-4410-98C8-5351486AA426}"/>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graphicEl>
                                              <a:dgm id="{4B27AC2D-3BAA-482C-A651-7E1E9AFB3514}"/>
                                            </p:graphicEl>
                                          </p:spTgt>
                                        </p:tgtEl>
                                        <p:attrNameLst>
                                          <p:attrName>style.visibility</p:attrName>
                                        </p:attrNameLst>
                                      </p:cBhvr>
                                      <p:to>
                                        <p:strVal val="visible"/>
                                      </p:to>
                                    </p:set>
                                    <p:animEffect transition="in" filter="fade">
                                      <p:cBhvr>
                                        <p:cTn id="36" dur="500"/>
                                        <p:tgtEl>
                                          <p:spTgt spid="9">
                                            <p:graphicEl>
                                              <a:dgm id="{4B27AC2D-3BAA-482C-A651-7E1E9AFB3514}"/>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graphicEl>
                                              <a:dgm id="{AB13F023-293A-452D-A1B5-37C11A7E7DA7}"/>
                                            </p:graphicEl>
                                          </p:spTgt>
                                        </p:tgtEl>
                                        <p:attrNameLst>
                                          <p:attrName>style.visibility</p:attrName>
                                        </p:attrNameLst>
                                      </p:cBhvr>
                                      <p:to>
                                        <p:strVal val="visible"/>
                                      </p:to>
                                    </p:set>
                                    <p:animEffect transition="in" filter="fade">
                                      <p:cBhvr>
                                        <p:cTn id="39" dur="500"/>
                                        <p:tgtEl>
                                          <p:spTgt spid="9">
                                            <p:graphicEl>
                                              <a:dgm id="{AB13F023-293A-452D-A1B5-37C11A7E7DA7}"/>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graphicEl>
                                              <a:dgm id="{E3DDF110-C379-4971-8D36-E0C0213FF7AC}"/>
                                            </p:graphicEl>
                                          </p:spTgt>
                                        </p:tgtEl>
                                        <p:attrNameLst>
                                          <p:attrName>style.visibility</p:attrName>
                                        </p:attrNameLst>
                                      </p:cBhvr>
                                      <p:to>
                                        <p:strVal val="visible"/>
                                      </p:to>
                                    </p:set>
                                    <p:animEffect transition="in" filter="fade">
                                      <p:cBhvr>
                                        <p:cTn id="44" dur="500"/>
                                        <p:tgtEl>
                                          <p:spTgt spid="9">
                                            <p:graphicEl>
                                              <a:dgm id="{E3DDF110-C379-4971-8D36-E0C0213FF7AC}"/>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graphicEl>
                                              <a:dgm id="{FDCCE368-979D-4FB8-8969-322E597A4FB3}"/>
                                            </p:graphicEl>
                                          </p:spTgt>
                                        </p:tgtEl>
                                        <p:attrNameLst>
                                          <p:attrName>style.visibility</p:attrName>
                                        </p:attrNameLst>
                                      </p:cBhvr>
                                      <p:to>
                                        <p:strVal val="visible"/>
                                      </p:to>
                                    </p:set>
                                    <p:animEffect transition="in" filter="fade">
                                      <p:cBhvr>
                                        <p:cTn id="47" dur="500"/>
                                        <p:tgtEl>
                                          <p:spTgt spid="9">
                                            <p:graphicEl>
                                              <a:dgm id="{FDCCE368-979D-4FB8-8969-322E597A4FB3}"/>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graphicEl>
                                              <a:dgm id="{329F1C41-A02F-4E78-9259-D204898244EB}"/>
                                            </p:graphicEl>
                                          </p:spTgt>
                                        </p:tgtEl>
                                        <p:attrNameLst>
                                          <p:attrName>style.visibility</p:attrName>
                                        </p:attrNameLst>
                                      </p:cBhvr>
                                      <p:to>
                                        <p:strVal val="visible"/>
                                      </p:to>
                                    </p:set>
                                    <p:animEffect transition="in" filter="fade">
                                      <p:cBhvr>
                                        <p:cTn id="52" dur="500"/>
                                        <p:tgtEl>
                                          <p:spTgt spid="9">
                                            <p:graphicEl>
                                              <a:dgm id="{329F1C41-A02F-4E78-9259-D204898244EB}"/>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
                                            <p:graphicEl>
                                              <a:dgm id="{366FB94E-88D0-4595-8BFA-8866E0CC75A0}"/>
                                            </p:graphicEl>
                                          </p:spTgt>
                                        </p:tgtEl>
                                        <p:attrNameLst>
                                          <p:attrName>style.visibility</p:attrName>
                                        </p:attrNameLst>
                                      </p:cBhvr>
                                      <p:to>
                                        <p:strVal val="visible"/>
                                      </p:to>
                                    </p:set>
                                    <p:animEffect transition="in" filter="fade">
                                      <p:cBhvr>
                                        <p:cTn id="55" dur="500"/>
                                        <p:tgtEl>
                                          <p:spTgt spid="9">
                                            <p:graphicEl>
                                              <a:dgm id="{366FB94E-88D0-4595-8BFA-8866E0CC75A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0" name="Freeform: Shape 139">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42" name="Freeform: Shape 141">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44" name="Freeform: Shape 143">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6"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47" name="Freeform: Shape 146">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8" name="Freeform: Shape 147">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9" name="Freeform: Shape 148">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0" name="Freeform: Shape 149">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51" name="Freeform: Shape 150">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52" name="Freeform: Shape 151">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53" name="Freeform: Shape 152">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55"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156" name="Freeform: Shape 155">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157" name="Freeform: Shape 156">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58" name="Freeform: Shape 157">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159" name="Freeform: Shape 158">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0" name="Freeform: Shape 159">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1" name="Freeform: Shape 160">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2" name="Freeform: Shape 161">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164" name="Rectangle 16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6" name="Rectangle 165">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68" name="Top left">
            <a:extLst>
              <a:ext uri="{FF2B5EF4-FFF2-40B4-BE49-F238E27FC236}">
                <a16:creationId xmlns:a16="http://schemas.microsoft.com/office/drawing/2014/main" id="{32D15CB3-AC64-41F7-86F8-22A111F3DC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169" name="Freeform: Shape 168">
              <a:extLst>
                <a:ext uri="{FF2B5EF4-FFF2-40B4-BE49-F238E27FC236}">
                  <a16:creationId xmlns:a16="http://schemas.microsoft.com/office/drawing/2014/main" id="{9B8FAC53-55F6-4B51-8FAD-977E5E7D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0" name="Freeform: Shape 169">
              <a:extLst>
                <a:ext uri="{FF2B5EF4-FFF2-40B4-BE49-F238E27FC236}">
                  <a16:creationId xmlns:a16="http://schemas.microsoft.com/office/drawing/2014/main" id="{BC29D267-CD4D-4FD7-8F45-1C8FB4235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1" name="Freeform: Shape 170">
              <a:extLst>
                <a:ext uri="{FF2B5EF4-FFF2-40B4-BE49-F238E27FC236}">
                  <a16:creationId xmlns:a16="http://schemas.microsoft.com/office/drawing/2014/main" id="{0EFC9A2B-D1CA-4247-836D-EAB80EB5ED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2" name="Freeform: Shape 171">
              <a:extLst>
                <a:ext uri="{FF2B5EF4-FFF2-40B4-BE49-F238E27FC236}">
                  <a16:creationId xmlns:a16="http://schemas.microsoft.com/office/drawing/2014/main" id="{F4F9AB28-B3F0-425B-8E51-E16DDB8536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3" name="Freeform: Shape 172">
              <a:extLst>
                <a:ext uri="{FF2B5EF4-FFF2-40B4-BE49-F238E27FC236}">
                  <a16:creationId xmlns:a16="http://schemas.microsoft.com/office/drawing/2014/main" id="{891B00CE-2CF5-4DF1-A345-4516E2E83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4" name="Freeform: Shape 173">
              <a:extLst>
                <a:ext uri="{FF2B5EF4-FFF2-40B4-BE49-F238E27FC236}">
                  <a16:creationId xmlns:a16="http://schemas.microsoft.com/office/drawing/2014/main" id="{8B332657-F1E9-428F-BA70-8DD848E55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5" name="Freeform: Shape 174">
              <a:extLst>
                <a:ext uri="{FF2B5EF4-FFF2-40B4-BE49-F238E27FC236}">
                  <a16:creationId xmlns:a16="http://schemas.microsoft.com/office/drawing/2014/main" id="{766A6EF8-94C7-4127-9EF9-584AD6885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6" name="Freeform: Shape 175">
              <a:extLst>
                <a:ext uri="{FF2B5EF4-FFF2-40B4-BE49-F238E27FC236}">
                  <a16:creationId xmlns:a16="http://schemas.microsoft.com/office/drawing/2014/main" id="{3B1C2001-8549-4C7B-86AB-049B0C99E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78" name="Title 77">
            <a:extLst>
              <a:ext uri="{FF2B5EF4-FFF2-40B4-BE49-F238E27FC236}">
                <a16:creationId xmlns:a16="http://schemas.microsoft.com/office/drawing/2014/main" id="{16FF3F7F-0FCE-41C0-AFCB-B82DA0F93C9D}"/>
              </a:ext>
            </a:extLst>
          </p:cNvPr>
          <p:cNvSpPr>
            <a:spLocks noGrp="1"/>
          </p:cNvSpPr>
          <p:nvPr>
            <p:ph type="title"/>
          </p:nvPr>
        </p:nvSpPr>
        <p:spPr>
          <a:xfrm>
            <a:off x="1198181" y="168425"/>
            <a:ext cx="9988166" cy="1499401"/>
          </a:xfrm>
        </p:spPr>
        <p:txBody>
          <a:bodyPr vert="horz" lIns="91440" tIns="45720" rIns="91440" bIns="45720" rtlCol="0" anchor="ctr">
            <a:normAutofit/>
          </a:bodyPr>
          <a:lstStyle/>
          <a:p>
            <a:r>
              <a:rPr lang="en-US" kern="1200" dirty="0">
                <a:solidFill>
                  <a:schemeClr val="tx2"/>
                </a:solidFill>
                <a:latin typeface="+mj-lt"/>
                <a:ea typeface="+mj-ea"/>
                <a:cs typeface="+mj-cs"/>
              </a:rPr>
              <a:t>Things to Consider</a:t>
            </a:r>
            <a:br>
              <a:rPr lang="en-US" kern="1200" dirty="0">
                <a:solidFill>
                  <a:schemeClr val="tx2"/>
                </a:solidFill>
                <a:latin typeface="+mj-lt"/>
                <a:ea typeface="+mj-ea"/>
                <a:cs typeface="+mj-cs"/>
              </a:rPr>
            </a:br>
            <a:r>
              <a:rPr lang="zh-TW" altLang="en-US" dirty="0"/>
              <a:t>需要思考的事情</a:t>
            </a:r>
            <a:endParaRPr lang="en-US" kern="1200" dirty="0">
              <a:solidFill>
                <a:schemeClr val="tx2"/>
              </a:solidFill>
              <a:latin typeface="+mj-lt"/>
              <a:ea typeface="+mj-ea"/>
              <a:cs typeface="+mj-cs"/>
            </a:endParaRPr>
          </a:p>
        </p:txBody>
      </p:sp>
      <p:grpSp>
        <p:nvGrpSpPr>
          <p:cNvPr id="178" name="Bottom Right">
            <a:extLst>
              <a:ext uri="{FF2B5EF4-FFF2-40B4-BE49-F238E27FC236}">
                <a16:creationId xmlns:a16="http://schemas.microsoft.com/office/drawing/2014/main" id="{921D9B61-CDA2-49D1-82AA-534691496F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179" name="Graphic 157">
              <a:extLst>
                <a:ext uri="{FF2B5EF4-FFF2-40B4-BE49-F238E27FC236}">
                  <a16:creationId xmlns:a16="http://schemas.microsoft.com/office/drawing/2014/main" id="{A202591B-301C-460E-801A-4C116AC08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181" name="Freeform: Shape 180">
                <a:extLst>
                  <a:ext uri="{FF2B5EF4-FFF2-40B4-BE49-F238E27FC236}">
                    <a16:creationId xmlns:a16="http://schemas.microsoft.com/office/drawing/2014/main" id="{257EC7EC-4934-4A65-B3AA-6AE3BD0739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2" name="Freeform: Shape 181">
                <a:extLst>
                  <a:ext uri="{FF2B5EF4-FFF2-40B4-BE49-F238E27FC236}">
                    <a16:creationId xmlns:a16="http://schemas.microsoft.com/office/drawing/2014/main" id="{201FEC27-F3E2-41E5-8C3B-FF66A13D8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3" name="Freeform: Shape 182">
                <a:extLst>
                  <a:ext uri="{FF2B5EF4-FFF2-40B4-BE49-F238E27FC236}">
                    <a16:creationId xmlns:a16="http://schemas.microsoft.com/office/drawing/2014/main" id="{CBFE67A7-A995-43D6-8414-EBB2A758A0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4" name="Freeform: Shape 183">
                <a:extLst>
                  <a:ext uri="{FF2B5EF4-FFF2-40B4-BE49-F238E27FC236}">
                    <a16:creationId xmlns:a16="http://schemas.microsoft.com/office/drawing/2014/main" id="{6DB28E40-FF5E-459D-B516-A16554BBB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5" name="Freeform: Shape 184">
                <a:extLst>
                  <a:ext uri="{FF2B5EF4-FFF2-40B4-BE49-F238E27FC236}">
                    <a16:creationId xmlns:a16="http://schemas.microsoft.com/office/drawing/2014/main" id="{9724247A-6615-4D27-80F0-339276282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6" name="Freeform: Shape 185">
                <a:extLst>
                  <a:ext uri="{FF2B5EF4-FFF2-40B4-BE49-F238E27FC236}">
                    <a16:creationId xmlns:a16="http://schemas.microsoft.com/office/drawing/2014/main" id="{495168B2-CEF6-486B-AD0C-D063CDD98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7" name="Freeform: Shape 186">
                <a:extLst>
                  <a:ext uri="{FF2B5EF4-FFF2-40B4-BE49-F238E27FC236}">
                    <a16:creationId xmlns:a16="http://schemas.microsoft.com/office/drawing/2014/main" id="{E27C133D-9749-4B34-9018-29F3FF86C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80" name="Freeform: Shape 179">
              <a:extLst>
                <a:ext uri="{FF2B5EF4-FFF2-40B4-BE49-F238E27FC236}">
                  <a16:creationId xmlns:a16="http://schemas.microsoft.com/office/drawing/2014/main" id="{10388060-18B7-4BD6-A3C5-F6B8E1467E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4" name="Slide Number Placeholder 3">
            <a:extLst>
              <a:ext uri="{FF2B5EF4-FFF2-40B4-BE49-F238E27FC236}">
                <a16:creationId xmlns:a16="http://schemas.microsoft.com/office/drawing/2014/main" id="{78232D9B-1ACD-4116-A9A2-21EDA7FA7446}"/>
              </a:ext>
            </a:extLst>
          </p:cNvPr>
          <p:cNvSpPr>
            <a:spLocks noGrp="1"/>
          </p:cNvSpPr>
          <p:nvPr>
            <p:ph type="sldNum" sz="quarter" idx="12"/>
          </p:nvPr>
        </p:nvSpPr>
        <p:spPr>
          <a:xfrm>
            <a:off x="9906000" y="6356350"/>
            <a:ext cx="1447800" cy="365125"/>
          </a:xfrm>
        </p:spPr>
        <p:txBody>
          <a:bodyPr vert="horz" lIns="91440" tIns="45720" rIns="91440" bIns="45720" rtlCol="0" anchor="ctr">
            <a:normAutofit/>
          </a:bodyPr>
          <a:lstStyle/>
          <a:p>
            <a:pPr>
              <a:spcAft>
                <a:spcPts val="600"/>
              </a:spcAft>
            </a:pPr>
            <a:fld id="{73B850FF-6169-4056-8077-06FFA93A5366}" type="slidenum">
              <a:rPr lang="en-US" cap="all" smtClean="0">
                <a:cs typeface="Segoe UI Semilight" panose="020B0402040204020203" pitchFamily="34" charset="0"/>
              </a:rPr>
              <a:pPr>
                <a:spcAft>
                  <a:spcPts val="600"/>
                </a:spcAft>
              </a:pPr>
              <a:t>17</a:t>
            </a:fld>
            <a:endParaRPr lang="en-US" cap="all">
              <a:cs typeface="Segoe UI Semilight" panose="020B0402040204020203" pitchFamily="34" charset="0"/>
            </a:endParaRPr>
          </a:p>
        </p:txBody>
      </p:sp>
      <p:graphicFrame>
        <p:nvGraphicFramePr>
          <p:cNvPr id="80" name="Text Placeholder 20">
            <a:extLst>
              <a:ext uri="{FF2B5EF4-FFF2-40B4-BE49-F238E27FC236}">
                <a16:creationId xmlns:a16="http://schemas.microsoft.com/office/drawing/2014/main" id="{DA82EEB8-9DF1-58D0-7DB1-B37F817A3290}"/>
              </a:ext>
            </a:extLst>
          </p:cNvPr>
          <p:cNvGraphicFramePr>
            <a:graphicFrameLocks noGrp="1"/>
          </p:cNvGraphicFramePr>
          <p:nvPr>
            <p:ph sz="quarter" idx="13"/>
            <p:extLst>
              <p:ext uri="{D42A27DB-BD31-4B8C-83A1-F6EECF244321}">
                <p14:modId xmlns:p14="http://schemas.microsoft.com/office/powerpoint/2010/main" val="1278833463"/>
              </p:ext>
            </p:extLst>
          </p:nvPr>
        </p:nvGraphicFramePr>
        <p:xfrm>
          <a:off x="600306" y="1847031"/>
          <a:ext cx="10982090" cy="4276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9475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D8F23C6-0253-707F-F1FD-78E86F645F7A}"/>
              </a:ext>
            </a:extLst>
          </p:cNvPr>
          <p:cNvSpPr>
            <a:spLocks noGrp="1"/>
          </p:cNvSpPr>
          <p:nvPr>
            <p:ph type="title"/>
          </p:nvPr>
        </p:nvSpPr>
        <p:spPr>
          <a:xfrm>
            <a:off x="1198181" y="434581"/>
            <a:ext cx="9988166" cy="1325397"/>
          </a:xfrm>
        </p:spPr>
        <p:txBody>
          <a:bodyPr/>
          <a:lstStyle/>
          <a:p>
            <a:r>
              <a:rPr lang="en-US" dirty="0"/>
              <a:t>I John</a:t>
            </a:r>
            <a:r>
              <a:rPr lang="zh-TW" altLang="en-US" dirty="0"/>
              <a:t> </a:t>
            </a:r>
            <a:r>
              <a:rPr lang="zh-TW" altLang="en-US" sz="3600" dirty="0"/>
              <a:t>约翰一书 </a:t>
            </a:r>
            <a:r>
              <a:rPr lang="en-US" dirty="0"/>
              <a:t>4:7-21</a:t>
            </a:r>
          </a:p>
        </p:txBody>
      </p:sp>
      <p:sp>
        <p:nvSpPr>
          <p:cNvPr id="8" name="Slide Number Placeholder 7">
            <a:extLst>
              <a:ext uri="{FF2B5EF4-FFF2-40B4-BE49-F238E27FC236}">
                <a16:creationId xmlns:a16="http://schemas.microsoft.com/office/drawing/2014/main" id="{16FC6A87-3560-02B6-4DA3-F06D306D09B8}"/>
              </a:ext>
            </a:extLst>
          </p:cNvPr>
          <p:cNvSpPr>
            <a:spLocks noGrp="1"/>
          </p:cNvSpPr>
          <p:nvPr>
            <p:ph type="sldNum" sz="quarter" idx="12"/>
          </p:nvPr>
        </p:nvSpPr>
        <p:spPr/>
        <p:txBody>
          <a:bodyPr/>
          <a:lstStyle/>
          <a:p>
            <a:fld id="{73B850FF-6169-4056-8077-06FFA93A5366}" type="slidenum">
              <a:rPr lang="en-US" smtClean="0"/>
              <a:pPr/>
              <a:t>2</a:t>
            </a:fld>
            <a:endParaRPr lang="en-US" dirty="0"/>
          </a:p>
        </p:txBody>
      </p:sp>
      <p:sp>
        <p:nvSpPr>
          <p:cNvPr id="10" name="Content Placeholder 9">
            <a:extLst>
              <a:ext uri="{FF2B5EF4-FFF2-40B4-BE49-F238E27FC236}">
                <a16:creationId xmlns:a16="http://schemas.microsoft.com/office/drawing/2014/main" id="{16FC2960-B388-1E1C-3555-BB22AA2391A4}"/>
              </a:ext>
            </a:extLst>
          </p:cNvPr>
          <p:cNvSpPr>
            <a:spLocks noGrp="1"/>
          </p:cNvSpPr>
          <p:nvPr>
            <p:ph sz="quarter" idx="13"/>
          </p:nvPr>
        </p:nvSpPr>
        <p:spPr>
          <a:xfrm>
            <a:off x="1433513" y="1097280"/>
            <a:ext cx="9324975" cy="5499463"/>
          </a:xfrm>
        </p:spPr>
        <p:txBody>
          <a:bodyPr/>
          <a:lstStyle/>
          <a:p>
            <a:r>
              <a:rPr lang="en-US" dirty="0">
                <a:effectLst/>
              </a:rPr>
              <a:t>Beloved, let us love one another, for love is from God, and whoever loves has been born of God and knows God. Anyone who does not love does not know God, because God is love. In this the love of God was made manifest among us, that God sent his only Son into the world, so that we might live through him. </a:t>
            </a:r>
          </a:p>
          <a:p>
            <a:r>
              <a:rPr lang="zh-TW" altLang="en-US" dirty="0"/>
              <a:t>亲 爱 的 弟 兄 阿 ， 我 们 应 当 彼 此 相 爱 ， 因 为 爱 是 从 神 来 的 。 凡 有 爱 心 的 ， 都 是 由 神 而 生 ， 并 且 认 识 神 。没 有 爱 心 的 ， 就 不 认 识 神 ， 因 为 神 就 是 爱 。神 差 他 独 生 子 到 世 间 来 ， 使 我 们 藉 着 他 得 生 ， 神 爱 我 们 的 心 在 此 就 显 明 了 。</a:t>
            </a:r>
            <a:endParaRPr lang="en-US" dirty="0"/>
          </a:p>
        </p:txBody>
      </p:sp>
    </p:spTree>
    <p:extLst>
      <p:ext uri="{BB962C8B-B14F-4D97-AF65-F5344CB8AC3E}">
        <p14:creationId xmlns:p14="http://schemas.microsoft.com/office/powerpoint/2010/main" val="2163946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6FC6A87-3560-02B6-4DA3-F06D306D09B8}"/>
              </a:ext>
            </a:extLst>
          </p:cNvPr>
          <p:cNvSpPr>
            <a:spLocks noGrp="1"/>
          </p:cNvSpPr>
          <p:nvPr>
            <p:ph type="sldNum" sz="quarter" idx="12"/>
          </p:nvPr>
        </p:nvSpPr>
        <p:spPr/>
        <p:txBody>
          <a:bodyPr/>
          <a:lstStyle/>
          <a:p>
            <a:fld id="{73B850FF-6169-4056-8077-06FFA93A5366}" type="slidenum">
              <a:rPr lang="en-US" smtClean="0"/>
              <a:pPr/>
              <a:t>3</a:t>
            </a:fld>
            <a:endParaRPr lang="en-US" dirty="0"/>
          </a:p>
        </p:txBody>
      </p:sp>
      <p:sp>
        <p:nvSpPr>
          <p:cNvPr id="10" name="Content Placeholder 9">
            <a:extLst>
              <a:ext uri="{FF2B5EF4-FFF2-40B4-BE49-F238E27FC236}">
                <a16:creationId xmlns:a16="http://schemas.microsoft.com/office/drawing/2014/main" id="{16FC2960-B388-1E1C-3555-BB22AA2391A4}"/>
              </a:ext>
            </a:extLst>
          </p:cNvPr>
          <p:cNvSpPr>
            <a:spLocks noGrp="1"/>
          </p:cNvSpPr>
          <p:nvPr>
            <p:ph sz="quarter" idx="13"/>
          </p:nvPr>
        </p:nvSpPr>
        <p:spPr>
          <a:xfrm>
            <a:off x="1433512" y="828221"/>
            <a:ext cx="9324975" cy="6029779"/>
          </a:xfrm>
        </p:spPr>
        <p:txBody>
          <a:bodyPr/>
          <a:lstStyle/>
          <a:p>
            <a:r>
              <a:rPr lang="en-US" dirty="0">
                <a:effectLst/>
              </a:rPr>
              <a:t>In this is love, not that we have loved God but that he loved us and sent his Son to be the propitiation for our sins. Beloved, if God so loved us, we also ought to love one another. No one has ever seen God; if we love one another, God abides in us and his love is perfected in us. By this we know that we abide in him and he in us, </a:t>
            </a:r>
          </a:p>
          <a:p>
            <a:r>
              <a:rPr lang="zh-TW" altLang="en-US" dirty="0"/>
              <a:t>不 是 我 们 爱 神 ， 乃 是 神 爱 我 们 ， 差 他 的 儿 子 为 我 们 的 罪 作 了 挽 回 祭 ， 这 就 是 爱 了 。亲 爱 的 弟 兄 阿 ， 神 既 是 这 样 爱 我 们 ， 我 们 也 当 彼 此 相 爱 。从 来 没 有 人 见 过 神 ， 我 们 若 彼 此 相 爱 ， 神 就 住 在 我 们 里 面 ， 爱 他 的 心 在 我 们 里 面 得 以 完 全 了 。</a:t>
            </a:r>
          </a:p>
        </p:txBody>
      </p:sp>
    </p:spTree>
    <p:extLst>
      <p:ext uri="{BB962C8B-B14F-4D97-AF65-F5344CB8AC3E}">
        <p14:creationId xmlns:p14="http://schemas.microsoft.com/office/powerpoint/2010/main" val="3212605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6FC6A87-3560-02B6-4DA3-F06D306D09B8}"/>
              </a:ext>
            </a:extLst>
          </p:cNvPr>
          <p:cNvSpPr>
            <a:spLocks noGrp="1"/>
          </p:cNvSpPr>
          <p:nvPr>
            <p:ph type="sldNum" sz="quarter" idx="12"/>
          </p:nvPr>
        </p:nvSpPr>
        <p:spPr/>
        <p:txBody>
          <a:bodyPr/>
          <a:lstStyle/>
          <a:p>
            <a:fld id="{73B850FF-6169-4056-8077-06FFA93A5366}" type="slidenum">
              <a:rPr lang="en-US" smtClean="0"/>
              <a:pPr/>
              <a:t>4</a:t>
            </a:fld>
            <a:endParaRPr lang="en-US" dirty="0"/>
          </a:p>
        </p:txBody>
      </p:sp>
      <p:sp>
        <p:nvSpPr>
          <p:cNvPr id="10" name="Content Placeholder 9">
            <a:extLst>
              <a:ext uri="{FF2B5EF4-FFF2-40B4-BE49-F238E27FC236}">
                <a16:creationId xmlns:a16="http://schemas.microsoft.com/office/drawing/2014/main" id="{16FC2960-B388-1E1C-3555-BB22AA2391A4}"/>
              </a:ext>
            </a:extLst>
          </p:cNvPr>
          <p:cNvSpPr>
            <a:spLocks noGrp="1"/>
          </p:cNvSpPr>
          <p:nvPr>
            <p:ph sz="quarter" idx="13"/>
          </p:nvPr>
        </p:nvSpPr>
        <p:spPr>
          <a:xfrm>
            <a:off x="1433512" y="989579"/>
            <a:ext cx="9324975" cy="4878841"/>
          </a:xfrm>
        </p:spPr>
        <p:txBody>
          <a:bodyPr/>
          <a:lstStyle/>
          <a:p>
            <a:r>
              <a:rPr lang="en-US" dirty="0">
                <a:effectLst/>
              </a:rPr>
              <a:t>because he has given us of his Spirit. And we have seen and testify that the Father has sent his Son to be the Savior of the world</a:t>
            </a:r>
            <a:r>
              <a:rPr lang="en-US" dirty="0"/>
              <a:t>. Whoever confesses that Jesus is the Son of God, God abides in him, and he in God. </a:t>
            </a:r>
          </a:p>
          <a:p>
            <a:r>
              <a:rPr lang="zh-TW" altLang="en-US" dirty="0"/>
              <a:t>神 将 他 的 灵 赐 给 我 们 ， 从 此 就 知 道 我 们 是 住 在 他 里 面 ， 他 也 住 在 我 们 里 面 。父 差 子 作 世 人 的 救 主 ； 这 是 我 们 所 看 见 且 作 见 证 的 。凡 认 耶 稣 为 神 儿 子 的 ， 神 就 住 在 他 里 面 ， 他 也 住 在 神 里 面 。</a:t>
            </a:r>
            <a:endParaRPr lang="en-US" dirty="0"/>
          </a:p>
        </p:txBody>
      </p:sp>
    </p:spTree>
    <p:extLst>
      <p:ext uri="{BB962C8B-B14F-4D97-AF65-F5344CB8AC3E}">
        <p14:creationId xmlns:p14="http://schemas.microsoft.com/office/powerpoint/2010/main" val="2651285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6FC6A87-3560-02B6-4DA3-F06D306D09B8}"/>
              </a:ext>
            </a:extLst>
          </p:cNvPr>
          <p:cNvSpPr>
            <a:spLocks noGrp="1"/>
          </p:cNvSpPr>
          <p:nvPr>
            <p:ph type="sldNum" sz="quarter" idx="12"/>
          </p:nvPr>
        </p:nvSpPr>
        <p:spPr/>
        <p:txBody>
          <a:bodyPr/>
          <a:lstStyle/>
          <a:p>
            <a:fld id="{73B850FF-6169-4056-8077-06FFA93A5366}" type="slidenum">
              <a:rPr lang="en-US" smtClean="0"/>
              <a:pPr/>
              <a:t>5</a:t>
            </a:fld>
            <a:endParaRPr lang="en-US" dirty="0"/>
          </a:p>
        </p:txBody>
      </p:sp>
      <p:sp>
        <p:nvSpPr>
          <p:cNvPr id="10" name="Content Placeholder 9">
            <a:extLst>
              <a:ext uri="{FF2B5EF4-FFF2-40B4-BE49-F238E27FC236}">
                <a16:creationId xmlns:a16="http://schemas.microsoft.com/office/drawing/2014/main" id="{16FC2960-B388-1E1C-3555-BB22AA2391A4}"/>
              </a:ext>
            </a:extLst>
          </p:cNvPr>
          <p:cNvSpPr>
            <a:spLocks noGrp="1"/>
          </p:cNvSpPr>
          <p:nvPr>
            <p:ph sz="quarter" idx="13"/>
          </p:nvPr>
        </p:nvSpPr>
        <p:spPr>
          <a:xfrm>
            <a:off x="1433512" y="718457"/>
            <a:ext cx="9324975" cy="6264275"/>
          </a:xfrm>
        </p:spPr>
        <p:txBody>
          <a:bodyPr/>
          <a:lstStyle/>
          <a:p>
            <a:r>
              <a:rPr lang="en-US" dirty="0">
                <a:effectLst/>
              </a:rPr>
              <a:t>So we have come to know and to believe the love that God has for us. God is love, and whoever abides in love abides in God, and God abides in him. By this is love perfected with us, so that we may have confidence for the day of judgment, because as he is so also are we in this world.</a:t>
            </a:r>
            <a:r>
              <a:rPr lang="en-US" dirty="0"/>
              <a:t> </a:t>
            </a:r>
          </a:p>
          <a:p>
            <a:r>
              <a:rPr lang="zh-TW" altLang="en-US" dirty="0"/>
              <a:t>神 爱 我 们 的 心 ， 我 们 也 知 道 也 信 。 神 就 是 爱 ； 住 在 爱 里 面 的 ， 就 是 住 在 神 里 面 ， 神 也 住 在 他 里 面 。这 样 ， 爱 在 我 们 里 面 得 以 完 全 ， 我 们 就 可 以 在 审 判 的 日 子 坦 然 无 惧 。 因 为 他 如 何 ， 我 们 在 这 世 上 也 如 何 。</a:t>
            </a:r>
            <a:endParaRPr lang="en-US" dirty="0">
              <a:effectLst/>
            </a:endParaRPr>
          </a:p>
        </p:txBody>
      </p:sp>
    </p:spTree>
    <p:extLst>
      <p:ext uri="{BB962C8B-B14F-4D97-AF65-F5344CB8AC3E}">
        <p14:creationId xmlns:p14="http://schemas.microsoft.com/office/powerpoint/2010/main" val="2080674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6FC6A87-3560-02B6-4DA3-F06D306D09B8}"/>
              </a:ext>
            </a:extLst>
          </p:cNvPr>
          <p:cNvSpPr>
            <a:spLocks noGrp="1"/>
          </p:cNvSpPr>
          <p:nvPr>
            <p:ph type="sldNum" sz="quarter" idx="12"/>
          </p:nvPr>
        </p:nvSpPr>
        <p:spPr/>
        <p:txBody>
          <a:bodyPr/>
          <a:lstStyle/>
          <a:p>
            <a:fld id="{73B850FF-6169-4056-8077-06FFA93A5366}" type="slidenum">
              <a:rPr lang="en-US" smtClean="0"/>
              <a:pPr/>
              <a:t>6</a:t>
            </a:fld>
            <a:endParaRPr lang="en-US" dirty="0"/>
          </a:p>
        </p:txBody>
      </p:sp>
      <p:sp>
        <p:nvSpPr>
          <p:cNvPr id="10" name="Content Placeholder 9">
            <a:extLst>
              <a:ext uri="{FF2B5EF4-FFF2-40B4-BE49-F238E27FC236}">
                <a16:creationId xmlns:a16="http://schemas.microsoft.com/office/drawing/2014/main" id="{16FC2960-B388-1E1C-3555-BB22AA2391A4}"/>
              </a:ext>
            </a:extLst>
          </p:cNvPr>
          <p:cNvSpPr>
            <a:spLocks noGrp="1"/>
          </p:cNvSpPr>
          <p:nvPr>
            <p:ph sz="quarter" idx="13"/>
          </p:nvPr>
        </p:nvSpPr>
        <p:spPr>
          <a:xfrm>
            <a:off x="1433512" y="1012507"/>
            <a:ext cx="9324975" cy="3552825"/>
          </a:xfrm>
        </p:spPr>
        <p:txBody>
          <a:bodyPr/>
          <a:lstStyle/>
          <a:p>
            <a:r>
              <a:rPr lang="en-US" dirty="0"/>
              <a:t>There is no fear in love, but perfect love casts out fear. For fear has to do with punishment, and whoever fears has not been perfected in love. </a:t>
            </a:r>
            <a:r>
              <a:rPr lang="en-US" dirty="0">
                <a:effectLst/>
              </a:rPr>
              <a:t>We love because he first loved us. </a:t>
            </a:r>
          </a:p>
          <a:p>
            <a:r>
              <a:rPr lang="zh-TW" altLang="en-US" dirty="0"/>
              <a:t>爱 里 没 有 惧 怕 ； 爱 既 完 全 ， 就 把 惧 怕 除 去 。 因 为 惧 怕 里 含 着 刑 罚 ， 惧 怕 的 人 在 爱 里 未 得 完 全 。我 们 爱 ， 因 为 神 先 爱 我 们 。</a:t>
            </a:r>
            <a:endParaRPr lang="en-US" dirty="0">
              <a:effectLst/>
            </a:endParaRPr>
          </a:p>
        </p:txBody>
      </p:sp>
    </p:spTree>
    <p:extLst>
      <p:ext uri="{BB962C8B-B14F-4D97-AF65-F5344CB8AC3E}">
        <p14:creationId xmlns:p14="http://schemas.microsoft.com/office/powerpoint/2010/main" val="3094430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6FC6A87-3560-02B6-4DA3-F06D306D09B8}"/>
              </a:ext>
            </a:extLst>
          </p:cNvPr>
          <p:cNvSpPr>
            <a:spLocks noGrp="1"/>
          </p:cNvSpPr>
          <p:nvPr>
            <p:ph type="sldNum" sz="quarter" idx="12"/>
          </p:nvPr>
        </p:nvSpPr>
        <p:spPr/>
        <p:txBody>
          <a:bodyPr/>
          <a:lstStyle/>
          <a:p>
            <a:fld id="{73B850FF-6169-4056-8077-06FFA93A5366}" type="slidenum">
              <a:rPr lang="en-US" smtClean="0"/>
              <a:pPr/>
              <a:t>7</a:t>
            </a:fld>
            <a:endParaRPr lang="en-US" dirty="0"/>
          </a:p>
        </p:txBody>
      </p:sp>
      <p:sp>
        <p:nvSpPr>
          <p:cNvPr id="10" name="Content Placeholder 9">
            <a:extLst>
              <a:ext uri="{FF2B5EF4-FFF2-40B4-BE49-F238E27FC236}">
                <a16:creationId xmlns:a16="http://schemas.microsoft.com/office/drawing/2014/main" id="{16FC2960-B388-1E1C-3555-BB22AA2391A4}"/>
              </a:ext>
            </a:extLst>
          </p:cNvPr>
          <p:cNvSpPr>
            <a:spLocks noGrp="1"/>
          </p:cNvSpPr>
          <p:nvPr>
            <p:ph sz="quarter" idx="13"/>
          </p:nvPr>
        </p:nvSpPr>
        <p:spPr>
          <a:xfrm>
            <a:off x="1564141" y="907369"/>
            <a:ext cx="9324975" cy="5140099"/>
          </a:xfrm>
        </p:spPr>
        <p:txBody>
          <a:bodyPr/>
          <a:lstStyle/>
          <a:p>
            <a:r>
              <a:rPr lang="en-US" dirty="0">
                <a:effectLst/>
              </a:rPr>
              <a:t>If anyone says, “I love God,” and hates his brother, he is a liar; for he who does not love his brother whom he has seen cannot love God whom he has not seen. And this commandment we have from him: whoever loves God must also love his brother.</a:t>
            </a:r>
          </a:p>
          <a:p>
            <a:r>
              <a:rPr lang="zh-TW" altLang="en-US" dirty="0"/>
              <a:t>人 若 说 我 爱 神 ， 却 恨 他 的 弟 兄 ， 就 是 说 谎 话 的 ； 不 爱 他 所 看 见 的 弟 兄 ， 就 不 能 爱 没 有 看 见 的 神 。</a:t>
            </a:r>
          </a:p>
          <a:p>
            <a:r>
              <a:rPr lang="zh-TW" altLang="en-US" dirty="0"/>
              <a:t>爱 神 的 ， 也 当 爱 弟 兄 ， 这 是 我 们 从 神 所 受 的 命 令 。</a:t>
            </a:r>
            <a:endParaRPr lang="en-US" dirty="0">
              <a:effectLst/>
            </a:endParaRPr>
          </a:p>
        </p:txBody>
      </p:sp>
    </p:spTree>
    <p:extLst>
      <p:ext uri="{BB962C8B-B14F-4D97-AF65-F5344CB8AC3E}">
        <p14:creationId xmlns:p14="http://schemas.microsoft.com/office/powerpoint/2010/main" val="651322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6C0716-5D59-43AE-A330-C9AC7B2CD347}"/>
              </a:ext>
            </a:extLst>
          </p:cNvPr>
          <p:cNvSpPr>
            <a:spLocks noGrp="1"/>
          </p:cNvSpPr>
          <p:nvPr>
            <p:ph type="title"/>
          </p:nvPr>
        </p:nvSpPr>
        <p:spPr>
          <a:xfrm>
            <a:off x="1198182" y="559813"/>
            <a:ext cx="5605358" cy="1668232"/>
          </a:xfrm>
        </p:spPr>
        <p:txBody>
          <a:bodyPr/>
          <a:lstStyle/>
          <a:p>
            <a:pPr algn="ctr"/>
            <a:r>
              <a:rPr lang="en-US" sz="8000" dirty="0"/>
              <a:t>1 John</a:t>
            </a:r>
          </a:p>
        </p:txBody>
      </p:sp>
      <p:pic>
        <p:nvPicPr>
          <p:cNvPr id="19" name="Picture Placeholder 18">
            <a:extLst>
              <a:ext uri="{FF2B5EF4-FFF2-40B4-BE49-F238E27FC236}">
                <a16:creationId xmlns:a16="http://schemas.microsoft.com/office/drawing/2014/main" id="{87124CE7-F971-49E7-B50B-C260A251A8F7}"/>
              </a:ext>
            </a:extLst>
          </p:cNvPr>
          <p:cNvPicPr>
            <a:picLocks noGrp="1" noChangeAspect="1"/>
          </p:cNvPicPr>
          <p:nvPr>
            <p:ph type="pic" sz="quarter" idx="13"/>
          </p:nvPr>
        </p:nvPicPr>
        <p:blipFill>
          <a:blip r:embed="rId3"/>
          <a:srcRect/>
          <a:stretch/>
        </p:blipFill>
        <p:spPr>
          <a:xfrm>
            <a:off x="7467778" y="951649"/>
            <a:ext cx="3706284" cy="2779713"/>
          </a:xfrm>
        </p:spPr>
      </p:pic>
      <p:pic>
        <p:nvPicPr>
          <p:cNvPr id="3" name="Picture Placeholder 2" descr="Picture of a compass on a green background">
            <a:extLst>
              <a:ext uri="{FF2B5EF4-FFF2-40B4-BE49-F238E27FC236}">
                <a16:creationId xmlns:a16="http://schemas.microsoft.com/office/drawing/2014/main" id="{B215DAF7-697E-4013-BCEC-FA9E30C7A9EB}"/>
              </a:ext>
            </a:extLst>
          </p:cNvPr>
          <p:cNvPicPr>
            <a:picLocks noGrp="1" noChangeAspect="1"/>
          </p:cNvPicPr>
          <p:nvPr>
            <p:ph type="pic" sz="quarter" idx="15"/>
          </p:nvPr>
        </p:nvPicPr>
        <p:blipFill rotWithShape="1">
          <a:blip r:embed="rId4"/>
          <a:srcRect t="8536" b="8536"/>
          <a:stretch/>
        </p:blipFill>
        <p:spPr>
          <a:xfrm>
            <a:off x="7202445" y="3952664"/>
            <a:ext cx="3971617" cy="2198147"/>
          </a:xfrm>
        </p:spPr>
      </p:pic>
      <p:sp>
        <p:nvSpPr>
          <p:cNvPr id="17" name="Slide Number Placeholder 16">
            <a:extLst>
              <a:ext uri="{FF2B5EF4-FFF2-40B4-BE49-F238E27FC236}">
                <a16:creationId xmlns:a16="http://schemas.microsoft.com/office/drawing/2014/main" id="{61DE433B-D5F9-43BE-952C-B08B09FDD667}"/>
              </a:ext>
            </a:extLst>
          </p:cNvPr>
          <p:cNvSpPr>
            <a:spLocks noGrp="1"/>
          </p:cNvSpPr>
          <p:nvPr>
            <p:ph type="sldNum" sz="quarter" idx="12"/>
          </p:nvPr>
        </p:nvSpPr>
        <p:spPr>
          <a:xfrm>
            <a:off x="9906000" y="6356350"/>
            <a:ext cx="1447800" cy="365125"/>
          </a:xfrm>
        </p:spPr>
        <p:txBody>
          <a:bodyPr/>
          <a:lstStyle/>
          <a:p>
            <a:fld id="{73B850FF-6169-4056-8077-06FFA93A5366}" type="slidenum">
              <a:rPr lang="en-US" smtClean="0"/>
              <a:pPr/>
              <a:t>8</a:t>
            </a:fld>
            <a:endParaRPr lang="en-US" dirty="0"/>
          </a:p>
        </p:txBody>
      </p:sp>
      <p:grpSp>
        <p:nvGrpSpPr>
          <p:cNvPr id="37" name="Bottom Right">
            <a:extLst>
              <a:ext uri="{FF2B5EF4-FFF2-40B4-BE49-F238E27FC236}">
                <a16:creationId xmlns:a16="http://schemas.microsoft.com/office/drawing/2014/main" id="{55C8AD2F-5B7B-44EB-AEC6-DB915E954A7A}"/>
              </a:ext>
              <a:ext uri="{C183D7F6-B498-43B3-948B-1728B52AA6E4}">
                <adec:decorative xmlns:adec="http://schemas.microsoft.com/office/drawing/2017/decorative" val="1"/>
              </a:ext>
            </a:extLst>
          </p:cNvPr>
          <p:cNvGrpSpPr/>
          <p:nvPr/>
        </p:nvGrpSpPr>
        <p:grpSpPr>
          <a:xfrm>
            <a:off x="7980400" y="3276601"/>
            <a:ext cx="4211600" cy="3581399"/>
            <a:chOff x="7980400" y="3276601"/>
            <a:chExt cx="4211600" cy="3581399"/>
          </a:xfrm>
        </p:grpSpPr>
        <p:grpSp>
          <p:nvGrpSpPr>
            <p:cNvPr id="47" name="Graphic 157">
              <a:extLst>
                <a:ext uri="{FF2B5EF4-FFF2-40B4-BE49-F238E27FC236}">
                  <a16:creationId xmlns:a16="http://schemas.microsoft.com/office/drawing/2014/main" id="{AD2237AA-7A0E-46FE-8C56-65082235ECE7}"/>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49" name="Freeform: Shape 48">
                <a:extLst>
                  <a:ext uri="{FF2B5EF4-FFF2-40B4-BE49-F238E27FC236}">
                    <a16:creationId xmlns:a16="http://schemas.microsoft.com/office/drawing/2014/main" id="{8189D45D-DFA3-4998-98D1-5D9637BDA9C6}"/>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4E2B0C16-9511-474C-B3A2-401F66A741E2}"/>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51" name="Freeform: Shape 50">
                <a:extLst>
                  <a:ext uri="{FF2B5EF4-FFF2-40B4-BE49-F238E27FC236}">
                    <a16:creationId xmlns:a16="http://schemas.microsoft.com/office/drawing/2014/main" id="{2D474A2B-3E8D-40C0-98CA-6697FC0EA99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52" name="Freeform: Shape 51">
                <a:extLst>
                  <a:ext uri="{FF2B5EF4-FFF2-40B4-BE49-F238E27FC236}">
                    <a16:creationId xmlns:a16="http://schemas.microsoft.com/office/drawing/2014/main" id="{B7AE6964-2C05-4058-A591-1EF146A33B60}"/>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53" name="Freeform: Shape 52">
                <a:extLst>
                  <a:ext uri="{FF2B5EF4-FFF2-40B4-BE49-F238E27FC236}">
                    <a16:creationId xmlns:a16="http://schemas.microsoft.com/office/drawing/2014/main" id="{33574087-63C5-4183-82FA-AC9A54AA793B}"/>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54" name="Freeform: Shape 53">
                <a:extLst>
                  <a:ext uri="{FF2B5EF4-FFF2-40B4-BE49-F238E27FC236}">
                    <a16:creationId xmlns:a16="http://schemas.microsoft.com/office/drawing/2014/main" id="{BD162D94-709E-4257-90A5-A01CF9FCBA0A}"/>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55" name="Freeform: Shape 54">
                <a:extLst>
                  <a:ext uri="{FF2B5EF4-FFF2-40B4-BE49-F238E27FC236}">
                    <a16:creationId xmlns:a16="http://schemas.microsoft.com/office/drawing/2014/main" id="{B07825EA-21C0-423A-A0C9-9B747B200F06}"/>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48" name="Freeform: Shape 47">
              <a:extLst>
                <a:ext uri="{FF2B5EF4-FFF2-40B4-BE49-F238E27FC236}">
                  <a16:creationId xmlns:a16="http://schemas.microsoft.com/office/drawing/2014/main" id="{9DD04C10-BC2D-45BD-BB64-35E600DDD78D}"/>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Rounded Rectangle 1">
            <a:extLst>
              <a:ext uri="{FF2B5EF4-FFF2-40B4-BE49-F238E27FC236}">
                <a16:creationId xmlns:a16="http://schemas.microsoft.com/office/drawing/2014/main" id="{03A85DA8-7C37-ED3F-53EE-377043854788}"/>
              </a:ext>
            </a:extLst>
          </p:cNvPr>
          <p:cNvSpPr/>
          <p:nvPr/>
        </p:nvSpPr>
        <p:spPr>
          <a:xfrm>
            <a:off x="1279494" y="1996088"/>
            <a:ext cx="5514319" cy="7498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t>Written to reinforce faith</a:t>
            </a:r>
            <a:r>
              <a:rPr lang="zh-TW" altLang="en-US" dirty="0"/>
              <a:t> </a:t>
            </a:r>
            <a:endParaRPr lang="en-US" altLang="zh-TW" dirty="0"/>
          </a:p>
          <a:p>
            <a:pPr lvl="0" algn="ctr"/>
            <a:r>
              <a:rPr lang="zh-TW" altLang="en-US" dirty="0"/>
              <a:t>为坚固信仰而写</a:t>
            </a:r>
            <a:endParaRPr lang="en-US" dirty="0"/>
          </a:p>
        </p:txBody>
      </p:sp>
      <p:sp>
        <p:nvSpPr>
          <p:cNvPr id="18" name="Rounded Rectangle 17">
            <a:extLst>
              <a:ext uri="{FF2B5EF4-FFF2-40B4-BE49-F238E27FC236}">
                <a16:creationId xmlns:a16="http://schemas.microsoft.com/office/drawing/2014/main" id="{F6EE125A-09F7-6A92-27C8-74A169E2F834}"/>
              </a:ext>
            </a:extLst>
          </p:cNvPr>
          <p:cNvSpPr/>
          <p:nvPr/>
        </p:nvSpPr>
        <p:spPr>
          <a:xfrm>
            <a:off x="1279493" y="2853589"/>
            <a:ext cx="5514319" cy="7498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t>Written to a church </a:t>
            </a:r>
          </a:p>
          <a:p>
            <a:pPr lvl="0" algn="ctr"/>
            <a:r>
              <a:rPr lang="zh-TW" altLang="en-US" dirty="0"/>
              <a:t>写给教会</a:t>
            </a:r>
          </a:p>
        </p:txBody>
      </p:sp>
      <p:sp>
        <p:nvSpPr>
          <p:cNvPr id="20" name="Rounded Rectangle 19">
            <a:extLst>
              <a:ext uri="{FF2B5EF4-FFF2-40B4-BE49-F238E27FC236}">
                <a16:creationId xmlns:a16="http://schemas.microsoft.com/office/drawing/2014/main" id="{BD6F55A1-323F-C9E6-E229-156AEE9EE390}"/>
              </a:ext>
            </a:extLst>
          </p:cNvPr>
          <p:cNvSpPr/>
          <p:nvPr/>
        </p:nvSpPr>
        <p:spPr>
          <a:xfrm>
            <a:off x="1293951" y="3688917"/>
            <a:ext cx="5514319" cy="7498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t>Written to discuss new challenges </a:t>
            </a:r>
          </a:p>
          <a:p>
            <a:pPr lvl="0" algn="ctr"/>
            <a:r>
              <a:rPr lang="zh-TW" altLang="en-US" dirty="0"/>
              <a:t>写来论新的挑战</a:t>
            </a:r>
          </a:p>
        </p:txBody>
      </p:sp>
      <p:sp>
        <p:nvSpPr>
          <p:cNvPr id="21" name="Rounded Rectangle 20">
            <a:extLst>
              <a:ext uri="{FF2B5EF4-FFF2-40B4-BE49-F238E27FC236}">
                <a16:creationId xmlns:a16="http://schemas.microsoft.com/office/drawing/2014/main" id="{76B15EBC-9EDC-2FD1-7DF1-773B5FB2ED3D}"/>
              </a:ext>
            </a:extLst>
          </p:cNvPr>
          <p:cNvSpPr/>
          <p:nvPr/>
        </p:nvSpPr>
        <p:spPr>
          <a:xfrm>
            <a:off x="1293951" y="4556699"/>
            <a:ext cx="5514319" cy="7498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t>Written to teach about God’s nature</a:t>
            </a:r>
          </a:p>
          <a:p>
            <a:pPr lvl="0" algn="ctr"/>
            <a:r>
              <a:rPr lang="zh-TW" altLang="en-US" dirty="0"/>
              <a:t>为教导上帝的本性而写</a:t>
            </a:r>
            <a:endParaRPr lang="en-US" dirty="0"/>
          </a:p>
        </p:txBody>
      </p:sp>
      <p:sp>
        <p:nvSpPr>
          <p:cNvPr id="22" name="Rounded Rectangle 21">
            <a:extLst>
              <a:ext uri="{FF2B5EF4-FFF2-40B4-BE49-F238E27FC236}">
                <a16:creationId xmlns:a16="http://schemas.microsoft.com/office/drawing/2014/main" id="{42211AF5-9A79-7DB7-471E-EC2DE9A25243}"/>
              </a:ext>
            </a:extLst>
          </p:cNvPr>
          <p:cNvSpPr/>
          <p:nvPr/>
        </p:nvSpPr>
        <p:spPr>
          <a:xfrm>
            <a:off x="1293951" y="5407910"/>
            <a:ext cx="5514319" cy="7498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t>Written to teach how to identify believers </a:t>
            </a:r>
          </a:p>
          <a:p>
            <a:pPr lvl="0" algn="ctr"/>
            <a:r>
              <a:rPr lang="zh-TW" altLang="en-US" dirty="0"/>
              <a:t>写教导如何识别信徒</a:t>
            </a:r>
          </a:p>
        </p:txBody>
      </p:sp>
    </p:spTree>
    <p:extLst>
      <p:ext uri="{BB962C8B-B14F-4D97-AF65-F5344CB8AC3E}">
        <p14:creationId xmlns:p14="http://schemas.microsoft.com/office/powerpoint/2010/main" val="921970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2C7D812-0771-4D00-92C7-CB0E83EE75A5}"/>
              </a:ext>
            </a:extLst>
          </p:cNvPr>
          <p:cNvSpPr>
            <a:spLocks noGrp="1"/>
          </p:cNvSpPr>
          <p:nvPr>
            <p:ph type="title"/>
          </p:nvPr>
        </p:nvSpPr>
        <p:spPr>
          <a:xfrm>
            <a:off x="1198182" y="559813"/>
            <a:ext cx="4987809" cy="1664573"/>
          </a:xfrm>
        </p:spPr>
        <p:txBody>
          <a:bodyPr/>
          <a:lstStyle/>
          <a:p>
            <a:r>
              <a:rPr lang="en-US" sz="4800" dirty="0"/>
              <a:t>Discussion Time</a:t>
            </a:r>
            <a:br>
              <a:rPr lang="en-US" sz="4800" dirty="0"/>
            </a:br>
            <a:r>
              <a:rPr lang="zh-TW" altLang="en-US" sz="4000" dirty="0"/>
              <a:t>讨论时间</a:t>
            </a:r>
            <a:endParaRPr lang="en-US" sz="4800" dirty="0"/>
          </a:p>
        </p:txBody>
      </p:sp>
      <p:sp>
        <p:nvSpPr>
          <p:cNvPr id="13" name="Content Placeholder 12">
            <a:extLst>
              <a:ext uri="{FF2B5EF4-FFF2-40B4-BE49-F238E27FC236}">
                <a16:creationId xmlns:a16="http://schemas.microsoft.com/office/drawing/2014/main" id="{02338824-BECA-4FA6-8497-F1FDE9B960EF}"/>
              </a:ext>
            </a:extLst>
          </p:cNvPr>
          <p:cNvSpPr>
            <a:spLocks noGrp="1"/>
          </p:cNvSpPr>
          <p:nvPr>
            <p:ph idx="1"/>
          </p:nvPr>
        </p:nvSpPr>
        <p:spPr>
          <a:xfrm>
            <a:off x="1185756" y="2384474"/>
            <a:ext cx="4987488" cy="3728613"/>
          </a:xfrm>
        </p:spPr>
        <p:txBody>
          <a:bodyPr>
            <a:normAutofit/>
          </a:bodyPr>
          <a:lstStyle/>
          <a:p>
            <a:r>
              <a:rPr lang="en-US" sz="4000" dirty="0"/>
              <a:t>What is love? (2-3 minutes)</a:t>
            </a:r>
          </a:p>
          <a:p>
            <a:r>
              <a:rPr lang="zh-TW" altLang="en-US" sz="3600" dirty="0"/>
              <a:t>什么是爱？</a:t>
            </a:r>
            <a:endParaRPr lang="en-US" sz="3600" dirty="0"/>
          </a:p>
        </p:txBody>
      </p:sp>
      <p:pic>
        <p:nvPicPr>
          <p:cNvPr id="26" name="Picture Placeholder 25">
            <a:extLst>
              <a:ext uri="{FF2B5EF4-FFF2-40B4-BE49-F238E27FC236}">
                <a16:creationId xmlns:a16="http://schemas.microsoft.com/office/drawing/2014/main" id="{BA2BB443-534E-40FE-9FA6-A8C4647FF1B7}"/>
              </a:ext>
            </a:extLst>
          </p:cNvPr>
          <p:cNvPicPr>
            <a:picLocks noGrp="1" noChangeAspect="1"/>
          </p:cNvPicPr>
          <p:nvPr>
            <p:ph type="pic" sz="quarter" idx="13"/>
          </p:nvPr>
        </p:nvPicPr>
        <p:blipFill rotWithShape="1">
          <a:blip r:embed="rId2"/>
          <a:srcRect l="50141" t="9385" r="4833" b="17275"/>
          <a:stretch/>
        </p:blipFill>
        <p:spPr>
          <a:xfrm>
            <a:off x="6508749" y="927462"/>
            <a:ext cx="5132388" cy="5067731"/>
          </a:xfrm>
        </p:spPr>
      </p:pic>
      <p:sp>
        <p:nvSpPr>
          <p:cNvPr id="7" name="Slide Number Placeholder 6">
            <a:extLst>
              <a:ext uri="{FF2B5EF4-FFF2-40B4-BE49-F238E27FC236}">
                <a16:creationId xmlns:a16="http://schemas.microsoft.com/office/drawing/2014/main" id="{00959A09-3D6B-4D8D-AB3E-BB106DC088E2}"/>
              </a:ext>
            </a:extLst>
          </p:cNvPr>
          <p:cNvSpPr>
            <a:spLocks noGrp="1"/>
          </p:cNvSpPr>
          <p:nvPr>
            <p:ph type="sldNum" sz="quarter" idx="12"/>
          </p:nvPr>
        </p:nvSpPr>
        <p:spPr>
          <a:xfrm>
            <a:off x="9906000" y="6356350"/>
            <a:ext cx="1447800" cy="365125"/>
          </a:xfrm>
        </p:spPr>
        <p:txBody>
          <a:bodyPr/>
          <a:lstStyle/>
          <a:p>
            <a:fld id="{73B850FF-6169-4056-8077-06FFA93A5366}" type="slidenum">
              <a:rPr lang="en-US" smtClean="0"/>
              <a:pPr/>
              <a:t>9</a:t>
            </a:fld>
            <a:endParaRPr lang="en-US" dirty="0"/>
          </a:p>
        </p:txBody>
      </p:sp>
    </p:spTree>
    <p:extLst>
      <p:ext uri="{BB962C8B-B14F-4D97-AF65-F5344CB8AC3E}">
        <p14:creationId xmlns:p14="http://schemas.microsoft.com/office/powerpoint/2010/main" val="83223309"/>
      </p:ext>
    </p:extLst>
  </p:cSld>
  <p:clrMapOvr>
    <a:masterClrMapping/>
  </p:clrMapOvr>
</p:sld>
</file>

<file path=ppt/theme/theme1.xml><?xml version="1.0" encoding="utf-8"?>
<a:theme xmlns:a="http://schemas.openxmlformats.org/drawingml/2006/main" name="ExploreVTI">
  <a:themeElements>
    <a:clrScheme name="Custom 33">
      <a:dk1>
        <a:sysClr val="windowText" lastClr="000000"/>
      </a:dk1>
      <a:lt1>
        <a:sysClr val="window" lastClr="FFFFFF"/>
      </a:lt1>
      <a:dk2>
        <a:srgbClr val="201449"/>
      </a:dk2>
      <a:lt2>
        <a:srgbClr val="F3F0E9"/>
      </a:lt2>
      <a:accent1>
        <a:srgbClr val="E45221"/>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F01AD9-F5BE-4467-A2B6-F080EB176088}">
  <ds:schemaRefs>
    <ds:schemaRef ds:uri="http://schemas.microsoft.com/sharepoint/v3/contenttype/forms"/>
  </ds:schemaRefs>
</ds:datastoreItem>
</file>

<file path=customXml/itemProps2.xml><?xml version="1.0" encoding="utf-8"?>
<ds:datastoreItem xmlns:ds="http://schemas.openxmlformats.org/officeDocument/2006/customXml" ds:itemID="{3D977A2A-9AF2-4E1E-9C52-3CE0178B1CF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86EAFCE9-5102-4DAA-8747-40B4A7428A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Explore design</Template>
  <TotalTime>112</TotalTime>
  <Words>1297</Words>
  <Application>Microsoft Macintosh PowerPoint</Application>
  <PresentationFormat>Widescreen</PresentationFormat>
  <Paragraphs>91</Paragraphs>
  <Slides>17</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AvenirNext LT Pro Medium</vt:lpstr>
      <vt:lpstr>Arial</vt:lpstr>
      <vt:lpstr>Avenir Next LT Pro</vt:lpstr>
      <vt:lpstr>Calibri</vt:lpstr>
      <vt:lpstr>Posterama</vt:lpstr>
      <vt:lpstr>ExploreVTI</vt:lpstr>
      <vt:lpstr>Fearless 不要怕</vt:lpstr>
      <vt:lpstr>I John 约翰一书 4:7-21</vt:lpstr>
      <vt:lpstr>PowerPoint Presentation</vt:lpstr>
      <vt:lpstr>PowerPoint Presentation</vt:lpstr>
      <vt:lpstr>PowerPoint Presentation</vt:lpstr>
      <vt:lpstr>PowerPoint Presentation</vt:lpstr>
      <vt:lpstr>PowerPoint Presentation</vt:lpstr>
      <vt:lpstr>1 John</vt:lpstr>
      <vt:lpstr>Discussion Time 讨论时间</vt:lpstr>
      <vt:lpstr>Revealed Love 显露的爱</vt:lpstr>
      <vt:lpstr>Revealed Love 显露的爱</vt:lpstr>
      <vt:lpstr>Believed Love 相信爱</vt:lpstr>
      <vt:lpstr>I John 約翰一書 4:12</vt:lpstr>
      <vt:lpstr>PowerPoint Presentation</vt:lpstr>
      <vt:lpstr>Perfected Love 完全的爱</vt:lpstr>
      <vt:lpstr>How God’s love makes us fearless 上帝的爱如何使我们无所畏惧</vt:lpstr>
      <vt:lpstr>Things to Consider 需要思考的事情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Fearless</dc:title>
  <dc:creator>Corey Vaughan</dc:creator>
  <cp:lastModifiedBy>LCCC Church</cp:lastModifiedBy>
  <cp:revision>9</cp:revision>
  <dcterms:created xsi:type="dcterms:W3CDTF">2022-06-29T18:19:18Z</dcterms:created>
  <dcterms:modified xsi:type="dcterms:W3CDTF">2022-06-29T21:13:00Z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