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80" r:id="rId3"/>
    <p:sldId id="256" r:id="rId4"/>
    <p:sldId id="281" r:id="rId5"/>
    <p:sldId id="282" r:id="rId6"/>
    <p:sldId id="285" r:id="rId7"/>
    <p:sldId id="286" r:id="rId8"/>
    <p:sldId id="287" r:id="rId9"/>
    <p:sldId id="288" r:id="rId10"/>
    <p:sldId id="290" r:id="rId11"/>
    <p:sldId id="289" r:id="rId12"/>
    <p:sldId id="291" r:id="rId13"/>
    <p:sldId id="283" r:id="rId14"/>
    <p:sldId id="292" r:id="rId15"/>
    <p:sldId id="284" r:id="rId16"/>
    <p:sldId id="293" r:id="rId17"/>
    <p:sldId id="294" r:id="rId18"/>
    <p:sldId id="295" r:id="rId19"/>
    <p:sldId id="296" r:id="rId20"/>
    <p:sldId id="297" r:id="rId21"/>
    <p:sldId id="298" r:id="rId22"/>
    <p:sldId id="299" r:id="rId23"/>
    <p:sldId id="30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2"/>
    <p:restoredTop sz="94762"/>
  </p:normalViewPr>
  <p:slideViewPr>
    <p:cSldViewPr snapToGrid="0">
      <p:cViewPr varScale="1">
        <p:scale>
          <a:sx n="117" d="100"/>
          <a:sy n="117" d="100"/>
        </p:scale>
        <p:origin x="6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7E9B3-6D18-5C6F-864B-2F7A556CB4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F72094-8083-E152-5774-48D35302F5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8E7F58-48AC-3ED9-AB2A-91720D3E48F4}"/>
              </a:ext>
            </a:extLst>
          </p:cNvPr>
          <p:cNvSpPr>
            <a:spLocks noGrp="1"/>
          </p:cNvSpPr>
          <p:nvPr>
            <p:ph type="dt" sz="half" idx="10"/>
          </p:nvPr>
        </p:nvSpPr>
        <p:spPr/>
        <p:txBody>
          <a:bodyPr/>
          <a:lstStyle/>
          <a:p>
            <a:fld id="{BE935010-DFD5-A544-814F-339559115470}" type="datetimeFigureOut">
              <a:rPr lang="en-US" smtClean="0"/>
              <a:t>9/15/22</a:t>
            </a:fld>
            <a:endParaRPr lang="en-US"/>
          </a:p>
        </p:txBody>
      </p:sp>
      <p:sp>
        <p:nvSpPr>
          <p:cNvPr id="5" name="Footer Placeholder 4">
            <a:extLst>
              <a:ext uri="{FF2B5EF4-FFF2-40B4-BE49-F238E27FC236}">
                <a16:creationId xmlns:a16="http://schemas.microsoft.com/office/drawing/2014/main" id="{7195BC17-0D0D-B890-BC9F-78E442B90F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4C6B97-C032-125F-751D-2536712A4E6C}"/>
              </a:ext>
            </a:extLst>
          </p:cNvPr>
          <p:cNvSpPr>
            <a:spLocks noGrp="1"/>
          </p:cNvSpPr>
          <p:nvPr>
            <p:ph type="sldNum" sz="quarter" idx="12"/>
          </p:nvPr>
        </p:nvSpPr>
        <p:spPr/>
        <p:txBody>
          <a:bodyPr/>
          <a:lstStyle/>
          <a:p>
            <a:fld id="{F7B7F7A0-EE8A-FC43-8BAE-53A20C1923D0}" type="slidenum">
              <a:rPr lang="en-US" smtClean="0"/>
              <a:t>‹#›</a:t>
            </a:fld>
            <a:endParaRPr lang="en-US"/>
          </a:p>
        </p:txBody>
      </p:sp>
    </p:spTree>
    <p:extLst>
      <p:ext uri="{BB962C8B-B14F-4D97-AF65-F5344CB8AC3E}">
        <p14:creationId xmlns:p14="http://schemas.microsoft.com/office/powerpoint/2010/main" val="54840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30C00-61F5-5ABB-5CE2-8B00F811D9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D5A378-0041-CB71-5C5E-D51315B15F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A35707-7C6B-3344-DBEE-D3EAC37A0C44}"/>
              </a:ext>
            </a:extLst>
          </p:cNvPr>
          <p:cNvSpPr>
            <a:spLocks noGrp="1"/>
          </p:cNvSpPr>
          <p:nvPr>
            <p:ph type="dt" sz="half" idx="10"/>
          </p:nvPr>
        </p:nvSpPr>
        <p:spPr/>
        <p:txBody>
          <a:bodyPr/>
          <a:lstStyle/>
          <a:p>
            <a:fld id="{BE935010-DFD5-A544-814F-339559115470}" type="datetimeFigureOut">
              <a:rPr lang="en-US" smtClean="0"/>
              <a:t>9/15/22</a:t>
            </a:fld>
            <a:endParaRPr lang="en-US"/>
          </a:p>
        </p:txBody>
      </p:sp>
      <p:sp>
        <p:nvSpPr>
          <p:cNvPr id="5" name="Footer Placeholder 4">
            <a:extLst>
              <a:ext uri="{FF2B5EF4-FFF2-40B4-BE49-F238E27FC236}">
                <a16:creationId xmlns:a16="http://schemas.microsoft.com/office/drawing/2014/main" id="{47C0B4B9-5059-4D06-40BE-0851B1BF7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36AE2F-FDF7-D4BD-50E5-3D6C3D1BE7EF}"/>
              </a:ext>
            </a:extLst>
          </p:cNvPr>
          <p:cNvSpPr>
            <a:spLocks noGrp="1"/>
          </p:cNvSpPr>
          <p:nvPr>
            <p:ph type="sldNum" sz="quarter" idx="12"/>
          </p:nvPr>
        </p:nvSpPr>
        <p:spPr/>
        <p:txBody>
          <a:bodyPr/>
          <a:lstStyle/>
          <a:p>
            <a:fld id="{F7B7F7A0-EE8A-FC43-8BAE-53A20C1923D0}" type="slidenum">
              <a:rPr lang="en-US" smtClean="0"/>
              <a:t>‹#›</a:t>
            </a:fld>
            <a:endParaRPr lang="en-US"/>
          </a:p>
        </p:txBody>
      </p:sp>
    </p:spTree>
    <p:extLst>
      <p:ext uri="{BB962C8B-B14F-4D97-AF65-F5344CB8AC3E}">
        <p14:creationId xmlns:p14="http://schemas.microsoft.com/office/powerpoint/2010/main" val="2438690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186D54-241B-FB0B-3333-F3AE44B2DE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D0226C-AA15-8811-02E0-440A0C7A70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9E905E-A47C-ED2A-BCE8-E1F0CB8C340C}"/>
              </a:ext>
            </a:extLst>
          </p:cNvPr>
          <p:cNvSpPr>
            <a:spLocks noGrp="1"/>
          </p:cNvSpPr>
          <p:nvPr>
            <p:ph type="dt" sz="half" idx="10"/>
          </p:nvPr>
        </p:nvSpPr>
        <p:spPr/>
        <p:txBody>
          <a:bodyPr/>
          <a:lstStyle/>
          <a:p>
            <a:fld id="{BE935010-DFD5-A544-814F-339559115470}" type="datetimeFigureOut">
              <a:rPr lang="en-US" smtClean="0"/>
              <a:t>9/15/22</a:t>
            </a:fld>
            <a:endParaRPr lang="en-US"/>
          </a:p>
        </p:txBody>
      </p:sp>
      <p:sp>
        <p:nvSpPr>
          <p:cNvPr id="5" name="Footer Placeholder 4">
            <a:extLst>
              <a:ext uri="{FF2B5EF4-FFF2-40B4-BE49-F238E27FC236}">
                <a16:creationId xmlns:a16="http://schemas.microsoft.com/office/drawing/2014/main" id="{68B6A899-709B-0BD0-60F5-DD137F649F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34A8DF-B939-A15F-1B43-E8C839F5CAD9}"/>
              </a:ext>
            </a:extLst>
          </p:cNvPr>
          <p:cNvSpPr>
            <a:spLocks noGrp="1"/>
          </p:cNvSpPr>
          <p:nvPr>
            <p:ph type="sldNum" sz="quarter" idx="12"/>
          </p:nvPr>
        </p:nvSpPr>
        <p:spPr/>
        <p:txBody>
          <a:bodyPr/>
          <a:lstStyle/>
          <a:p>
            <a:fld id="{F7B7F7A0-EE8A-FC43-8BAE-53A20C1923D0}" type="slidenum">
              <a:rPr lang="en-US" smtClean="0"/>
              <a:t>‹#›</a:t>
            </a:fld>
            <a:endParaRPr lang="en-US"/>
          </a:p>
        </p:txBody>
      </p:sp>
    </p:spTree>
    <p:extLst>
      <p:ext uri="{BB962C8B-B14F-4D97-AF65-F5344CB8AC3E}">
        <p14:creationId xmlns:p14="http://schemas.microsoft.com/office/powerpoint/2010/main" val="2091127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EA263-F4E4-F5F1-16DB-B4E75202EE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C50DEE-1362-4C9F-383B-6AFB8D6693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C7FF65-FDB0-414B-8451-82C2DEAD7E7B}"/>
              </a:ext>
            </a:extLst>
          </p:cNvPr>
          <p:cNvSpPr>
            <a:spLocks noGrp="1"/>
          </p:cNvSpPr>
          <p:nvPr>
            <p:ph type="dt" sz="half" idx="10"/>
          </p:nvPr>
        </p:nvSpPr>
        <p:spPr/>
        <p:txBody>
          <a:bodyPr/>
          <a:lstStyle/>
          <a:p>
            <a:fld id="{BE935010-DFD5-A544-814F-339559115470}" type="datetimeFigureOut">
              <a:rPr lang="en-US" smtClean="0"/>
              <a:t>9/15/22</a:t>
            </a:fld>
            <a:endParaRPr lang="en-US"/>
          </a:p>
        </p:txBody>
      </p:sp>
      <p:sp>
        <p:nvSpPr>
          <p:cNvPr id="5" name="Footer Placeholder 4">
            <a:extLst>
              <a:ext uri="{FF2B5EF4-FFF2-40B4-BE49-F238E27FC236}">
                <a16:creationId xmlns:a16="http://schemas.microsoft.com/office/drawing/2014/main" id="{1B84B389-518F-874A-D3A1-CA30E84797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DE5DA4-ECC8-0B79-DDAB-89D5BD762B84}"/>
              </a:ext>
            </a:extLst>
          </p:cNvPr>
          <p:cNvSpPr>
            <a:spLocks noGrp="1"/>
          </p:cNvSpPr>
          <p:nvPr>
            <p:ph type="sldNum" sz="quarter" idx="12"/>
          </p:nvPr>
        </p:nvSpPr>
        <p:spPr/>
        <p:txBody>
          <a:bodyPr/>
          <a:lstStyle/>
          <a:p>
            <a:fld id="{F7B7F7A0-EE8A-FC43-8BAE-53A20C1923D0}" type="slidenum">
              <a:rPr lang="en-US" smtClean="0"/>
              <a:t>‹#›</a:t>
            </a:fld>
            <a:endParaRPr lang="en-US"/>
          </a:p>
        </p:txBody>
      </p:sp>
    </p:spTree>
    <p:extLst>
      <p:ext uri="{BB962C8B-B14F-4D97-AF65-F5344CB8AC3E}">
        <p14:creationId xmlns:p14="http://schemas.microsoft.com/office/powerpoint/2010/main" val="3346955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489B5-ACCA-D674-481B-D3DCF4ED55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993DA2-F489-0C3F-427D-FBB51D9F51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AEFE69-0B5E-26AC-CD9E-1AAE57BFEFBD}"/>
              </a:ext>
            </a:extLst>
          </p:cNvPr>
          <p:cNvSpPr>
            <a:spLocks noGrp="1"/>
          </p:cNvSpPr>
          <p:nvPr>
            <p:ph type="dt" sz="half" idx="10"/>
          </p:nvPr>
        </p:nvSpPr>
        <p:spPr/>
        <p:txBody>
          <a:bodyPr/>
          <a:lstStyle/>
          <a:p>
            <a:fld id="{BE935010-DFD5-A544-814F-339559115470}" type="datetimeFigureOut">
              <a:rPr lang="en-US" smtClean="0"/>
              <a:t>9/15/22</a:t>
            </a:fld>
            <a:endParaRPr lang="en-US"/>
          </a:p>
        </p:txBody>
      </p:sp>
      <p:sp>
        <p:nvSpPr>
          <p:cNvPr id="5" name="Footer Placeholder 4">
            <a:extLst>
              <a:ext uri="{FF2B5EF4-FFF2-40B4-BE49-F238E27FC236}">
                <a16:creationId xmlns:a16="http://schemas.microsoft.com/office/drawing/2014/main" id="{BB819449-5D41-E3B3-4CE5-EEE3D56DF6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268C82-6A3E-6299-5A34-34792108DEAA}"/>
              </a:ext>
            </a:extLst>
          </p:cNvPr>
          <p:cNvSpPr>
            <a:spLocks noGrp="1"/>
          </p:cNvSpPr>
          <p:nvPr>
            <p:ph type="sldNum" sz="quarter" idx="12"/>
          </p:nvPr>
        </p:nvSpPr>
        <p:spPr/>
        <p:txBody>
          <a:bodyPr/>
          <a:lstStyle/>
          <a:p>
            <a:fld id="{F7B7F7A0-EE8A-FC43-8BAE-53A20C1923D0}" type="slidenum">
              <a:rPr lang="en-US" smtClean="0"/>
              <a:t>‹#›</a:t>
            </a:fld>
            <a:endParaRPr lang="en-US"/>
          </a:p>
        </p:txBody>
      </p:sp>
    </p:spTree>
    <p:extLst>
      <p:ext uri="{BB962C8B-B14F-4D97-AF65-F5344CB8AC3E}">
        <p14:creationId xmlns:p14="http://schemas.microsoft.com/office/powerpoint/2010/main" val="156969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A093-1B2D-30E6-4215-7A55ED5716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4FA52C-9835-532F-3FB7-1929C4660B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280EE2-FB57-099C-7FAA-06F6DCEF01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0F8106-C8AE-D753-9242-7996C3444C05}"/>
              </a:ext>
            </a:extLst>
          </p:cNvPr>
          <p:cNvSpPr>
            <a:spLocks noGrp="1"/>
          </p:cNvSpPr>
          <p:nvPr>
            <p:ph type="dt" sz="half" idx="10"/>
          </p:nvPr>
        </p:nvSpPr>
        <p:spPr/>
        <p:txBody>
          <a:bodyPr/>
          <a:lstStyle/>
          <a:p>
            <a:fld id="{BE935010-DFD5-A544-814F-339559115470}" type="datetimeFigureOut">
              <a:rPr lang="en-US" smtClean="0"/>
              <a:t>9/15/22</a:t>
            </a:fld>
            <a:endParaRPr lang="en-US"/>
          </a:p>
        </p:txBody>
      </p:sp>
      <p:sp>
        <p:nvSpPr>
          <p:cNvPr id="6" name="Footer Placeholder 5">
            <a:extLst>
              <a:ext uri="{FF2B5EF4-FFF2-40B4-BE49-F238E27FC236}">
                <a16:creationId xmlns:a16="http://schemas.microsoft.com/office/drawing/2014/main" id="{8AEEC349-628E-4F9A-B02E-4B5F5B7106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D4F5B4-F6A4-817B-5075-D78E24092EA1}"/>
              </a:ext>
            </a:extLst>
          </p:cNvPr>
          <p:cNvSpPr>
            <a:spLocks noGrp="1"/>
          </p:cNvSpPr>
          <p:nvPr>
            <p:ph type="sldNum" sz="quarter" idx="12"/>
          </p:nvPr>
        </p:nvSpPr>
        <p:spPr/>
        <p:txBody>
          <a:bodyPr/>
          <a:lstStyle/>
          <a:p>
            <a:fld id="{F7B7F7A0-EE8A-FC43-8BAE-53A20C1923D0}" type="slidenum">
              <a:rPr lang="en-US" smtClean="0"/>
              <a:t>‹#›</a:t>
            </a:fld>
            <a:endParaRPr lang="en-US"/>
          </a:p>
        </p:txBody>
      </p:sp>
    </p:spTree>
    <p:extLst>
      <p:ext uri="{BB962C8B-B14F-4D97-AF65-F5344CB8AC3E}">
        <p14:creationId xmlns:p14="http://schemas.microsoft.com/office/powerpoint/2010/main" val="1736796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1A5F1-E88C-A25F-2940-894475CD99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C10675-C874-569E-969C-408007F7D3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530864-E0B2-E219-C28F-C05B30D672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1FD748-26AA-D687-D88B-613258C8EE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26FE84-18E3-38AA-AE3D-95DE5D1043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1BA41D-FF05-01B0-D798-087CAD336DDD}"/>
              </a:ext>
            </a:extLst>
          </p:cNvPr>
          <p:cNvSpPr>
            <a:spLocks noGrp="1"/>
          </p:cNvSpPr>
          <p:nvPr>
            <p:ph type="dt" sz="half" idx="10"/>
          </p:nvPr>
        </p:nvSpPr>
        <p:spPr/>
        <p:txBody>
          <a:bodyPr/>
          <a:lstStyle/>
          <a:p>
            <a:fld id="{BE935010-DFD5-A544-814F-339559115470}" type="datetimeFigureOut">
              <a:rPr lang="en-US" smtClean="0"/>
              <a:t>9/15/22</a:t>
            </a:fld>
            <a:endParaRPr lang="en-US"/>
          </a:p>
        </p:txBody>
      </p:sp>
      <p:sp>
        <p:nvSpPr>
          <p:cNvPr id="8" name="Footer Placeholder 7">
            <a:extLst>
              <a:ext uri="{FF2B5EF4-FFF2-40B4-BE49-F238E27FC236}">
                <a16:creationId xmlns:a16="http://schemas.microsoft.com/office/drawing/2014/main" id="{CFF25B21-97CD-0141-1EF9-DFD4FCB0D0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D65700-CAEC-6C15-0888-09F14EFC50F4}"/>
              </a:ext>
            </a:extLst>
          </p:cNvPr>
          <p:cNvSpPr>
            <a:spLocks noGrp="1"/>
          </p:cNvSpPr>
          <p:nvPr>
            <p:ph type="sldNum" sz="quarter" idx="12"/>
          </p:nvPr>
        </p:nvSpPr>
        <p:spPr/>
        <p:txBody>
          <a:bodyPr/>
          <a:lstStyle/>
          <a:p>
            <a:fld id="{F7B7F7A0-EE8A-FC43-8BAE-53A20C1923D0}" type="slidenum">
              <a:rPr lang="en-US" smtClean="0"/>
              <a:t>‹#›</a:t>
            </a:fld>
            <a:endParaRPr lang="en-US"/>
          </a:p>
        </p:txBody>
      </p:sp>
    </p:spTree>
    <p:extLst>
      <p:ext uri="{BB962C8B-B14F-4D97-AF65-F5344CB8AC3E}">
        <p14:creationId xmlns:p14="http://schemas.microsoft.com/office/powerpoint/2010/main" val="777227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E47FC-27EF-48F8-69A5-E6E4F1E2C6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458540-DB5D-8DA8-F134-F54D24938442}"/>
              </a:ext>
            </a:extLst>
          </p:cNvPr>
          <p:cNvSpPr>
            <a:spLocks noGrp="1"/>
          </p:cNvSpPr>
          <p:nvPr>
            <p:ph type="dt" sz="half" idx="10"/>
          </p:nvPr>
        </p:nvSpPr>
        <p:spPr/>
        <p:txBody>
          <a:bodyPr/>
          <a:lstStyle/>
          <a:p>
            <a:fld id="{BE935010-DFD5-A544-814F-339559115470}" type="datetimeFigureOut">
              <a:rPr lang="en-US" smtClean="0"/>
              <a:t>9/15/22</a:t>
            </a:fld>
            <a:endParaRPr lang="en-US"/>
          </a:p>
        </p:txBody>
      </p:sp>
      <p:sp>
        <p:nvSpPr>
          <p:cNvPr id="4" name="Footer Placeholder 3">
            <a:extLst>
              <a:ext uri="{FF2B5EF4-FFF2-40B4-BE49-F238E27FC236}">
                <a16:creationId xmlns:a16="http://schemas.microsoft.com/office/drawing/2014/main" id="{008C4F79-3A44-E225-FF9F-400F7862FF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8C1BF8-2704-AD62-8358-8E25F311D290}"/>
              </a:ext>
            </a:extLst>
          </p:cNvPr>
          <p:cNvSpPr>
            <a:spLocks noGrp="1"/>
          </p:cNvSpPr>
          <p:nvPr>
            <p:ph type="sldNum" sz="quarter" idx="12"/>
          </p:nvPr>
        </p:nvSpPr>
        <p:spPr/>
        <p:txBody>
          <a:bodyPr/>
          <a:lstStyle/>
          <a:p>
            <a:fld id="{F7B7F7A0-EE8A-FC43-8BAE-53A20C1923D0}" type="slidenum">
              <a:rPr lang="en-US" smtClean="0"/>
              <a:t>‹#›</a:t>
            </a:fld>
            <a:endParaRPr lang="en-US"/>
          </a:p>
        </p:txBody>
      </p:sp>
    </p:spTree>
    <p:extLst>
      <p:ext uri="{BB962C8B-B14F-4D97-AF65-F5344CB8AC3E}">
        <p14:creationId xmlns:p14="http://schemas.microsoft.com/office/powerpoint/2010/main" val="13516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C2D344-6430-7179-4916-921A4DDAB555}"/>
              </a:ext>
            </a:extLst>
          </p:cNvPr>
          <p:cNvSpPr>
            <a:spLocks noGrp="1"/>
          </p:cNvSpPr>
          <p:nvPr>
            <p:ph type="dt" sz="half" idx="10"/>
          </p:nvPr>
        </p:nvSpPr>
        <p:spPr/>
        <p:txBody>
          <a:bodyPr/>
          <a:lstStyle/>
          <a:p>
            <a:fld id="{BE935010-DFD5-A544-814F-339559115470}" type="datetimeFigureOut">
              <a:rPr lang="en-US" smtClean="0"/>
              <a:t>9/15/22</a:t>
            </a:fld>
            <a:endParaRPr lang="en-US"/>
          </a:p>
        </p:txBody>
      </p:sp>
      <p:sp>
        <p:nvSpPr>
          <p:cNvPr id="3" name="Footer Placeholder 2">
            <a:extLst>
              <a:ext uri="{FF2B5EF4-FFF2-40B4-BE49-F238E27FC236}">
                <a16:creationId xmlns:a16="http://schemas.microsoft.com/office/drawing/2014/main" id="{1A15BBF4-7821-7BBE-ECBD-48FD525F1B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C2C79B-FCB7-E084-3A0C-14D1F897A91D}"/>
              </a:ext>
            </a:extLst>
          </p:cNvPr>
          <p:cNvSpPr>
            <a:spLocks noGrp="1"/>
          </p:cNvSpPr>
          <p:nvPr>
            <p:ph type="sldNum" sz="quarter" idx="12"/>
          </p:nvPr>
        </p:nvSpPr>
        <p:spPr/>
        <p:txBody>
          <a:bodyPr/>
          <a:lstStyle/>
          <a:p>
            <a:fld id="{F7B7F7A0-EE8A-FC43-8BAE-53A20C1923D0}" type="slidenum">
              <a:rPr lang="en-US" smtClean="0"/>
              <a:t>‹#›</a:t>
            </a:fld>
            <a:endParaRPr lang="en-US"/>
          </a:p>
        </p:txBody>
      </p:sp>
    </p:spTree>
    <p:extLst>
      <p:ext uri="{BB962C8B-B14F-4D97-AF65-F5344CB8AC3E}">
        <p14:creationId xmlns:p14="http://schemas.microsoft.com/office/powerpoint/2010/main" val="2026061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67CA3-6E0D-53D7-8EF2-D2AA0EC38D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0EA386-9396-442A-657F-6A9D908C4F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A3ABBE-B2F4-002E-B097-874AE7C6AD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6333B4-6BB9-ED54-1B0B-9B1242406862}"/>
              </a:ext>
            </a:extLst>
          </p:cNvPr>
          <p:cNvSpPr>
            <a:spLocks noGrp="1"/>
          </p:cNvSpPr>
          <p:nvPr>
            <p:ph type="dt" sz="half" idx="10"/>
          </p:nvPr>
        </p:nvSpPr>
        <p:spPr/>
        <p:txBody>
          <a:bodyPr/>
          <a:lstStyle/>
          <a:p>
            <a:fld id="{BE935010-DFD5-A544-814F-339559115470}" type="datetimeFigureOut">
              <a:rPr lang="en-US" smtClean="0"/>
              <a:t>9/15/22</a:t>
            </a:fld>
            <a:endParaRPr lang="en-US"/>
          </a:p>
        </p:txBody>
      </p:sp>
      <p:sp>
        <p:nvSpPr>
          <p:cNvPr id="6" name="Footer Placeholder 5">
            <a:extLst>
              <a:ext uri="{FF2B5EF4-FFF2-40B4-BE49-F238E27FC236}">
                <a16:creationId xmlns:a16="http://schemas.microsoft.com/office/drawing/2014/main" id="{8C0ACE7A-3486-E846-E28E-47ED8CEA95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15C771-5D8E-06BD-879A-03B92D5522E6}"/>
              </a:ext>
            </a:extLst>
          </p:cNvPr>
          <p:cNvSpPr>
            <a:spLocks noGrp="1"/>
          </p:cNvSpPr>
          <p:nvPr>
            <p:ph type="sldNum" sz="quarter" idx="12"/>
          </p:nvPr>
        </p:nvSpPr>
        <p:spPr/>
        <p:txBody>
          <a:bodyPr/>
          <a:lstStyle/>
          <a:p>
            <a:fld id="{F7B7F7A0-EE8A-FC43-8BAE-53A20C1923D0}" type="slidenum">
              <a:rPr lang="en-US" smtClean="0"/>
              <a:t>‹#›</a:t>
            </a:fld>
            <a:endParaRPr lang="en-US"/>
          </a:p>
        </p:txBody>
      </p:sp>
    </p:spTree>
    <p:extLst>
      <p:ext uri="{BB962C8B-B14F-4D97-AF65-F5344CB8AC3E}">
        <p14:creationId xmlns:p14="http://schemas.microsoft.com/office/powerpoint/2010/main" val="152259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0DB15-4FAB-8B0F-5CBC-65436FBB53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810D06-AB0E-44FE-1681-5B0ADAE667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8B4902-455C-774F-644E-22E4DE7D23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3D2097-DFBB-BD03-E6DC-6D644387E98E}"/>
              </a:ext>
            </a:extLst>
          </p:cNvPr>
          <p:cNvSpPr>
            <a:spLocks noGrp="1"/>
          </p:cNvSpPr>
          <p:nvPr>
            <p:ph type="dt" sz="half" idx="10"/>
          </p:nvPr>
        </p:nvSpPr>
        <p:spPr/>
        <p:txBody>
          <a:bodyPr/>
          <a:lstStyle/>
          <a:p>
            <a:fld id="{BE935010-DFD5-A544-814F-339559115470}" type="datetimeFigureOut">
              <a:rPr lang="en-US" smtClean="0"/>
              <a:t>9/15/22</a:t>
            </a:fld>
            <a:endParaRPr lang="en-US"/>
          </a:p>
        </p:txBody>
      </p:sp>
      <p:sp>
        <p:nvSpPr>
          <p:cNvPr id="6" name="Footer Placeholder 5">
            <a:extLst>
              <a:ext uri="{FF2B5EF4-FFF2-40B4-BE49-F238E27FC236}">
                <a16:creationId xmlns:a16="http://schemas.microsoft.com/office/drawing/2014/main" id="{F2309B28-CDCF-7CB5-AFFA-07344D45B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601960-07A2-6D6B-C938-3FFFD8D1CAFC}"/>
              </a:ext>
            </a:extLst>
          </p:cNvPr>
          <p:cNvSpPr>
            <a:spLocks noGrp="1"/>
          </p:cNvSpPr>
          <p:nvPr>
            <p:ph type="sldNum" sz="quarter" idx="12"/>
          </p:nvPr>
        </p:nvSpPr>
        <p:spPr/>
        <p:txBody>
          <a:bodyPr/>
          <a:lstStyle/>
          <a:p>
            <a:fld id="{F7B7F7A0-EE8A-FC43-8BAE-53A20C1923D0}" type="slidenum">
              <a:rPr lang="en-US" smtClean="0"/>
              <a:t>‹#›</a:t>
            </a:fld>
            <a:endParaRPr lang="en-US"/>
          </a:p>
        </p:txBody>
      </p:sp>
    </p:spTree>
    <p:extLst>
      <p:ext uri="{BB962C8B-B14F-4D97-AF65-F5344CB8AC3E}">
        <p14:creationId xmlns:p14="http://schemas.microsoft.com/office/powerpoint/2010/main" val="655983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E780B5-2008-F86F-D7D6-B7C505C7CC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DC14B4-82F0-6D29-AE33-BADBA3EA5F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523130-0ECF-CD8A-CE91-41C781901F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935010-DFD5-A544-814F-339559115470}" type="datetimeFigureOut">
              <a:rPr lang="en-US" smtClean="0"/>
              <a:t>9/15/22</a:t>
            </a:fld>
            <a:endParaRPr lang="en-US"/>
          </a:p>
        </p:txBody>
      </p:sp>
      <p:sp>
        <p:nvSpPr>
          <p:cNvPr id="5" name="Footer Placeholder 4">
            <a:extLst>
              <a:ext uri="{FF2B5EF4-FFF2-40B4-BE49-F238E27FC236}">
                <a16:creationId xmlns:a16="http://schemas.microsoft.com/office/drawing/2014/main" id="{B27D2F57-7DF3-232D-A96B-0F93826D8F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8665D-37E6-7AB7-1CBA-068BB954C3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B7F7A0-EE8A-FC43-8BAE-53A20C1923D0}" type="slidenum">
              <a:rPr lang="en-US" smtClean="0"/>
              <a:t>‹#›</a:t>
            </a:fld>
            <a:endParaRPr lang="en-US"/>
          </a:p>
        </p:txBody>
      </p:sp>
    </p:spTree>
    <p:extLst>
      <p:ext uri="{BB962C8B-B14F-4D97-AF65-F5344CB8AC3E}">
        <p14:creationId xmlns:p14="http://schemas.microsoft.com/office/powerpoint/2010/main" val="4200428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2AB139-E2AA-8A68-2816-9B584FBD3590}"/>
              </a:ext>
            </a:extLst>
          </p:cNvPr>
          <p:cNvPicPr>
            <a:picLocks noChangeAspect="1"/>
          </p:cNvPicPr>
          <p:nvPr/>
        </p:nvPicPr>
        <p:blipFill rotWithShape="1">
          <a:blip r:embed="rId2"/>
          <a:srcRect l="15408" r="-1" b="4834"/>
          <a:stretch/>
        </p:blipFill>
        <p:spPr>
          <a:xfrm>
            <a:off x="1" y="0"/>
            <a:ext cx="12192000" cy="6858001"/>
          </a:xfrm>
          <a:prstGeom prst="rect">
            <a:avLst/>
          </a:prstGeom>
        </p:spPr>
      </p:pic>
      <p:sp>
        <p:nvSpPr>
          <p:cNvPr id="8" name="TextBox 7">
            <a:extLst>
              <a:ext uri="{FF2B5EF4-FFF2-40B4-BE49-F238E27FC236}">
                <a16:creationId xmlns:a16="http://schemas.microsoft.com/office/drawing/2014/main" id="{DFAA4C21-F8A3-F09B-3482-5C74307A5B60}"/>
              </a:ext>
            </a:extLst>
          </p:cNvPr>
          <p:cNvSpPr txBox="1"/>
          <p:nvPr/>
        </p:nvSpPr>
        <p:spPr>
          <a:xfrm>
            <a:off x="3527458" y="303001"/>
            <a:ext cx="7743515" cy="1661993"/>
          </a:xfrm>
          <a:prstGeom prst="rect">
            <a:avLst/>
          </a:prstGeom>
          <a:noFill/>
        </p:spPr>
        <p:txBody>
          <a:bodyPr wrap="square">
            <a:spAutoFit/>
          </a:bodyPr>
          <a:lstStyle/>
          <a:p>
            <a:pPr algn="ctr"/>
            <a:r>
              <a:rPr lang="en-US" sz="6600" b="1" dirty="0" err="1">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愿顺服！付代价</a:t>
            </a:r>
            <a:r>
              <a:rPr lang="en-US" sz="6600" b="1"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a:t>
            </a:r>
          </a:p>
          <a:p>
            <a:pPr algn="ctr"/>
            <a:r>
              <a:rPr lang="en-US" sz="3600" dirty="0">
                <a:solidFill>
                  <a:schemeClr val="bg1"/>
                </a:solidFill>
                <a:effectLst>
                  <a:glow rad="63500">
                    <a:schemeClr val="tx1">
                      <a:alpha val="40000"/>
                    </a:schemeClr>
                  </a:glow>
                </a:effectLst>
                <a:latin typeface="Yu Gothic UI" panose="020B0500000000000000" pitchFamily="34" charset="-128"/>
                <a:ea typeface="Yu Gothic UI" panose="020B0500000000000000" pitchFamily="34" charset="-128"/>
              </a:rPr>
              <a:t>Be obedient! Comes with a price</a:t>
            </a:r>
            <a:r>
              <a:rPr lang="en-US" dirty="0">
                <a:effectLst>
                  <a:glow rad="63500">
                    <a:schemeClr val="tx1">
                      <a:alpha val="40000"/>
                    </a:schemeClr>
                  </a:glow>
                </a:effectLst>
              </a:rPr>
              <a:t>!</a:t>
            </a:r>
          </a:p>
        </p:txBody>
      </p:sp>
      <p:sp>
        <p:nvSpPr>
          <p:cNvPr id="10" name="TextBox 9">
            <a:extLst>
              <a:ext uri="{FF2B5EF4-FFF2-40B4-BE49-F238E27FC236}">
                <a16:creationId xmlns:a16="http://schemas.microsoft.com/office/drawing/2014/main" id="{245C00D5-4B09-FD91-FF2B-980DB2B0334E}"/>
              </a:ext>
            </a:extLst>
          </p:cNvPr>
          <p:cNvSpPr txBox="1"/>
          <p:nvPr/>
        </p:nvSpPr>
        <p:spPr>
          <a:xfrm>
            <a:off x="6478189" y="5600892"/>
            <a:ext cx="2868094" cy="954107"/>
          </a:xfrm>
          <a:prstGeom prst="rect">
            <a:avLst/>
          </a:prstGeom>
          <a:noFill/>
        </p:spPr>
        <p:txBody>
          <a:bodyPr wrap="none" rtlCol="0">
            <a:spAutoFit/>
          </a:bodyPr>
          <a:lstStyle/>
          <a:p>
            <a:pPr defTabSz="457200">
              <a:defRPr/>
            </a:pPr>
            <a:r>
              <a:rPr lang="en-US" sz="2800" dirty="0">
                <a:solidFill>
                  <a:prstClr val="white"/>
                </a:solidFill>
                <a:effectLst>
                  <a:glow rad="101600">
                    <a:prstClr val="black">
                      <a:alpha val="60000"/>
                    </a:prstClr>
                  </a:glow>
                </a:effectLst>
                <a:latin typeface="Yu Gothic UI" panose="020B0500000000000000" pitchFamily="34" charset="-128"/>
                <a:ea typeface="Yu Gothic UI" panose="020B0500000000000000" pitchFamily="34" charset="-128"/>
              </a:rPr>
              <a:t>Rev. Steven Fang</a:t>
            </a:r>
          </a:p>
          <a:p>
            <a:pPr defTabSz="457200">
              <a:defRPr/>
            </a:pPr>
            <a:r>
              <a:rPr lang="zh-TW" altLang="en-US" sz="2800" dirty="0">
                <a:solidFill>
                  <a:prstClr val="white"/>
                </a:solidFill>
                <a:effectLst>
                  <a:glow rad="101600">
                    <a:prstClr val="black">
                      <a:alpha val="60000"/>
                    </a:prstClr>
                  </a:glow>
                </a:effectLst>
                <a:latin typeface="Yu Gothic UI" panose="020B0500000000000000" pitchFamily="34" charset="-128"/>
                <a:ea typeface="Yu Gothic UI" panose="020B0500000000000000" pitchFamily="34" charset="-128"/>
              </a:rPr>
              <a:t>房正豪牧师</a:t>
            </a:r>
            <a:endParaRPr lang="en-US" sz="3200" dirty="0">
              <a:solidFill>
                <a:prstClr val="white"/>
              </a:solidFill>
              <a:effectLst>
                <a:glow rad="101600">
                  <a:prstClr val="black">
                    <a:alpha val="60000"/>
                  </a:prstClr>
                </a:glow>
                <a:outerShdw blurRad="50800" dist="38100" dir="2700000" algn="tl" rotWithShape="0">
                  <a:prstClr val="black">
                    <a:alpha val="40000"/>
                  </a:prstClr>
                </a:outerShd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14259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D3047C-8AFB-5577-32FE-ECBDD30EFB2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rcRect l="15408" r="-1" b="4834"/>
          <a:stretch/>
        </p:blipFill>
        <p:spPr>
          <a:xfrm>
            <a:off x="1" y="0"/>
            <a:ext cx="12192000" cy="6858001"/>
          </a:xfrm>
          <a:prstGeom prst="rect">
            <a:avLst/>
          </a:prstGeom>
        </p:spPr>
      </p:pic>
      <p:sp>
        <p:nvSpPr>
          <p:cNvPr id="6" name="TextBox 5">
            <a:extLst>
              <a:ext uri="{FF2B5EF4-FFF2-40B4-BE49-F238E27FC236}">
                <a16:creationId xmlns:a16="http://schemas.microsoft.com/office/drawing/2014/main" id="{7BDC8B48-2F9A-0DE5-B48F-CDECCB3C0FA5}"/>
              </a:ext>
            </a:extLst>
          </p:cNvPr>
          <p:cNvSpPr txBox="1"/>
          <p:nvPr/>
        </p:nvSpPr>
        <p:spPr>
          <a:xfrm>
            <a:off x="1908071" y="1318186"/>
            <a:ext cx="8693907" cy="2554545"/>
          </a:xfrm>
          <a:prstGeom prst="rect">
            <a:avLst/>
          </a:prstGeom>
          <a:noFill/>
        </p:spPr>
        <p:txBody>
          <a:bodyPr wrap="square" rtlCol="0">
            <a:spAutoFit/>
          </a:bodyPr>
          <a:lstStyle/>
          <a:p>
            <a:r>
              <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7 </a:t>
            </a:r>
            <a:r>
              <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他们或听，或不听，你只管将我的话告诉他们。他们是极其悖逆的。</a:t>
            </a:r>
            <a:endParaRPr lang="en-US" altLang="zh-TW" sz="3200" b="1">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a:p>
            <a:r>
              <a:rPr lang="en-US" altLang="zh-TW" sz="3200" b="1">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7 </a:t>
            </a:r>
            <a:r>
              <a:rPr lang="en-US" altLang="zh-TW"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You must speak my words to them, whether they listen or fail to listen, for they are rebellious.</a:t>
            </a:r>
          </a:p>
        </p:txBody>
      </p:sp>
    </p:spTree>
    <p:extLst>
      <p:ext uri="{BB962C8B-B14F-4D97-AF65-F5344CB8AC3E}">
        <p14:creationId xmlns:p14="http://schemas.microsoft.com/office/powerpoint/2010/main" val="1818253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D3047C-8AFB-5577-32FE-ECBDD30EFB2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rcRect l="15408" r="-1" b="4834"/>
          <a:stretch/>
        </p:blipFill>
        <p:spPr>
          <a:xfrm>
            <a:off x="1" y="0"/>
            <a:ext cx="12192000" cy="6858001"/>
          </a:xfrm>
          <a:prstGeom prst="rect">
            <a:avLst/>
          </a:prstGeom>
        </p:spPr>
      </p:pic>
      <p:sp>
        <p:nvSpPr>
          <p:cNvPr id="6" name="TextBox 5">
            <a:extLst>
              <a:ext uri="{FF2B5EF4-FFF2-40B4-BE49-F238E27FC236}">
                <a16:creationId xmlns:a16="http://schemas.microsoft.com/office/drawing/2014/main" id="{7BDC8B48-2F9A-0DE5-B48F-CDECCB3C0FA5}"/>
              </a:ext>
            </a:extLst>
          </p:cNvPr>
          <p:cNvSpPr txBox="1"/>
          <p:nvPr/>
        </p:nvSpPr>
        <p:spPr>
          <a:xfrm>
            <a:off x="1908071" y="1318186"/>
            <a:ext cx="8693907" cy="3046988"/>
          </a:xfrm>
          <a:prstGeom prst="rect">
            <a:avLst/>
          </a:prstGeom>
          <a:noFill/>
        </p:spPr>
        <p:txBody>
          <a:bodyPr wrap="square" rtlCol="0">
            <a:spAutoFit/>
          </a:bodyPr>
          <a:lstStyle/>
          <a:p>
            <a:r>
              <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以西結書 </a:t>
            </a:r>
            <a:r>
              <a:rPr lang="en-US" altLang="zh-TW"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Ezekiel 6-7</a:t>
            </a:r>
          </a:p>
          <a:p>
            <a:r>
              <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4 </a:t>
            </a:r>
            <a:r>
              <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你们要顺从耶和华你们的神，敬畏他，谨守他的诫命，听从他的话，事奉他，专靠他。</a:t>
            </a:r>
            <a:endPar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a:p>
            <a:r>
              <a:rPr lang="en-US" altLang="zh-TW"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4 The people to whom I am sending you are obstinate and stubborn. Say to them, ‘This is what the Sovereign Lord says.’ </a:t>
            </a:r>
          </a:p>
        </p:txBody>
      </p:sp>
    </p:spTree>
    <p:extLst>
      <p:ext uri="{BB962C8B-B14F-4D97-AF65-F5344CB8AC3E}">
        <p14:creationId xmlns:p14="http://schemas.microsoft.com/office/powerpoint/2010/main" val="3425542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D3047C-8AFB-5577-32FE-ECBDD30EFB2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rcRect l="15408" r="-1" b="4834"/>
          <a:stretch/>
        </p:blipFill>
        <p:spPr>
          <a:xfrm>
            <a:off x="0" y="0"/>
            <a:ext cx="12192000" cy="6858001"/>
          </a:xfrm>
          <a:prstGeom prst="rect">
            <a:avLst/>
          </a:prstGeom>
        </p:spPr>
      </p:pic>
      <p:sp>
        <p:nvSpPr>
          <p:cNvPr id="6" name="TextBox 5">
            <a:extLst>
              <a:ext uri="{FF2B5EF4-FFF2-40B4-BE49-F238E27FC236}">
                <a16:creationId xmlns:a16="http://schemas.microsoft.com/office/drawing/2014/main" id="{7BDC8B48-2F9A-0DE5-B48F-CDECCB3C0FA5}"/>
              </a:ext>
            </a:extLst>
          </p:cNvPr>
          <p:cNvSpPr txBox="1"/>
          <p:nvPr/>
        </p:nvSpPr>
        <p:spPr>
          <a:xfrm>
            <a:off x="1947828" y="1350261"/>
            <a:ext cx="8693907" cy="3046988"/>
          </a:xfrm>
          <a:prstGeom prst="rect">
            <a:avLst/>
          </a:prstGeom>
          <a:noFill/>
        </p:spPr>
        <p:txBody>
          <a:bodyPr wrap="square" rtlCol="0">
            <a:spAutoFit/>
          </a:bodyPr>
          <a:lstStyle/>
          <a:p>
            <a:r>
              <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申命記 </a:t>
            </a:r>
            <a:r>
              <a:rPr lang="en-US" altLang="zh-TW"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Deuteronomy 13:4</a:t>
            </a:r>
          </a:p>
          <a:p>
            <a:r>
              <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4 </a:t>
            </a:r>
            <a:r>
              <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你们要顺从耶和华你们的神，敬畏他，谨守他的诫命，听从他的话，事奉他，专靠他。</a:t>
            </a:r>
            <a:endPar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a:p>
            <a:r>
              <a:rPr lang="en-US" altLang="zh-TW"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4 It is the Lord your God you must follow, and him you must revere. Keep his commands and obey him; serve him and hold fast to him.</a:t>
            </a:r>
            <a:endPar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p:txBody>
      </p:sp>
    </p:spTree>
    <p:extLst>
      <p:ext uri="{BB962C8B-B14F-4D97-AF65-F5344CB8AC3E}">
        <p14:creationId xmlns:p14="http://schemas.microsoft.com/office/powerpoint/2010/main" val="2160746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D3047C-8AFB-5577-32FE-ECBDD30EFB2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rcRect l="15408" r="-1" b="4834"/>
          <a:stretch/>
        </p:blipFill>
        <p:spPr>
          <a:xfrm>
            <a:off x="1" y="0"/>
            <a:ext cx="12192000" cy="6858001"/>
          </a:xfrm>
          <a:prstGeom prst="rect">
            <a:avLst/>
          </a:prstGeom>
        </p:spPr>
      </p:pic>
      <p:pic>
        <p:nvPicPr>
          <p:cNvPr id="4" name="Picture 3">
            <a:extLst>
              <a:ext uri="{FF2B5EF4-FFF2-40B4-BE49-F238E27FC236}">
                <a16:creationId xmlns:a16="http://schemas.microsoft.com/office/drawing/2014/main" id="{30AC661E-5023-3CB3-B289-F4E87CEA6674}"/>
              </a:ext>
            </a:extLst>
          </p:cNvPr>
          <p:cNvPicPr>
            <a:picLocks noChangeAspect="1"/>
          </p:cNvPicPr>
          <p:nvPr/>
        </p:nvPicPr>
        <p:blipFill rotWithShape="1">
          <a:blip r:embed="rId4"/>
          <a:srcRect l="15605" r="14969"/>
          <a:stretch/>
        </p:blipFill>
        <p:spPr>
          <a:xfrm>
            <a:off x="1928190" y="571500"/>
            <a:ext cx="4333461" cy="571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B5FC5B74-11DC-8BB2-DBAC-E939C95D98ED}"/>
              </a:ext>
            </a:extLst>
          </p:cNvPr>
          <p:cNvPicPr>
            <a:picLocks noChangeAspect="1"/>
          </p:cNvPicPr>
          <p:nvPr/>
        </p:nvPicPr>
        <p:blipFill rotWithShape="1">
          <a:blip r:embed="rId5"/>
          <a:srcRect l="19232" r="20102"/>
          <a:stretch/>
        </p:blipFill>
        <p:spPr>
          <a:xfrm>
            <a:off x="6539948" y="571499"/>
            <a:ext cx="3723862" cy="5714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046D5E17-4638-DEAB-D281-9715FA830DB0}"/>
              </a:ext>
            </a:extLst>
          </p:cNvPr>
          <p:cNvSpPr txBox="1"/>
          <p:nvPr/>
        </p:nvSpPr>
        <p:spPr>
          <a:xfrm>
            <a:off x="7283624" y="5367129"/>
            <a:ext cx="2236510" cy="584775"/>
          </a:xfrm>
          <a:prstGeom prst="rect">
            <a:avLst/>
          </a:prstGeom>
          <a:noFill/>
        </p:spPr>
        <p:txBody>
          <a:bodyPr wrap="none" rtlCol="0">
            <a:spAutoFit/>
          </a:bodyPr>
          <a:lstStyle/>
          <a:p>
            <a:r>
              <a:rPr lang="zh-TW" altLang="en-US" sz="3200" b="1" cap="all" dirty="0">
                <a:solidFill>
                  <a:schemeClr val="bg1"/>
                </a:solidFill>
                <a:effectLst>
                  <a:glow rad="63500">
                    <a:schemeClr val="accent1">
                      <a:satMod val="175000"/>
                      <a:alpha val="40000"/>
                    </a:schemeClr>
                  </a:glow>
                </a:effectLst>
                <a:latin typeface="Yu Gothic UI" panose="020B0500000000000000" pitchFamily="34" charset="-128"/>
                <a:ea typeface="Yu Gothic UI" panose="020B0500000000000000" pitchFamily="34" charset="-128"/>
              </a:rPr>
              <a:t>华理克牧师</a:t>
            </a:r>
            <a:endParaRPr lang="zh-TW" altLang="en-US" sz="3200" b="1" i="0" cap="all" dirty="0">
              <a:solidFill>
                <a:schemeClr val="bg1"/>
              </a:solidFill>
              <a:effectLst>
                <a:glow rad="63500">
                  <a:schemeClr val="accent1">
                    <a:satMod val="175000"/>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080130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D3047C-8AFB-5577-32FE-ECBDD30EFB2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rcRect l="15408" r="-1" b="4834"/>
          <a:stretch/>
        </p:blipFill>
        <p:spPr>
          <a:xfrm>
            <a:off x="1" y="0"/>
            <a:ext cx="12192000" cy="6858001"/>
          </a:xfrm>
          <a:prstGeom prst="rect">
            <a:avLst/>
          </a:prstGeom>
        </p:spPr>
      </p:pic>
      <p:sp>
        <p:nvSpPr>
          <p:cNvPr id="6" name="TextBox 5">
            <a:extLst>
              <a:ext uri="{FF2B5EF4-FFF2-40B4-BE49-F238E27FC236}">
                <a16:creationId xmlns:a16="http://schemas.microsoft.com/office/drawing/2014/main" id="{7BDC8B48-2F9A-0DE5-B48F-CDECCB3C0FA5}"/>
              </a:ext>
            </a:extLst>
          </p:cNvPr>
          <p:cNvSpPr txBox="1"/>
          <p:nvPr/>
        </p:nvSpPr>
        <p:spPr>
          <a:xfrm>
            <a:off x="2060610" y="1264579"/>
            <a:ext cx="8414483" cy="3785652"/>
          </a:xfrm>
          <a:prstGeom prst="rect">
            <a:avLst/>
          </a:prstGeom>
          <a:noFill/>
        </p:spPr>
        <p:txBody>
          <a:bodyPr wrap="none" rtlCol="0">
            <a:spAutoFit/>
          </a:bodyPr>
          <a:lstStyle/>
          <a:p>
            <a:pPr algn="ctr"/>
            <a:r>
              <a:rPr lang="zh-TW" altLang="en-US" sz="48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不只一人顺服，要全体顺服，</a:t>
            </a:r>
            <a:endParaRPr lang="en-US" altLang="zh-TW" sz="48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a:p>
            <a:pPr algn="ctr"/>
            <a:r>
              <a:rPr lang="zh-TW" altLang="en-US" sz="48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来成就主的旨意。
</a:t>
            </a:r>
            <a:r>
              <a:rPr lang="en-US" altLang="zh-TW" sz="48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 Not just one person submits,</a:t>
            </a:r>
          </a:p>
          <a:p>
            <a:pPr algn="ctr"/>
            <a:r>
              <a:rPr lang="en-US" altLang="zh-TW" sz="48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 but everyone submits,</a:t>
            </a:r>
          </a:p>
          <a:p>
            <a:pPr algn="ctr"/>
            <a:r>
              <a:rPr lang="en-US" altLang="zh-TW" sz="48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to accomplish the Lord's will.</a:t>
            </a:r>
          </a:p>
        </p:txBody>
      </p:sp>
    </p:spTree>
    <p:extLst>
      <p:ext uri="{BB962C8B-B14F-4D97-AF65-F5344CB8AC3E}">
        <p14:creationId xmlns:p14="http://schemas.microsoft.com/office/powerpoint/2010/main" val="236543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D3047C-8AFB-5577-32FE-ECBDD30EFB2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rcRect l="15408" r="-1" b="4834"/>
          <a:stretch/>
        </p:blipFill>
        <p:spPr>
          <a:xfrm>
            <a:off x="1" y="0"/>
            <a:ext cx="12192000" cy="6858001"/>
          </a:xfrm>
          <a:prstGeom prst="rect">
            <a:avLst/>
          </a:prstGeom>
        </p:spPr>
      </p:pic>
      <p:pic>
        <p:nvPicPr>
          <p:cNvPr id="5" name="Picture 4">
            <a:extLst>
              <a:ext uri="{FF2B5EF4-FFF2-40B4-BE49-F238E27FC236}">
                <a16:creationId xmlns:a16="http://schemas.microsoft.com/office/drawing/2014/main" id="{D09B49E4-2C7E-ECE4-3601-3DB5539975E5}"/>
              </a:ext>
            </a:extLst>
          </p:cNvPr>
          <p:cNvPicPr>
            <a:picLocks noChangeAspect="1"/>
          </p:cNvPicPr>
          <p:nvPr/>
        </p:nvPicPr>
        <p:blipFill>
          <a:blip r:embed="rId4"/>
          <a:stretch>
            <a:fillRect/>
          </a:stretch>
        </p:blipFill>
        <p:spPr>
          <a:xfrm>
            <a:off x="1928190" y="571498"/>
            <a:ext cx="3723862" cy="56906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8BB50DC4-6C7C-8671-5D1F-0C64E0C61DDA}"/>
              </a:ext>
            </a:extLst>
          </p:cNvPr>
          <p:cNvPicPr>
            <a:picLocks noChangeAspect="1"/>
          </p:cNvPicPr>
          <p:nvPr/>
        </p:nvPicPr>
        <p:blipFill rotWithShape="1">
          <a:blip r:embed="rId5"/>
          <a:srcRect l="16415" r="15479"/>
          <a:stretch/>
        </p:blipFill>
        <p:spPr>
          <a:xfrm>
            <a:off x="5897216" y="571498"/>
            <a:ext cx="3723862" cy="56663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9AD7A3F3-2192-6F2D-CD8B-847B852B44C3}"/>
              </a:ext>
            </a:extLst>
          </p:cNvPr>
          <p:cNvSpPr txBox="1"/>
          <p:nvPr/>
        </p:nvSpPr>
        <p:spPr>
          <a:xfrm>
            <a:off x="2570922" y="5446643"/>
            <a:ext cx="2236510" cy="584775"/>
          </a:xfrm>
          <a:prstGeom prst="rect">
            <a:avLst/>
          </a:prstGeom>
          <a:noFill/>
        </p:spPr>
        <p:txBody>
          <a:bodyPr wrap="none" rtlCol="0">
            <a:spAutoFit/>
          </a:bodyPr>
          <a:lstStyle/>
          <a:p>
            <a:r>
              <a:rPr lang="zh-TW" altLang="en-US" sz="3200" b="1" i="0" cap="all" dirty="0">
                <a:solidFill>
                  <a:schemeClr val="bg1"/>
                </a:solidFill>
                <a:effectLst>
                  <a:glow rad="63500">
                    <a:schemeClr val="accent1">
                      <a:satMod val="175000"/>
                      <a:alpha val="40000"/>
                    </a:schemeClr>
                  </a:glow>
                </a:effectLst>
                <a:latin typeface="Yu Gothic UI" panose="020B0500000000000000" pitchFamily="34" charset="-128"/>
                <a:ea typeface="Yu Gothic UI" panose="020B0500000000000000" pitchFamily="34" charset="-128"/>
              </a:rPr>
              <a:t>世界的尽头</a:t>
            </a:r>
          </a:p>
        </p:txBody>
      </p:sp>
      <p:sp>
        <p:nvSpPr>
          <p:cNvPr id="10" name="TextBox 9">
            <a:extLst>
              <a:ext uri="{FF2B5EF4-FFF2-40B4-BE49-F238E27FC236}">
                <a16:creationId xmlns:a16="http://schemas.microsoft.com/office/drawing/2014/main" id="{C6BE7457-F0B9-AB8A-078C-7B915CE2FD6F}"/>
              </a:ext>
            </a:extLst>
          </p:cNvPr>
          <p:cNvSpPr txBox="1"/>
          <p:nvPr/>
        </p:nvSpPr>
        <p:spPr>
          <a:xfrm>
            <a:off x="6461986" y="5446642"/>
            <a:ext cx="2236510" cy="584775"/>
          </a:xfrm>
          <a:prstGeom prst="rect">
            <a:avLst/>
          </a:prstGeom>
          <a:noFill/>
        </p:spPr>
        <p:txBody>
          <a:bodyPr wrap="none" rtlCol="0">
            <a:spAutoFit/>
          </a:bodyPr>
          <a:lstStyle/>
          <a:p>
            <a:r>
              <a:rPr lang="zh-TW" altLang="en-US" sz="3200" b="1" cap="all" dirty="0">
                <a:solidFill>
                  <a:schemeClr val="bg1"/>
                </a:solidFill>
                <a:effectLst>
                  <a:glow rad="63500">
                    <a:schemeClr val="accent1">
                      <a:satMod val="175000"/>
                      <a:alpha val="40000"/>
                    </a:schemeClr>
                  </a:glow>
                </a:effectLst>
                <a:latin typeface="Yu Gothic UI" panose="020B0500000000000000" pitchFamily="34" charset="-128"/>
                <a:ea typeface="Yu Gothic UI" panose="020B0500000000000000" pitchFamily="34" charset="-128"/>
              </a:rPr>
              <a:t>大卫耶利米</a:t>
            </a:r>
            <a:endParaRPr lang="zh-TW" altLang="en-US" sz="3200" b="1" i="0" cap="all" dirty="0">
              <a:solidFill>
                <a:schemeClr val="bg1"/>
              </a:solidFill>
              <a:effectLst>
                <a:glow rad="63500">
                  <a:schemeClr val="accent1">
                    <a:satMod val="175000"/>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153434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D3047C-8AFB-5577-32FE-ECBDD30EFB2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rcRect l="15408" r="-1" b="4834"/>
          <a:stretch/>
        </p:blipFill>
        <p:spPr>
          <a:xfrm>
            <a:off x="1" y="0"/>
            <a:ext cx="12192000" cy="6858001"/>
          </a:xfrm>
          <a:prstGeom prst="rect">
            <a:avLst/>
          </a:prstGeom>
        </p:spPr>
      </p:pic>
      <p:sp>
        <p:nvSpPr>
          <p:cNvPr id="6" name="TextBox 5">
            <a:extLst>
              <a:ext uri="{FF2B5EF4-FFF2-40B4-BE49-F238E27FC236}">
                <a16:creationId xmlns:a16="http://schemas.microsoft.com/office/drawing/2014/main" id="{7BDC8B48-2F9A-0DE5-B48F-CDECCB3C0FA5}"/>
              </a:ext>
            </a:extLst>
          </p:cNvPr>
          <p:cNvSpPr txBox="1"/>
          <p:nvPr/>
        </p:nvSpPr>
        <p:spPr>
          <a:xfrm>
            <a:off x="1920835" y="1682023"/>
            <a:ext cx="8972328" cy="1446550"/>
          </a:xfrm>
          <a:prstGeom prst="rect">
            <a:avLst/>
          </a:prstGeom>
          <a:noFill/>
        </p:spPr>
        <p:txBody>
          <a:bodyPr wrap="none" rtlCol="0">
            <a:spAutoFit/>
          </a:bodyPr>
          <a:lstStyle/>
          <a:p>
            <a:pPr algn="ctr"/>
            <a:r>
              <a:rPr lang="zh-TW" altLang="en-US" sz="48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基督精兵需要深度思考！</a:t>
            </a:r>
            <a:endParaRPr lang="en-US" altLang="zh-TW" sz="48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a:p>
            <a:pPr algn="ctr"/>
            <a:r>
              <a:rPr lang="en-US" altLang="zh-TW" sz="40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Soldiers of Christ need deep thinking!</a:t>
            </a:r>
          </a:p>
        </p:txBody>
      </p:sp>
    </p:spTree>
    <p:extLst>
      <p:ext uri="{BB962C8B-B14F-4D97-AF65-F5344CB8AC3E}">
        <p14:creationId xmlns:p14="http://schemas.microsoft.com/office/powerpoint/2010/main" val="1215045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D3047C-8AFB-5577-32FE-ECBDD30EFB2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rcRect l="15408" r="-1" b="4834"/>
          <a:stretch/>
        </p:blipFill>
        <p:spPr>
          <a:xfrm>
            <a:off x="1" y="0"/>
            <a:ext cx="12192000" cy="6858001"/>
          </a:xfrm>
          <a:prstGeom prst="rect">
            <a:avLst/>
          </a:prstGeom>
        </p:spPr>
      </p:pic>
      <p:sp>
        <p:nvSpPr>
          <p:cNvPr id="6" name="TextBox 5">
            <a:extLst>
              <a:ext uri="{FF2B5EF4-FFF2-40B4-BE49-F238E27FC236}">
                <a16:creationId xmlns:a16="http://schemas.microsoft.com/office/drawing/2014/main" id="{7BDC8B48-2F9A-0DE5-B48F-CDECCB3C0FA5}"/>
              </a:ext>
            </a:extLst>
          </p:cNvPr>
          <p:cNvSpPr txBox="1"/>
          <p:nvPr/>
        </p:nvSpPr>
        <p:spPr>
          <a:xfrm>
            <a:off x="2211294" y="1264579"/>
            <a:ext cx="8113118" cy="2862322"/>
          </a:xfrm>
          <a:prstGeom prst="rect">
            <a:avLst/>
          </a:prstGeom>
          <a:noFill/>
        </p:spPr>
        <p:txBody>
          <a:bodyPr wrap="none" rtlCol="0">
            <a:spAutoFit/>
          </a:bodyPr>
          <a:lstStyle/>
          <a:p>
            <a:pPr algn="ctr"/>
            <a:r>
              <a:rPr lang="zh-TW" altLang="en-US" sz="54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知己知彼「撒但」</a:t>
            </a:r>
            <a:endParaRPr lang="en-US" altLang="zh-TW" sz="54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a:p>
            <a:pPr algn="ctr"/>
            <a:r>
              <a:rPr lang="zh-TW" altLang="en-US" sz="54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百战百胜！</a:t>
            </a:r>
            <a:endParaRPr lang="en-US" altLang="zh-TW" sz="54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a:p>
            <a:pPr algn="ctr"/>
            <a:r>
              <a:rPr lang="en-US" altLang="zh-TW" sz="36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Know yourself and the enemy "Satan"</a:t>
            </a:r>
          </a:p>
          <a:p>
            <a:pPr algn="ctr"/>
            <a:r>
              <a:rPr lang="en-US" altLang="zh-TW" sz="36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Win a hundred battles!</a:t>
            </a:r>
          </a:p>
        </p:txBody>
      </p:sp>
    </p:spTree>
    <p:extLst>
      <p:ext uri="{BB962C8B-B14F-4D97-AF65-F5344CB8AC3E}">
        <p14:creationId xmlns:p14="http://schemas.microsoft.com/office/powerpoint/2010/main" val="13718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D3047C-8AFB-5577-32FE-ECBDD30EFB2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rcRect l="15408" r="-1" b="4834"/>
          <a:stretch/>
        </p:blipFill>
        <p:spPr>
          <a:xfrm>
            <a:off x="1" y="0"/>
            <a:ext cx="12192000" cy="6858001"/>
          </a:xfrm>
          <a:prstGeom prst="rect">
            <a:avLst/>
          </a:prstGeom>
        </p:spPr>
      </p:pic>
      <p:sp>
        <p:nvSpPr>
          <p:cNvPr id="6" name="TextBox 5">
            <a:extLst>
              <a:ext uri="{FF2B5EF4-FFF2-40B4-BE49-F238E27FC236}">
                <a16:creationId xmlns:a16="http://schemas.microsoft.com/office/drawing/2014/main" id="{7BDC8B48-2F9A-0DE5-B48F-CDECCB3C0FA5}"/>
              </a:ext>
            </a:extLst>
          </p:cNvPr>
          <p:cNvSpPr txBox="1"/>
          <p:nvPr/>
        </p:nvSpPr>
        <p:spPr>
          <a:xfrm>
            <a:off x="3803879" y="1264579"/>
            <a:ext cx="4927951" cy="3416320"/>
          </a:xfrm>
          <a:prstGeom prst="rect">
            <a:avLst/>
          </a:prstGeom>
          <a:noFill/>
        </p:spPr>
        <p:txBody>
          <a:bodyPr wrap="none" rtlCol="0">
            <a:spAutoFit/>
          </a:bodyPr>
          <a:lstStyle/>
          <a:p>
            <a:pPr algn="ctr"/>
            <a:r>
              <a:rPr lang="zh-TW" altLang="en-US" sz="54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真理上装备
生命上装备</a:t>
            </a:r>
            <a:endParaRPr lang="en-US" altLang="zh-TW" sz="54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a:p>
            <a:pPr algn="ctr"/>
            <a:r>
              <a:rPr lang="en-US" altLang="zh-TW" sz="54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Equip the truth</a:t>
            </a:r>
          </a:p>
          <a:p>
            <a:pPr algn="ctr"/>
            <a:r>
              <a:rPr lang="en-US" altLang="zh-TW" sz="54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Life equipment</a:t>
            </a:r>
          </a:p>
        </p:txBody>
      </p:sp>
    </p:spTree>
    <p:extLst>
      <p:ext uri="{BB962C8B-B14F-4D97-AF65-F5344CB8AC3E}">
        <p14:creationId xmlns:p14="http://schemas.microsoft.com/office/powerpoint/2010/main" val="1826696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D3047C-8AFB-5577-32FE-ECBDD30EFB2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rcRect l="15408" r="-1" b="4834"/>
          <a:stretch/>
        </p:blipFill>
        <p:spPr>
          <a:xfrm>
            <a:off x="1" y="0"/>
            <a:ext cx="12192000" cy="6858001"/>
          </a:xfrm>
          <a:prstGeom prst="rect">
            <a:avLst/>
          </a:prstGeom>
        </p:spPr>
      </p:pic>
      <p:sp>
        <p:nvSpPr>
          <p:cNvPr id="6" name="TextBox 5">
            <a:extLst>
              <a:ext uri="{FF2B5EF4-FFF2-40B4-BE49-F238E27FC236}">
                <a16:creationId xmlns:a16="http://schemas.microsoft.com/office/drawing/2014/main" id="{7BDC8B48-2F9A-0DE5-B48F-CDECCB3C0FA5}"/>
              </a:ext>
            </a:extLst>
          </p:cNvPr>
          <p:cNvSpPr txBox="1"/>
          <p:nvPr/>
        </p:nvSpPr>
        <p:spPr>
          <a:xfrm>
            <a:off x="1927950" y="1070044"/>
            <a:ext cx="8693907" cy="5016758"/>
          </a:xfrm>
          <a:prstGeom prst="rect">
            <a:avLst/>
          </a:prstGeom>
          <a:noFill/>
        </p:spPr>
        <p:txBody>
          <a:bodyPr wrap="square" rtlCol="0">
            <a:spAutoFit/>
          </a:bodyPr>
          <a:lstStyle/>
          <a:p>
            <a:r>
              <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以西結書 </a:t>
            </a:r>
            <a:r>
              <a:rPr lang="en-US" altLang="zh-TW"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Ezekiel 2:8-10</a:t>
            </a:r>
          </a:p>
          <a:p>
            <a:r>
              <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8 </a:t>
            </a:r>
            <a:r>
              <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人子啊，要听我对你所说的话，不要悖逆像那悖逆之家，你要开口吃我所赐给你的。</a:t>
            </a:r>
            <a:endPar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a:p>
            <a:r>
              <a:rPr lang="en-US" altLang="zh-TW"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8 But you, son of man, listen to what I say to you. Do not rebel like that rebellious people; open your mouth and eat what I give you.”</a:t>
            </a:r>
            <a:endPar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a:p>
            <a:r>
              <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9 </a:t>
            </a:r>
            <a:r>
              <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我观看，见有一只手向我伸出来，手中有一书卷。</a:t>
            </a:r>
            <a:endPar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a:p>
            <a:r>
              <a:rPr lang="en-US" altLang="zh-TW"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9 Then I looked, and I saw a hand stretched out to me. In it was a scroll, </a:t>
            </a:r>
            <a:endPar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p:txBody>
      </p:sp>
    </p:spTree>
    <p:extLst>
      <p:ext uri="{BB962C8B-B14F-4D97-AF65-F5344CB8AC3E}">
        <p14:creationId xmlns:p14="http://schemas.microsoft.com/office/powerpoint/2010/main" val="775766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0571577-EBFD-8E14-BB09-A248257FD601}"/>
              </a:ext>
            </a:extLst>
          </p:cNvPr>
          <p:cNvPicPr>
            <a:picLocks noChangeAspect="1"/>
          </p:cNvPicPr>
          <p:nvPr/>
        </p:nvPicPr>
        <p:blipFill>
          <a:blip r:embed="rId2"/>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0534CF0A-769F-7694-145F-24C18C3F4E4F}"/>
              </a:ext>
            </a:extLst>
          </p:cNvPr>
          <p:cNvSpPr txBox="1"/>
          <p:nvPr/>
        </p:nvSpPr>
        <p:spPr>
          <a:xfrm>
            <a:off x="5758070" y="5111846"/>
            <a:ext cx="2954655" cy="923330"/>
          </a:xfrm>
          <a:prstGeom prst="rect">
            <a:avLst/>
          </a:prstGeom>
          <a:noFill/>
        </p:spPr>
        <p:txBody>
          <a:bodyPr wrap="none" rtlCol="0">
            <a:spAutoFit/>
          </a:bodyPr>
          <a:lstStyle/>
          <a:p>
            <a:r>
              <a:rPr lang="zh-TW" altLang="en-US" sz="5400" b="1" dirty="0">
                <a:solidFill>
                  <a:srgbClr val="FF0000"/>
                </a:solidFill>
                <a:latin typeface="Yu Gothic UI" panose="020B0500000000000000" pitchFamily="34" charset="-128"/>
                <a:ea typeface="Yu Gothic UI" panose="020B0500000000000000" pitchFamily="34" charset="-128"/>
              </a:rPr>
              <a:t>迦巴鲁河</a:t>
            </a:r>
            <a:endParaRPr lang="en-US" sz="5400" b="1" dirty="0">
              <a:solidFill>
                <a:srgbClr val="FF0000"/>
              </a:solidFill>
              <a:latin typeface="Yu Gothic UI" panose="020B0500000000000000" pitchFamily="34" charset="-128"/>
              <a:ea typeface="Yu Gothic UI" panose="020B0500000000000000" pitchFamily="34" charset="-128"/>
            </a:endParaRPr>
          </a:p>
        </p:txBody>
      </p:sp>
      <p:sp>
        <p:nvSpPr>
          <p:cNvPr id="12" name="Right Arrow 11">
            <a:extLst>
              <a:ext uri="{FF2B5EF4-FFF2-40B4-BE49-F238E27FC236}">
                <a16:creationId xmlns:a16="http://schemas.microsoft.com/office/drawing/2014/main" id="{0EB81C71-76CA-75A5-E931-B4AEEF6D6939}"/>
              </a:ext>
            </a:extLst>
          </p:cNvPr>
          <p:cNvSpPr/>
          <p:nvPr/>
        </p:nvSpPr>
        <p:spPr>
          <a:xfrm rot="18882630">
            <a:off x="7916854" y="4556631"/>
            <a:ext cx="950216" cy="378556"/>
          </a:xfrm>
          <a:prstGeom prst="rightArrow">
            <a:avLst>
              <a:gd name="adj1" fmla="val 50000"/>
              <a:gd name="adj2" fmla="val 12897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8D2B725-621B-E05B-7618-3CDCAC0F8F33}"/>
              </a:ext>
            </a:extLst>
          </p:cNvPr>
          <p:cNvSpPr/>
          <p:nvPr/>
        </p:nvSpPr>
        <p:spPr>
          <a:xfrm>
            <a:off x="2988859" y="4209516"/>
            <a:ext cx="313899" cy="34119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E8B382E-32DB-7ECB-3DF2-64F1B2A5B26B}"/>
              </a:ext>
            </a:extLst>
          </p:cNvPr>
          <p:cNvSpPr/>
          <p:nvPr/>
        </p:nvSpPr>
        <p:spPr>
          <a:xfrm>
            <a:off x="8100716" y="3500530"/>
            <a:ext cx="313899" cy="34119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1895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D3047C-8AFB-5577-32FE-ECBDD30EFB2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rcRect l="15408" r="-1" b="4834"/>
          <a:stretch/>
        </p:blipFill>
        <p:spPr>
          <a:xfrm>
            <a:off x="1" y="0"/>
            <a:ext cx="12192000" cy="6858001"/>
          </a:xfrm>
          <a:prstGeom prst="rect">
            <a:avLst/>
          </a:prstGeom>
        </p:spPr>
      </p:pic>
      <p:sp>
        <p:nvSpPr>
          <p:cNvPr id="6" name="TextBox 5">
            <a:extLst>
              <a:ext uri="{FF2B5EF4-FFF2-40B4-BE49-F238E27FC236}">
                <a16:creationId xmlns:a16="http://schemas.microsoft.com/office/drawing/2014/main" id="{7BDC8B48-2F9A-0DE5-B48F-CDECCB3C0FA5}"/>
              </a:ext>
            </a:extLst>
          </p:cNvPr>
          <p:cNvSpPr txBox="1"/>
          <p:nvPr/>
        </p:nvSpPr>
        <p:spPr>
          <a:xfrm>
            <a:off x="1927950" y="1070044"/>
            <a:ext cx="8693907" cy="2554545"/>
          </a:xfrm>
          <a:prstGeom prst="rect">
            <a:avLst/>
          </a:prstGeom>
          <a:noFill/>
        </p:spPr>
        <p:txBody>
          <a:bodyPr wrap="square" rtlCol="0">
            <a:spAutoFit/>
          </a:bodyPr>
          <a:lstStyle/>
          <a:p>
            <a:r>
              <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10 </a:t>
            </a:r>
            <a:r>
              <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他将书卷在我面前展开，内外都写着字，其上所写的有哀号，叹息，悲痛的话。</a:t>
            </a:r>
            <a:endPar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a:p>
            <a:r>
              <a:rPr lang="en-US" altLang="zh-TW"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10 which he unrolled before me. On both sides of it were written words of lament and mourning and woe.</a:t>
            </a:r>
          </a:p>
        </p:txBody>
      </p:sp>
    </p:spTree>
    <p:extLst>
      <p:ext uri="{BB962C8B-B14F-4D97-AF65-F5344CB8AC3E}">
        <p14:creationId xmlns:p14="http://schemas.microsoft.com/office/powerpoint/2010/main" val="2221391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D3047C-8AFB-5577-32FE-ECBDD30EFB2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rcRect l="15408" r="-1" b="4834"/>
          <a:stretch/>
        </p:blipFill>
        <p:spPr>
          <a:xfrm>
            <a:off x="1" y="0"/>
            <a:ext cx="12192000" cy="6858001"/>
          </a:xfrm>
          <a:prstGeom prst="rect">
            <a:avLst/>
          </a:prstGeom>
        </p:spPr>
      </p:pic>
      <p:sp>
        <p:nvSpPr>
          <p:cNvPr id="6" name="TextBox 5">
            <a:extLst>
              <a:ext uri="{FF2B5EF4-FFF2-40B4-BE49-F238E27FC236}">
                <a16:creationId xmlns:a16="http://schemas.microsoft.com/office/drawing/2014/main" id="{7BDC8B48-2F9A-0DE5-B48F-CDECCB3C0FA5}"/>
              </a:ext>
            </a:extLst>
          </p:cNvPr>
          <p:cNvSpPr txBox="1"/>
          <p:nvPr/>
        </p:nvSpPr>
        <p:spPr>
          <a:xfrm>
            <a:off x="1927950" y="1070044"/>
            <a:ext cx="8693907" cy="4524315"/>
          </a:xfrm>
          <a:prstGeom prst="rect">
            <a:avLst/>
          </a:prstGeom>
          <a:noFill/>
        </p:spPr>
        <p:txBody>
          <a:bodyPr wrap="square" rtlCol="0">
            <a:spAutoFit/>
          </a:bodyPr>
          <a:lstStyle/>
          <a:p>
            <a:r>
              <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以西結書 </a:t>
            </a:r>
            <a:r>
              <a:rPr lang="en-US" altLang="zh-TW"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Ezekiel 3:1-3</a:t>
            </a:r>
          </a:p>
          <a:p>
            <a:r>
              <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1 </a:t>
            </a:r>
            <a:r>
              <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他对我说，人子啊，要吃你所得的，要吃这书卷，好去对以色列家讲说。</a:t>
            </a:r>
            <a:endPar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a:p>
            <a:r>
              <a:rPr lang="en-US" altLang="zh-TW"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1 And he said to me, “Son of man, eat what is before you, eat this scroll; then go and speak to the people of Israel.”</a:t>
            </a:r>
          </a:p>
          <a:p>
            <a:r>
              <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2 </a:t>
            </a:r>
            <a:r>
              <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于是我开口，他就使我吃这书卷，</a:t>
            </a:r>
            <a:endPar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a:p>
            <a:r>
              <a:rPr lang="en-US" altLang="zh-TW"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2 So I opened my mouth, and he gave me the scroll to eat.</a:t>
            </a:r>
            <a:endPar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p:txBody>
      </p:sp>
    </p:spTree>
    <p:extLst>
      <p:ext uri="{BB962C8B-B14F-4D97-AF65-F5344CB8AC3E}">
        <p14:creationId xmlns:p14="http://schemas.microsoft.com/office/powerpoint/2010/main" val="1910830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D3047C-8AFB-5577-32FE-ECBDD30EFB2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rcRect l="15408" r="-1" b="4834"/>
          <a:stretch/>
        </p:blipFill>
        <p:spPr>
          <a:xfrm>
            <a:off x="1" y="0"/>
            <a:ext cx="12192000" cy="6858001"/>
          </a:xfrm>
          <a:prstGeom prst="rect">
            <a:avLst/>
          </a:prstGeom>
        </p:spPr>
      </p:pic>
      <p:sp>
        <p:nvSpPr>
          <p:cNvPr id="6" name="TextBox 5">
            <a:extLst>
              <a:ext uri="{FF2B5EF4-FFF2-40B4-BE49-F238E27FC236}">
                <a16:creationId xmlns:a16="http://schemas.microsoft.com/office/drawing/2014/main" id="{7BDC8B48-2F9A-0DE5-B48F-CDECCB3C0FA5}"/>
              </a:ext>
            </a:extLst>
          </p:cNvPr>
          <p:cNvSpPr txBox="1"/>
          <p:nvPr/>
        </p:nvSpPr>
        <p:spPr>
          <a:xfrm>
            <a:off x="1927950" y="1070044"/>
            <a:ext cx="8693907" cy="3046988"/>
          </a:xfrm>
          <a:prstGeom prst="rect">
            <a:avLst/>
          </a:prstGeom>
          <a:noFill/>
        </p:spPr>
        <p:txBody>
          <a:bodyPr wrap="square" rtlCol="0">
            <a:spAutoFit/>
          </a:bodyPr>
          <a:lstStyle/>
          <a:p>
            <a:r>
              <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3 </a:t>
            </a:r>
            <a:r>
              <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又对我说，人子啊，要吃我所赐给你的这书卷，充满你的肚腹。我就吃了，口中觉得其甜如蜜。</a:t>
            </a:r>
            <a:endPar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a:p>
            <a:r>
              <a:rPr lang="en-US" altLang="zh-TW"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3 Then he said to me, “Son of man, eat this scroll I am giving you and fill your stomach with it.” So I ate it, and it tasted as sweet as honey in my mouth.</a:t>
            </a:r>
            <a:endPar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p:txBody>
      </p:sp>
    </p:spTree>
    <p:extLst>
      <p:ext uri="{BB962C8B-B14F-4D97-AF65-F5344CB8AC3E}">
        <p14:creationId xmlns:p14="http://schemas.microsoft.com/office/powerpoint/2010/main" val="3362593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D3047C-8AFB-5577-32FE-ECBDD30EFB2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rcRect l="15408" r="-1" b="4834"/>
          <a:stretch/>
        </p:blipFill>
        <p:spPr>
          <a:xfrm>
            <a:off x="1" y="0"/>
            <a:ext cx="12192000" cy="6858001"/>
          </a:xfrm>
          <a:prstGeom prst="rect">
            <a:avLst/>
          </a:prstGeom>
        </p:spPr>
      </p:pic>
      <p:sp>
        <p:nvSpPr>
          <p:cNvPr id="6" name="TextBox 5">
            <a:extLst>
              <a:ext uri="{FF2B5EF4-FFF2-40B4-BE49-F238E27FC236}">
                <a16:creationId xmlns:a16="http://schemas.microsoft.com/office/drawing/2014/main" id="{7BDC8B48-2F9A-0DE5-B48F-CDECCB3C0FA5}"/>
              </a:ext>
            </a:extLst>
          </p:cNvPr>
          <p:cNvSpPr txBox="1"/>
          <p:nvPr/>
        </p:nvSpPr>
        <p:spPr>
          <a:xfrm>
            <a:off x="1949996" y="1264579"/>
            <a:ext cx="8635697" cy="1692771"/>
          </a:xfrm>
          <a:prstGeom prst="rect">
            <a:avLst/>
          </a:prstGeom>
          <a:noFill/>
        </p:spPr>
        <p:txBody>
          <a:bodyPr wrap="none" rtlCol="0">
            <a:spAutoFit/>
          </a:bodyPr>
          <a:lstStyle/>
          <a:p>
            <a:pPr algn="ctr"/>
            <a:r>
              <a:rPr lang="zh-TW" altLang="en-US" sz="60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愿顺服！付代价！</a:t>
            </a:r>
          </a:p>
          <a:p>
            <a:pPr algn="ctr"/>
            <a:r>
              <a:rPr lang="en-US" altLang="zh-TW" sz="44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Be obedient! Comes with a price!</a:t>
            </a:r>
          </a:p>
        </p:txBody>
      </p:sp>
    </p:spTree>
    <p:extLst>
      <p:ext uri="{BB962C8B-B14F-4D97-AF65-F5344CB8AC3E}">
        <p14:creationId xmlns:p14="http://schemas.microsoft.com/office/powerpoint/2010/main" val="3282318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D3047C-8AFB-5577-32FE-ECBDD30EFB2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rcRect l="15408" r="-1" b="4834"/>
          <a:stretch/>
        </p:blipFill>
        <p:spPr>
          <a:xfrm>
            <a:off x="1" y="0"/>
            <a:ext cx="12192000" cy="6858001"/>
          </a:xfrm>
          <a:prstGeom prst="rect">
            <a:avLst/>
          </a:prstGeom>
        </p:spPr>
      </p:pic>
      <p:sp>
        <p:nvSpPr>
          <p:cNvPr id="6" name="TextBox 5">
            <a:extLst>
              <a:ext uri="{FF2B5EF4-FFF2-40B4-BE49-F238E27FC236}">
                <a16:creationId xmlns:a16="http://schemas.microsoft.com/office/drawing/2014/main" id="{7BDC8B48-2F9A-0DE5-B48F-CDECCB3C0FA5}"/>
              </a:ext>
            </a:extLst>
          </p:cNvPr>
          <p:cNvSpPr txBox="1"/>
          <p:nvPr/>
        </p:nvSpPr>
        <p:spPr>
          <a:xfrm>
            <a:off x="2789969" y="1264579"/>
            <a:ext cx="6955750" cy="2308324"/>
          </a:xfrm>
          <a:prstGeom prst="rect">
            <a:avLst/>
          </a:prstGeom>
          <a:noFill/>
        </p:spPr>
        <p:txBody>
          <a:bodyPr wrap="none" rtlCol="0">
            <a:spAutoFit/>
          </a:bodyPr>
          <a:lstStyle/>
          <a:p>
            <a:pPr algn="ctr"/>
            <a:r>
              <a:rPr lang="zh-TW" altLang="en-US" sz="48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天开了，看见神的荣耀！</a:t>
            </a:r>
            <a:endParaRPr lang="en-US" altLang="zh-TW" sz="48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a:p>
            <a:pPr algn="ctr"/>
            <a:r>
              <a:rPr lang="en-US" altLang="zh-TW" sz="48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Heavens opened </a:t>
            </a:r>
          </a:p>
          <a:p>
            <a:pPr algn="ctr"/>
            <a:r>
              <a:rPr lang="en-US" altLang="zh-TW" sz="48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To see God's glory</a:t>
            </a:r>
          </a:p>
        </p:txBody>
      </p:sp>
    </p:spTree>
    <p:extLst>
      <p:ext uri="{BB962C8B-B14F-4D97-AF65-F5344CB8AC3E}">
        <p14:creationId xmlns:p14="http://schemas.microsoft.com/office/powerpoint/2010/main" val="3320747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D3047C-8AFB-5577-32FE-ECBDD30EFB2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rcRect l="15408" r="-1" b="4834"/>
          <a:stretch/>
        </p:blipFill>
        <p:spPr>
          <a:xfrm>
            <a:off x="1" y="0"/>
            <a:ext cx="12192000" cy="6858001"/>
          </a:xfrm>
          <a:prstGeom prst="rect">
            <a:avLst/>
          </a:prstGeom>
        </p:spPr>
      </p:pic>
      <p:sp>
        <p:nvSpPr>
          <p:cNvPr id="6" name="TextBox 5">
            <a:extLst>
              <a:ext uri="{FF2B5EF4-FFF2-40B4-BE49-F238E27FC236}">
                <a16:creationId xmlns:a16="http://schemas.microsoft.com/office/drawing/2014/main" id="{7BDC8B48-2F9A-0DE5-B48F-CDECCB3C0FA5}"/>
              </a:ext>
            </a:extLst>
          </p:cNvPr>
          <p:cNvSpPr txBox="1"/>
          <p:nvPr/>
        </p:nvSpPr>
        <p:spPr>
          <a:xfrm>
            <a:off x="1949996" y="1264579"/>
            <a:ext cx="8635697" cy="1692771"/>
          </a:xfrm>
          <a:prstGeom prst="rect">
            <a:avLst/>
          </a:prstGeom>
          <a:noFill/>
        </p:spPr>
        <p:txBody>
          <a:bodyPr wrap="none" rtlCol="0">
            <a:spAutoFit/>
          </a:bodyPr>
          <a:lstStyle/>
          <a:p>
            <a:pPr algn="ctr"/>
            <a:r>
              <a:rPr lang="zh-TW" altLang="en-US" sz="60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愿顺服！付代价！</a:t>
            </a:r>
          </a:p>
          <a:p>
            <a:pPr algn="ctr"/>
            <a:r>
              <a:rPr lang="en-US" altLang="zh-TW" sz="44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Be obedient! Comes with a price!</a:t>
            </a:r>
          </a:p>
        </p:txBody>
      </p:sp>
    </p:spTree>
    <p:extLst>
      <p:ext uri="{BB962C8B-B14F-4D97-AF65-F5344CB8AC3E}">
        <p14:creationId xmlns:p14="http://schemas.microsoft.com/office/powerpoint/2010/main" val="2945909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D3047C-8AFB-5577-32FE-ECBDD30EFB2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rcRect l="15408" r="-1" b="4834"/>
          <a:stretch/>
        </p:blipFill>
        <p:spPr>
          <a:xfrm>
            <a:off x="1" y="0"/>
            <a:ext cx="12192000" cy="6858001"/>
          </a:xfrm>
          <a:prstGeom prst="rect">
            <a:avLst/>
          </a:prstGeom>
        </p:spPr>
      </p:pic>
      <p:sp>
        <p:nvSpPr>
          <p:cNvPr id="6" name="TextBox 5">
            <a:extLst>
              <a:ext uri="{FF2B5EF4-FFF2-40B4-BE49-F238E27FC236}">
                <a16:creationId xmlns:a16="http://schemas.microsoft.com/office/drawing/2014/main" id="{7BDC8B48-2F9A-0DE5-B48F-CDECCB3C0FA5}"/>
              </a:ext>
            </a:extLst>
          </p:cNvPr>
          <p:cNvSpPr txBox="1"/>
          <p:nvPr/>
        </p:nvSpPr>
        <p:spPr>
          <a:xfrm>
            <a:off x="1927950" y="1070044"/>
            <a:ext cx="8693907" cy="4524315"/>
          </a:xfrm>
          <a:prstGeom prst="rect">
            <a:avLst/>
          </a:prstGeom>
          <a:noFill/>
        </p:spPr>
        <p:txBody>
          <a:bodyPr wrap="square" rtlCol="0">
            <a:spAutoFit/>
          </a:bodyPr>
          <a:lstStyle/>
          <a:p>
            <a:r>
              <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以西結書 </a:t>
            </a:r>
            <a:r>
              <a:rPr lang="en-US" altLang="zh-TW"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Ezekiel 2:1-2</a:t>
            </a:r>
          </a:p>
          <a:p>
            <a:r>
              <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1 </a:t>
            </a:r>
            <a:r>
              <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他对我说，人子啊，你站起来，我要和你说话。</a:t>
            </a:r>
            <a:endPar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a:p>
            <a:r>
              <a:rPr lang="en-US" altLang="zh-TW"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 1 He said to me, “Son of man, stand up on your feet and I will speak to you.” </a:t>
            </a:r>
            <a:endParaRPr lang="zh-TW" altLang="en-US"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endParaRPr>
          </a:p>
          <a:p>
            <a:r>
              <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2 </a:t>
            </a:r>
            <a:r>
              <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他对我说话的时候，灵就进入我里面，使我站起来，我便听见那位对我说话的声音。</a:t>
            </a:r>
            <a:endPar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a:p>
            <a:r>
              <a:rPr lang="en-US" altLang="zh-TW"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2 As he spoke, the Spirit came into me and raised me to my feet, and I heard him speaking to me.</a:t>
            </a:r>
          </a:p>
        </p:txBody>
      </p:sp>
    </p:spTree>
    <p:extLst>
      <p:ext uri="{BB962C8B-B14F-4D97-AF65-F5344CB8AC3E}">
        <p14:creationId xmlns:p14="http://schemas.microsoft.com/office/powerpoint/2010/main" val="660311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D3047C-8AFB-5577-32FE-ECBDD30EFB2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rcRect l="15408" r="-1" b="4834"/>
          <a:stretch/>
        </p:blipFill>
        <p:spPr>
          <a:xfrm>
            <a:off x="1" y="0"/>
            <a:ext cx="12192000" cy="6858001"/>
          </a:xfrm>
          <a:prstGeom prst="rect">
            <a:avLst/>
          </a:prstGeom>
        </p:spPr>
      </p:pic>
      <p:sp>
        <p:nvSpPr>
          <p:cNvPr id="6" name="TextBox 5">
            <a:extLst>
              <a:ext uri="{FF2B5EF4-FFF2-40B4-BE49-F238E27FC236}">
                <a16:creationId xmlns:a16="http://schemas.microsoft.com/office/drawing/2014/main" id="{7BDC8B48-2F9A-0DE5-B48F-CDECCB3C0FA5}"/>
              </a:ext>
            </a:extLst>
          </p:cNvPr>
          <p:cNvSpPr txBox="1"/>
          <p:nvPr/>
        </p:nvSpPr>
        <p:spPr>
          <a:xfrm>
            <a:off x="1927950" y="1070044"/>
            <a:ext cx="8693907" cy="4524315"/>
          </a:xfrm>
          <a:prstGeom prst="rect">
            <a:avLst/>
          </a:prstGeom>
          <a:noFill/>
        </p:spPr>
        <p:txBody>
          <a:bodyPr wrap="square" rtlCol="0">
            <a:spAutoFit/>
          </a:bodyPr>
          <a:lstStyle/>
          <a:p>
            <a:r>
              <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以西結書 </a:t>
            </a:r>
            <a:r>
              <a:rPr lang="en-US" altLang="zh-TW"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Ezekiel 2:3-5</a:t>
            </a:r>
          </a:p>
          <a:p>
            <a:r>
              <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3 </a:t>
            </a:r>
            <a:r>
              <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他对我说，人子啊，我差你往悖逆的国民以色列人那里去。他们是悖逆我的，他们和他们的列祖违背我，直到今日。</a:t>
            </a:r>
            <a:endPar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a:p>
            <a:r>
              <a:rPr lang="en-US" altLang="zh-TW"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3 He said: “Son of man, I am sending you to the Israelites, to a rebellious nation that has rebelled against me; they and their ancestors have been in revolt against me to this very day.</a:t>
            </a:r>
          </a:p>
        </p:txBody>
      </p:sp>
    </p:spTree>
    <p:extLst>
      <p:ext uri="{BB962C8B-B14F-4D97-AF65-F5344CB8AC3E}">
        <p14:creationId xmlns:p14="http://schemas.microsoft.com/office/powerpoint/2010/main" val="311870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D3047C-8AFB-5577-32FE-ECBDD30EFB2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rcRect l="15408" r="-1" b="4834"/>
          <a:stretch/>
        </p:blipFill>
        <p:spPr>
          <a:xfrm>
            <a:off x="1" y="0"/>
            <a:ext cx="12192000" cy="6858001"/>
          </a:xfrm>
          <a:prstGeom prst="rect">
            <a:avLst/>
          </a:prstGeom>
        </p:spPr>
      </p:pic>
      <p:sp>
        <p:nvSpPr>
          <p:cNvPr id="6" name="TextBox 5">
            <a:extLst>
              <a:ext uri="{FF2B5EF4-FFF2-40B4-BE49-F238E27FC236}">
                <a16:creationId xmlns:a16="http://schemas.microsoft.com/office/drawing/2014/main" id="{7BDC8B48-2F9A-0DE5-B48F-CDECCB3C0FA5}"/>
              </a:ext>
            </a:extLst>
          </p:cNvPr>
          <p:cNvSpPr txBox="1"/>
          <p:nvPr/>
        </p:nvSpPr>
        <p:spPr>
          <a:xfrm>
            <a:off x="1947828" y="920621"/>
            <a:ext cx="8693907" cy="5016758"/>
          </a:xfrm>
          <a:prstGeom prst="rect">
            <a:avLst/>
          </a:prstGeom>
          <a:noFill/>
        </p:spPr>
        <p:txBody>
          <a:bodyPr wrap="square" rtlCol="0">
            <a:spAutoFit/>
          </a:bodyPr>
          <a:lstStyle/>
          <a:p>
            <a:r>
              <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4 </a:t>
            </a:r>
            <a:r>
              <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这众子面无羞耻，心里刚硬。我差你往他们那里去，你要对他们说，主耶和华如此说。</a:t>
            </a:r>
            <a:endPar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a:p>
            <a:r>
              <a:rPr lang="en-US" altLang="zh-TW"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4 The people to whom I am sending you are obstinate and stubborn. Say to them, ‘This is what the Sovereign Lord says.’ </a:t>
            </a:r>
          </a:p>
          <a:p>
            <a:r>
              <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5 </a:t>
            </a:r>
            <a:r>
              <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他们或听，或不听，必知道在他们中间有了先知。</a:t>
            </a:r>
            <a:endPar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a:p>
            <a:r>
              <a:rPr lang="en-US" altLang="zh-TW"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5 And whether they listen or fail to listen—for they are a rebellious people—they will know that a prophet has been among them.</a:t>
            </a:r>
          </a:p>
        </p:txBody>
      </p:sp>
    </p:spTree>
    <p:extLst>
      <p:ext uri="{BB962C8B-B14F-4D97-AF65-F5344CB8AC3E}">
        <p14:creationId xmlns:p14="http://schemas.microsoft.com/office/powerpoint/2010/main" val="102354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D3047C-8AFB-5577-32FE-ECBDD30EFB2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rcRect l="15408" r="-1" b="4834"/>
          <a:stretch/>
        </p:blipFill>
        <p:spPr>
          <a:xfrm>
            <a:off x="1" y="0"/>
            <a:ext cx="12192000" cy="6858001"/>
          </a:xfrm>
          <a:prstGeom prst="rect">
            <a:avLst/>
          </a:prstGeom>
        </p:spPr>
      </p:pic>
      <p:sp>
        <p:nvSpPr>
          <p:cNvPr id="6" name="TextBox 5">
            <a:extLst>
              <a:ext uri="{FF2B5EF4-FFF2-40B4-BE49-F238E27FC236}">
                <a16:creationId xmlns:a16="http://schemas.microsoft.com/office/drawing/2014/main" id="{7BDC8B48-2F9A-0DE5-B48F-CDECCB3C0FA5}"/>
              </a:ext>
            </a:extLst>
          </p:cNvPr>
          <p:cNvSpPr txBox="1"/>
          <p:nvPr/>
        </p:nvSpPr>
        <p:spPr>
          <a:xfrm>
            <a:off x="1908071" y="1318186"/>
            <a:ext cx="8693907" cy="3046988"/>
          </a:xfrm>
          <a:prstGeom prst="rect">
            <a:avLst/>
          </a:prstGeom>
          <a:noFill/>
        </p:spPr>
        <p:txBody>
          <a:bodyPr wrap="square" rtlCol="0">
            <a:spAutoFit/>
          </a:bodyPr>
          <a:lstStyle/>
          <a:p>
            <a:r>
              <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以西結書 </a:t>
            </a:r>
            <a:r>
              <a:rPr lang="en-US" altLang="zh-TW"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Ezekiel 2:4</a:t>
            </a:r>
          </a:p>
          <a:p>
            <a:r>
              <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4 </a:t>
            </a:r>
            <a:r>
              <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这众子面无羞耻，心里刚硬。我差你往他们那里去，你要对他们说，主耶和华如此说。</a:t>
            </a:r>
            <a:endPar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a:p>
            <a:r>
              <a:rPr lang="en-US" altLang="zh-TW"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4 The people to whom I am sending you are obstinate and stubborn. Say to them, ‘This is what the Sovereign Lord says.’ </a:t>
            </a:r>
          </a:p>
        </p:txBody>
      </p:sp>
    </p:spTree>
    <p:extLst>
      <p:ext uri="{BB962C8B-B14F-4D97-AF65-F5344CB8AC3E}">
        <p14:creationId xmlns:p14="http://schemas.microsoft.com/office/powerpoint/2010/main" val="2756165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D3047C-8AFB-5577-32FE-ECBDD30EFB2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rcRect l="15408" r="-1" b="4834"/>
          <a:stretch/>
        </p:blipFill>
        <p:spPr>
          <a:xfrm>
            <a:off x="0" y="0"/>
            <a:ext cx="12192000" cy="6858001"/>
          </a:xfrm>
          <a:prstGeom prst="rect">
            <a:avLst/>
          </a:prstGeom>
        </p:spPr>
      </p:pic>
      <p:sp>
        <p:nvSpPr>
          <p:cNvPr id="6" name="TextBox 5">
            <a:extLst>
              <a:ext uri="{FF2B5EF4-FFF2-40B4-BE49-F238E27FC236}">
                <a16:creationId xmlns:a16="http://schemas.microsoft.com/office/drawing/2014/main" id="{7BDC8B48-2F9A-0DE5-B48F-CDECCB3C0FA5}"/>
              </a:ext>
            </a:extLst>
          </p:cNvPr>
          <p:cNvSpPr txBox="1"/>
          <p:nvPr/>
        </p:nvSpPr>
        <p:spPr>
          <a:xfrm>
            <a:off x="1987584" y="674400"/>
            <a:ext cx="8693907" cy="5509200"/>
          </a:xfrm>
          <a:prstGeom prst="rect">
            <a:avLst/>
          </a:prstGeom>
          <a:noFill/>
        </p:spPr>
        <p:txBody>
          <a:bodyPr wrap="square" rtlCol="0">
            <a:spAutoFit/>
          </a:bodyPr>
          <a:lstStyle/>
          <a:p>
            <a:r>
              <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以西結書 </a:t>
            </a:r>
            <a:r>
              <a:rPr lang="en-US" altLang="zh-TW"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Ezekiel 6-7</a:t>
            </a:r>
          </a:p>
          <a:p>
            <a:r>
              <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6 </a:t>
            </a:r>
            <a:r>
              <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人子啊，虽有荆棘和蒺藜在你那里，你又住在蝎子中间，总不要怕他们，也不要怕他们的话。他们虽是悖逆之家，还不要怕他们的话，也不要因他们的脸色惊惶。</a:t>
            </a:r>
            <a:endPar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a:p>
            <a:r>
              <a:rPr lang="en-US" altLang="zh-TW"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6 And you, son of man, do not be afraid of them or their words. Do not be afraid, though briers and thorns are all around you and you live among scorpions. Do not be afraid of what they say or be terrified by them, though they are a rebellious people.</a:t>
            </a:r>
            <a:endPar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p:txBody>
      </p:sp>
    </p:spTree>
    <p:extLst>
      <p:ext uri="{BB962C8B-B14F-4D97-AF65-F5344CB8AC3E}">
        <p14:creationId xmlns:p14="http://schemas.microsoft.com/office/powerpoint/2010/main" val="979634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1236</Words>
  <Application>Microsoft Macintosh PowerPoint</Application>
  <PresentationFormat>Widescreen</PresentationFormat>
  <Paragraphs>68</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Yu Gothic UI</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LCCC Church</dc:creator>
  <cp:lastModifiedBy>LCCC Church</cp:lastModifiedBy>
  <cp:revision>7</cp:revision>
  <dcterms:created xsi:type="dcterms:W3CDTF">2022-09-06T23:47:24Z</dcterms:created>
  <dcterms:modified xsi:type="dcterms:W3CDTF">2022-09-15T15:01:44Z</dcterms:modified>
</cp:coreProperties>
</file>