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3"/>
  </p:notesMasterIdLst>
  <p:sldIdLst>
    <p:sldId id="535" r:id="rId2"/>
    <p:sldId id="536" r:id="rId3"/>
    <p:sldId id="541" r:id="rId4"/>
    <p:sldId id="572" r:id="rId5"/>
    <p:sldId id="568" r:id="rId6"/>
    <p:sldId id="549" r:id="rId7"/>
    <p:sldId id="555" r:id="rId8"/>
    <p:sldId id="573" r:id="rId9"/>
    <p:sldId id="560" r:id="rId10"/>
    <p:sldId id="556" r:id="rId11"/>
    <p:sldId id="574" r:id="rId12"/>
    <p:sldId id="557" r:id="rId13"/>
    <p:sldId id="570" r:id="rId14"/>
    <p:sldId id="576" r:id="rId15"/>
    <p:sldId id="561" r:id="rId16"/>
    <p:sldId id="577" r:id="rId17"/>
    <p:sldId id="571" r:id="rId18"/>
    <p:sldId id="578" r:id="rId19"/>
    <p:sldId id="566" r:id="rId20"/>
    <p:sldId id="579" r:id="rId21"/>
    <p:sldId id="558" r:id="rId22"/>
    <p:sldId id="562" r:id="rId23"/>
    <p:sldId id="581" r:id="rId24"/>
    <p:sldId id="575" r:id="rId25"/>
    <p:sldId id="580" r:id="rId26"/>
    <p:sldId id="564" r:id="rId27"/>
    <p:sldId id="565" r:id="rId28"/>
    <p:sldId id="567" r:id="rId29"/>
    <p:sldId id="545" r:id="rId30"/>
    <p:sldId id="504" r:id="rId31"/>
    <p:sldId id="569" r:id="rId3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2"/>
    <p:restoredTop sz="94656"/>
  </p:normalViewPr>
  <p:slideViewPr>
    <p:cSldViewPr snapToGrid="0">
      <p:cViewPr>
        <p:scale>
          <a:sx n="90" d="100"/>
          <a:sy n="90" d="100"/>
        </p:scale>
        <p:origin x="4120" y="26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0007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7916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270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9353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2689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487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38002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046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4819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49425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5958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85819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6186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56870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82513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2961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50962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43403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1919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2477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73245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87249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039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28505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047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15960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40545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6212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0106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20"/>
        <p:cNvGrpSpPr/>
        <p:nvPr/>
      </p:nvGrpSpPr>
      <p:grpSpPr>
        <a:xfrm>
          <a:off x="0" y="0"/>
          <a:ext cx="0" cy="0"/>
          <a:chOff x="0" y="0"/>
          <a:chExt cx="0" cy="0"/>
        </a:xfrm>
      </p:grpSpPr>
      <p:sp>
        <p:nvSpPr>
          <p:cNvPr id="21" name="Google Shape;21;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2" name="Google Shape;22;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3" name="Google Shape;23;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5" name="Google Shape;35;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1" name="Google Shape;41;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2" name="Google Shape;42;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3" name="Google Shape;43;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8"/>
        <p:cNvGrpSpPr/>
        <p:nvPr/>
      </p:nvGrpSpPr>
      <p:grpSpPr>
        <a:xfrm>
          <a:off x="0" y="0"/>
          <a:ext cx="0" cy="0"/>
          <a:chOff x="0" y="0"/>
          <a:chExt cx="0" cy="0"/>
        </a:xfrm>
      </p:grpSpPr>
      <p:sp>
        <p:nvSpPr>
          <p:cNvPr id="49" name="Google Shape;49;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4" name="Google Shape;54;p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垂直排列标题与文本" type="vertTitleAndTx">
  <p:cSld name="VERTICAL_TITLE_AND_VERTICAL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内容与标题">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0084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0894"/>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65992" y="193431"/>
            <a:ext cx="8212015" cy="1740877"/>
          </a:xfrm>
          <a:prstGeom prst="rect">
            <a:avLst/>
          </a:prstGeom>
          <a:noFill/>
          <a:ln>
            <a:noFill/>
          </a:ln>
        </p:spPr>
        <p:txBody>
          <a:bodyPr spcFirstLastPara="1" wrap="square" lIns="91425" tIns="45700" rIns="91425" bIns="45700" anchor="ctr" anchorCtr="0">
            <a:noAutofit/>
          </a:bodyPr>
          <a:lstStyle/>
          <a:p>
            <a:r>
              <a:rPr lang="zh-CN" altLang="en-US" sz="4800" b="1" dirty="0">
                <a:solidFill>
                  <a:srgbClr val="FFFF00"/>
                </a:solidFill>
                <a:latin typeface="Yu Gothic UI" panose="020B0400000000000000" pitchFamily="34" charset="-128"/>
                <a:ea typeface="Yu Gothic UI" panose="020B0400000000000000" pitchFamily="34" charset="-128"/>
              </a:rPr>
              <a:t>不要忧虑</a:t>
            </a:r>
            <a:r>
              <a:rPr lang="en-US" altLang="zh-CN" sz="4800" b="1" dirty="0">
                <a:solidFill>
                  <a:srgbClr val="FFFF00"/>
                </a:solidFill>
                <a:latin typeface="Yu Gothic UI" panose="020B0400000000000000" pitchFamily="34" charset="-128"/>
                <a:ea typeface="Yu Gothic UI" panose="020B0400000000000000" pitchFamily="34" charset="-128"/>
              </a:rPr>
              <a:t> / </a:t>
            </a:r>
            <a:r>
              <a:rPr lang="en-US" sz="4800" b="1" dirty="0">
                <a:solidFill>
                  <a:srgbClr val="FFFF00"/>
                </a:solidFill>
                <a:latin typeface="Yu Gothic UI" panose="020B0400000000000000" pitchFamily="34" charset="-128"/>
                <a:ea typeface="Yu Gothic UI" panose="020B0400000000000000" pitchFamily="34" charset="-128"/>
              </a:rPr>
              <a:t>Do Not Worry</a:t>
            </a:r>
            <a:br>
              <a:rPr lang="en-US" sz="3600" b="1" dirty="0">
                <a:solidFill>
                  <a:srgbClr val="FFFF00"/>
                </a:solidFill>
              </a:rPr>
            </a:br>
            <a:br>
              <a:rPr lang="en-US" sz="2000" b="1" dirty="0">
                <a:solidFill>
                  <a:srgbClr val="FFFF00"/>
                </a:solidFill>
              </a:rPr>
            </a:br>
            <a:r>
              <a:rPr lang="zh-CN" altLang="en-US" sz="3200" b="1" dirty="0">
                <a:solidFill>
                  <a:srgbClr val="FFFF00"/>
                </a:solidFill>
                <a:latin typeface="Yu Gothic UI" panose="020B0500000000000000" pitchFamily="34" charset="-128"/>
                <a:ea typeface="Yu Gothic UI" panose="020B0500000000000000" pitchFamily="34" charset="-128"/>
              </a:rPr>
              <a:t>马太福音 </a:t>
            </a:r>
            <a:r>
              <a:rPr lang="en-US" altLang="zh-CN" sz="3200" b="1" dirty="0">
                <a:solidFill>
                  <a:srgbClr val="FFFF00"/>
                </a:solidFill>
                <a:latin typeface="Yu Gothic UI" panose="020B0500000000000000" pitchFamily="34" charset="-128"/>
                <a:ea typeface="Yu Gothic UI" panose="020B0500000000000000" pitchFamily="34" charset="-128"/>
              </a:rPr>
              <a:t>/ Matt. 6</a:t>
            </a:r>
            <a:r>
              <a:rPr lang="zh-CN" altLang="en-US" sz="3200" b="1" dirty="0">
                <a:solidFill>
                  <a:srgbClr val="FFFF00"/>
                </a:solidFill>
                <a:latin typeface="Yu Gothic UI" panose="020B0500000000000000" pitchFamily="34" charset="-128"/>
                <a:ea typeface="Yu Gothic UI" panose="020B0500000000000000" pitchFamily="34" charset="-128"/>
              </a:rPr>
              <a:t>：</a:t>
            </a:r>
            <a:r>
              <a:rPr lang="en-US" altLang="zh-CN" sz="3200" b="1" dirty="0">
                <a:solidFill>
                  <a:srgbClr val="FFFF00"/>
                </a:solidFill>
                <a:latin typeface="Yu Gothic UI" panose="020B0500000000000000" pitchFamily="34" charset="-128"/>
                <a:ea typeface="Yu Gothic UI" panose="020B0500000000000000" pitchFamily="34" charset="-128"/>
              </a:rPr>
              <a:t>25 - 34</a:t>
            </a:r>
            <a:endParaRPr b="1" dirty="0"/>
          </a:p>
        </p:txBody>
      </p:sp>
      <p:pic>
        <p:nvPicPr>
          <p:cNvPr id="3" name="Picture 2" descr="A picture containing text, crowd&#10;&#10;Description automatically generated">
            <a:extLst>
              <a:ext uri="{FF2B5EF4-FFF2-40B4-BE49-F238E27FC236}">
                <a16:creationId xmlns:a16="http://schemas.microsoft.com/office/drawing/2014/main" id="{93810187-85F7-4027-BA50-111D73AEDE3E}"/>
              </a:ext>
            </a:extLst>
          </p:cNvPr>
          <p:cNvPicPr>
            <a:picLocks noChangeAspect="1"/>
          </p:cNvPicPr>
          <p:nvPr/>
        </p:nvPicPr>
        <p:blipFill>
          <a:blip r:embed="rId3"/>
          <a:stretch>
            <a:fillRect/>
          </a:stretch>
        </p:blipFill>
        <p:spPr>
          <a:xfrm>
            <a:off x="0" y="2068497"/>
            <a:ext cx="9144000" cy="4789503"/>
          </a:xfrm>
          <a:prstGeom prst="rect">
            <a:avLst/>
          </a:prstGeom>
        </p:spPr>
      </p:pic>
    </p:spTree>
    <p:extLst>
      <p:ext uri="{BB962C8B-B14F-4D97-AF65-F5344CB8AC3E}">
        <p14:creationId xmlns:p14="http://schemas.microsoft.com/office/powerpoint/2010/main" val="3380966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1134206" y="830615"/>
            <a:ext cx="7438293" cy="2958508"/>
          </a:xfrm>
          <a:prstGeom prst="rect">
            <a:avLst/>
          </a:prstGeom>
          <a:noFill/>
          <a:ln>
            <a:noFill/>
          </a:ln>
        </p:spPr>
        <p:txBody>
          <a:bodyPr spcFirstLastPara="1" wrap="square" lIns="91425" tIns="45700" rIns="91425" bIns="45700" anchor="ctr" anchorCtr="0">
            <a:noAutofit/>
          </a:bodyPr>
          <a:lstStyle/>
          <a:p>
            <a:pPr algn="l"/>
            <a:r>
              <a:rPr lang="en-US" altLang="zh-CN" sz="4000" b="1" dirty="0">
                <a:solidFill>
                  <a:srgbClr val="FFFF00"/>
                </a:solidFill>
                <a:latin typeface="Yu Gothic UI" panose="020B0500000000000000" pitchFamily="34" charset="-128"/>
                <a:ea typeface="Yu Gothic UI" panose="020B0500000000000000" pitchFamily="34" charset="-128"/>
              </a:rPr>
              <a:t>3. </a:t>
            </a:r>
            <a:r>
              <a:rPr lang="zh-CN" altLang="en-US" sz="4000" b="1" dirty="0">
                <a:solidFill>
                  <a:srgbClr val="FFFF00"/>
                </a:solidFill>
                <a:latin typeface="Yu Gothic UI" panose="020B0500000000000000" pitchFamily="34" charset="-128"/>
                <a:ea typeface="Yu Gothic UI" panose="020B0500000000000000" pitchFamily="34" charset="-128"/>
              </a:rPr>
              <a:t>不要为还没有发生的事忧虑</a:t>
            </a:r>
            <a:br>
              <a:rPr lang="en-US" altLang="zh-CN" sz="4000" b="1" dirty="0">
                <a:solidFill>
                  <a:srgbClr val="FFFF00"/>
                </a:solidFill>
                <a:latin typeface="Yu Gothic UI" panose="020B0500000000000000" pitchFamily="34" charset="-128"/>
                <a:ea typeface="Yu Gothic UI" panose="020B0500000000000000" pitchFamily="34" charset="-128"/>
              </a:rPr>
            </a:br>
            <a:r>
              <a:rPr lang="en-US" altLang="zh-CN" sz="4000" b="1" dirty="0">
                <a:solidFill>
                  <a:schemeClr val="bg1"/>
                </a:solidFill>
                <a:latin typeface="Yu Gothic UI" panose="020B0500000000000000" pitchFamily="34" charset="-128"/>
                <a:ea typeface="Yu Gothic UI" panose="020B0500000000000000" pitchFamily="34" charset="-128"/>
              </a:rPr>
              <a:t>1. Do not worry about the things that have not happened yet.</a:t>
            </a:r>
            <a:endParaRPr sz="36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939968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852853" y="863715"/>
            <a:ext cx="7438293" cy="5130569"/>
          </a:xfrm>
          <a:prstGeom prst="rect">
            <a:avLst/>
          </a:prstGeom>
          <a:noFill/>
          <a:ln>
            <a:noFill/>
          </a:ln>
        </p:spPr>
        <p:txBody>
          <a:bodyPr spcFirstLastPara="1" wrap="square" lIns="91425" tIns="45700" rIns="91425" bIns="45700" anchor="ctr" anchorCtr="0">
            <a:noAutofit/>
          </a:bodyPr>
          <a:lstStyle/>
          <a:p>
            <a:pPr algn="l"/>
            <a:r>
              <a:rPr lang="en-US" altLang="zh-CN" sz="4000" b="1" dirty="0">
                <a:solidFill>
                  <a:srgbClr val="FFFF00"/>
                </a:solidFill>
                <a:latin typeface="Yu Gothic UI" panose="020B0500000000000000" pitchFamily="34" charset="-128"/>
                <a:ea typeface="Yu Gothic UI" panose="020B0500000000000000" pitchFamily="34" charset="-128"/>
              </a:rPr>
              <a:t>34</a:t>
            </a:r>
            <a:r>
              <a:rPr lang="zh-TW" altLang="en-US" sz="4000" b="1" dirty="0">
                <a:solidFill>
                  <a:srgbClr val="FFFF00"/>
                </a:solidFill>
                <a:latin typeface="Yu Gothic UI" panose="020B0500000000000000" pitchFamily="34" charset="-128"/>
                <a:ea typeface="Yu Gothic UI" panose="020B0500000000000000" pitchFamily="34" charset="-128"/>
              </a:rPr>
              <a:t> </a:t>
            </a:r>
            <a:r>
              <a:rPr lang="zh-CN" altLang="en-US" sz="4000" b="1" dirty="0">
                <a:solidFill>
                  <a:srgbClr val="FFFF00"/>
                </a:solidFill>
                <a:latin typeface="Yu Gothic UI" panose="020B0500000000000000" pitchFamily="34" charset="-128"/>
                <a:ea typeface="Yu Gothic UI" panose="020B0500000000000000" pitchFamily="34" charset="-128"/>
              </a:rPr>
              <a:t>所以</a:t>
            </a:r>
            <a:r>
              <a:rPr lang="zh-CN" altLang="en-US" sz="4000" b="1" dirty="0">
                <a:solidFill>
                  <a:schemeClr val="bg1"/>
                </a:solidFill>
                <a:latin typeface="Yu Gothic UI" panose="020B0500000000000000" pitchFamily="34" charset="-128"/>
                <a:ea typeface="Yu Gothic UI" panose="020B0500000000000000" pitchFamily="34" charset="-128"/>
              </a:rPr>
              <a:t>不要为明天忧虑</a:t>
            </a:r>
            <a:r>
              <a:rPr lang="zh-CN" altLang="en-US" sz="4000" b="1" dirty="0">
                <a:solidFill>
                  <a:srgbClr val="FFFF00"/>
                </a:solidFill>
                <a:latin typeface="Yu Gothic UI" panose="020B0500000000000000" pitchFamily="34" charset="-128"/>
                <a:ea typeface="Yu Gothic UI" panose="020B0500000000000000" pitchFamily="34" charset="-128"/>
              </a:rPr>
              <a:t>。因为明天自有明天的忧虑。一天的难处一天当就够了。</a:t>
            </a:r>
            <a:br>
              <a:rPr lang="en-US" altLang="zh-CN" sz="4000" b="1" dirty="0">
                <a:solidFill>
                  <a:srgbClr val="FFFF00"/>
                </a:solidFill>
                <a:latin typeface="Yu Gothic UI" panose="020B0500000000000000" pitchFamily="34" charset="-128"/>
                <a:ea typeface="Yu Gothic UI" panose="020B0500000000000000" pitchFamily="34" charset="-128"/>
              </a:rPr>
            </a:br>
            <a:r>
              <a:rPr lang="en-US" altLang="zh-CN" sz="3600" b="1" dirty="0">
                <a:solidFill>
                  <a:srgbClr val="FFFF00"/>
                </a:solidFill>
                <a:latin typeface="Yu Gothic UI" panose="020B0500000000000000" pitchFamily="34" charset="-128"/>
                <a:ea typeface="Yu Gothic UI" panose="020B0500000000000000" pitchFamily="34" charset="-128"/>
              </a:rPr>
              <a:t>34Therefore do not worry about tomorrow, for tomorrow will worry about itself. Each day has enough trouble of its own.</a:t>
            </a:r>
            <a:br>
              <a:rPr lang="en-US" altLang="zh-CN" sz="3600" b="1" dirty="0">
                <a:solidFill>
                  <a:srgbClr val="FFFF00"/>
                </a:solidFill>
                <a:latin typeface="Yu Gothic UI" panose="020B0500000000000000" pitchFamily="34" charset="-128"/>
                <a:ea typeface="Yu Gothic UI" panose="020B0500000000000000" pitchFamily="34" charset="-128"/>
              </a:rPr>
            </a:br>
            <a:r>
              <a:rPr lang="zh-CN" altLang="en-US" sz="3600" b="1" dirty="0">
                <a:solidFill>
                  <a:schemeClr val="bg1"/>
                </a:solidFill>
                <a:latin typeface="Yu Gothic UI" panose="020B0500000000000000" pitchFamily="34" charset="-128"/>
                <a:ea typeface="Yu Gothic UI" panose="020B0500000000000000" pitchFamily="34" charset="-128"/>
              </a:rPr>
              <a:t>太</a:t>
            </a:r>
            <a:r>
              <a:rPr lang="en-US" altLang="zh-CN" sz="3600" b="1" dirty="0">
                <a:solidFill>
                  <a:schemeClr val="bg1"/>
                </a:solidFill>
                <a:latin typeface="Yu Gothic UI" panose="020B0500000000000000" pitchFamily="34" charset="-128"/>
                <a:ea typeface="Yu Gothic UI" panose="020B0500000000000000" pitchFamily="34" charset="-128"/>
              </a:rPr>
              <a:t> / Matt. 6</a:t>
            </a:r>
            <a:r>
              <a:rPr lang="zh-CN" altLang="en-US" sz="3600" b="1" dirty="0">
                <a:solidFill>
                  <a:schemeClr val="bg1"/>
                </a:solidFill>
                <a:latin typeface="Yu Gothic UI" panose="020B0500000000000000" pitchFamily="34" charset="-128"/>
                <a:ea typeface="Yu Gothic UI" panose="020B0500000000000000" pitchFamily="34" charset="-128"/>
              </a:rPr>
              <a:t>：</a:t>
            </a:r>
            <a:r>
              <a:rPr lang="en-US" altLang="zh-CN" sz="3600" b="1" dirty="0">
                <a:solidFill>
                  <a:schemeClr val="bg1"/>
                </a:solidFill>
                <a:latin typeface="Yu Gothic UI" panose="020B0500000000000000" pitchFamily="34" charset="-128"/>
                <a:ea typeface="Yu Gothic UI" panose="020B0500000000000000" pitchFamily="34" charset="-128"/>
              </a:rPr>
              <a:t>34</a:t>
            </a:r>
            <a:endParaRPr sz="36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262011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1019908" y="1452800"/>
            <a:ext cx="7376747" cy="3565538"/>
          </a:xfrm>
          <a:prstGeom prst="rect">
            <a:avLst/>
          </a:prstGeom>
          <a:noFill/>
          <a:ln>
            <a:noFill/>
          </a:ln>
        </p:spPr>
        <p:txBody>
          <a:bodyPr spcFirstLastPara="1" wrap="square" lIns="91425" tIns="45700" rIns="91425" bIns="45700" anchor="ctr" anchorCtr="0">
            <a:noAutofit/>
          </a:bodyPr>
          <a:lstStyle/>
          <a:p>
            <a:r>
              <a:rPr lang="zh-CN" altLang="en-US" sz="4000" b="1" dirty="0">
                <a:solidFill>
                  <a:srgbClr val="FFFF00"/>
                </a:solidFill>
                <a:latin typeface="Yu Gothic UI" panose="020B0500000000000000" pitchFamily="34" charset="-128"/>
                <a:ea typeface="Yu Gothic UI" panose="020B0500000000000000" pitchFamily="34" charset="-128"/>
              </a:rPr>
              <a:t>二、为什么主耶稣教导我们</a:t>
            </a:r>
            <a:br>
              <a:rPr lang="en-US" altLang="zh-CN" sz="4000" b="1" dirty="0">
                <a:solidFill>
                  <a:srgbClr val="FFFF00"/>
                </a:solidFill>
                <a:latin typeface="Yu Gothic UI" panose="020B0500000000000000" pitchFamily="34" charset="-128"/>
                <a:ea typeface="Yu Gothic UI" panose="020B0500000000000000" pitchFamily="34" charset="-128"/>
              </a:rPr>
            </a:br>
            <a:r>
              <a:rPr lang="zh-CN" altLang="en-US" sz="4000" b="1" dirty="0">
                <a:solidFill>
                  <a:srgbClr val="FFFF00"/>
                </a:solidFill>
                <a:latin typeface="Yu Gothic UI" panose="020B0500000000000000" pitchFamily="34" charset="-128"/>
                <a:ea typeface="Yu Gothic UI" panose="020B0500000000000000" pitchFamily="34" charset="-128"/>
              </a:rPr>
              <a:t>不要忧虑</a:t>
            </a:r>
            <a:br>
              <a:rPr lang="en-US" altLang="zh-CN" sz="4000" b="1" dirty="0">
                <a:solidFill>
                  <a:srgbClr val="FFFF00"/>
                </a:solidFill>
                <a:latin typeface="Yu Gothic UI" panose="020B0500000000000000" pitchFamily="34" charset="-128"/>
                <a:ea typeface="Yu Gothic UI" panose="020B0500000000000000" pitchFamily="34" charset="-128"/>
              </a:rPr>
            </a:br>
            <a:r>
              <a:rPr lang="en-US" altLang="zh-CN" sz="3600" b="1" dirty="0">
                <a:solidFill>
                  <a:schemeClr val="bg1"/>
                </a:solidFill>
                <a:latin typeface="Yu Gothic UI" panose="020B0500000000000000" pitchFamily="34" charset="-128"/>
                <a:ea typeface="Yu Gothic UI" panose="020B0500000000000000" pitchFamily="34" charset="-128"/>
              </a:rPr>
              <a:t>II. Why does Jesus teach us</a:t>
            </a:r>
            <a:br>
              <a:rPr lang="en-US" altLang="zh-CN" sz="3600" b="1" dirty="0">
                <a:solidFill>
                  <a:schemeClr val="bg1"/>
                </a:solidFill>
                <a:latin typeface="Yu Gothic UI" panose="020B0500000000000000" pitchFamily="34" charset="-128"/>
                <a:ea typeface="Yu Gothic UI" panose="020B0500000000000000" pitchFamily="34" charset="-128"/>
              </a:rPr>
            </a:br>
            <a:r>
              <a:rPr lang="en-US" altLang="zh-CN" sz="3600" b="1" dirty="0">
                <a:solidFill>
                  <a:schemeClr val="bg1"/>
                </a:solidFill>
                <a:latin typeface="Yu Gothic UI" panose="020B0500000000000000" pitchFamily="34" charset="-128"/>
                <a:ea typeface="Yu Gothic UI" panose="020B0500000000000000" pitchFamily="34" charset="-128"/>
              </a:rPr>
              <a:t> not to worry?</a:t>
            </a:r>
            <a:endParaRPr sz="32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280275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650631" y="0"/>
            <a:ext cx="7807570"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31</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主又说，西门，西门，撒但想要得着你们，好筛你们，像筛麦子一样。</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32</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但我已经为你祈求，叫你不至于失了信心。你回头以后，要坚固你的弟兄。</a:t>
            </a:r>
            <a:endParaRPr lang="zh-CN" altLang="en-US"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737264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650631" y="0"/>
            <a:ext cx="7807570"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33</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彼得说，主阿，我就是同你下监，同你受死，也是甘心。</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34</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耶稣说，彼得，我告诉你，今日鸡还没有叫，你要三次说不认得我。</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35</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耶稣又对他们说 </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a:t>
            </a:r>
            <a:endParaRPr lang="zh-CN" altLang="en-US"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78555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38554" y="0"/>
            <a:ext cx="7543800"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37</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我告诉你们，经上写着说，他被列在罪犯之中。这话必应验在我身上，因为那关系我的事，必然成就</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39</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耶稣出来，照常往橄榄山去。门徒也跟随他。</a:t>
            </a:r>
            <a:endParaRPr lang="zh-CN" altLang="en-US"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94340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38554" y="0"/>
            <a:ext cx="7543800"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40</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到了那地方，就对他们说，你们要祷告，免得入了迷惑。</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41</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于是离开他们，约有扔一块石头那么远，跪下祷告</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45</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祷告完了，就起来，到门徒那里，</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见他们因为忧愁都睡着了</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路</a:t>
            </a:r>
            <a:r>
              <a:rPr lang="en-US" altLang="zh-CN" b="1" dirty="0">
                <a:solidFill>
                  <a:schemeClr val="bg1"/>
                </a:solidFill>
                <a:latin typeface="Yu Gothic UI" panose="020B0500000000000000" pitchFamily="34" charset="-128"/>
                <a:ea typeface="Yu Gothic UI" panose="020B0500000000000000" pitchFamily="34" charset="-128"/>
                <a:cs typeface="Arial"/>
                <a:sym typeface="Arial"/>
              </a:rPr>
              <a:t> /</a:t>
            </a:r>
            <a:r>
              <a:rPr lang="zh-TW" altLang="en-US" b="1" dirty="0">
                <a:solidFill>
                  <a:schemeClr val="bg1"/>
                </a:solidFill>
                <a:latin typeface="Yu Gothic UI" panose="020B0500000000000000" pitchFamily="34" charset="-128"/>
                <a:ea typeface="Yu Gothic UI" panose="020B0500000000000000" pitchFamily="34" charset="-128"/>
                <a:cs typeface="Arial"/>
                <a:sym typeface="Arial"/>
              </a:rPr>
              <a:t> </a:t>
            </a:r>
            <a:r>
              <a:rPr lang="en-US" altLang="zh-CN" b="1" dirty="0">
                <a:solidFill>
                  <a:schemeClr val="bg1"/>
                </a:solidFill>
                <a:latin typeface="Yu Gothic UI" panose="020B0500000000000000" pitchFamily="34" charset="-128"/>
                <a:ea typeface="Yu Gothic UI" panose="020B0500000000000000" pitchFamily="34" charset="-128"/>
                <a:cs typeface="Arial"/>
                <a:sym typeface="Arial"/>
              </a:rPr>
              <a:t>Luke 22: 31 - 45</a:t>
            </a:r>
            <a:endParaRPr lang="zh-CN" altLang="en-US"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6670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597876" y="0"/>
            <a:ext cx="7825155"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七日的第一日清早，天还黑的时候，抹大拉的马利亚来到坟墓那里，看见石头从坟墓挪开了</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11</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马利亚却站在坟墓外面哭。哭的时候，低头往坟墓里看，</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endParaRPr sz="40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69913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597876" y="0"/>
            <a:ext cx="7825155"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12</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就见两个天使，穿着白衣，在安放耶稣身体的地方坐着，一个在头，一个在脚。</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13</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天使对她说，妇人，你为什么哭？她说，因为有人把我主挪了去，我不知道放在哪里。</a:t>
            </a:r>
            <a:endParaRPr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283218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597876" y="0"/>
            <a:ext cx="7825155"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14</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说了这话，就转过身来，</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看见耶稣站在那里，却不知道是耶稣</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15</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耶稣问她说，妇人，为什么哭？你找谁呢？马利亚以为是看园的，就对他说，先生，若是你把他移了去，请告诉我，你把他放在哪里，我便去取他。</a:t>
            </a:r>
            <a:endParaRPr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76720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5" name="Google Shape;75;p11" descr="C:\Users\lptian\Desktop\4845591724090745718.jpg"/>
          <p:cNvPicPr preferRelativeResize="0"/>
          <p:nvPr/>
        </p:nvPicPr>
        <p:blipFill rotWithShape="1">
          <a:blip r:embed="rId3">
            <a:alphaModFix/>
          </a:blip>
          <a:srcRect/>
          <a:stretch/>
        </p:blipFill>
        <p:spPr>
          <a:xfrm>
            <a:off x="35496" y="1340769"/>
            <a:ext cx="9108504" cy="5517232"/>
          </a:xfrm>
          <a:prstGeom prst="rect">
            <a:avLst/>
          </a:prstGeom>
          <a:noFill/>
          <a:ln>
            <a:noFill/>
          </a:ln>
        </p:spPr>
      </p:pic>
      <p:sp>
        <p:nvSpPr>
          <p:cNvPr id="74" name="Google Shape;74;p11"/>
          <p:cNvSpPr txBox="1">
            <a:spLocks noGrp="1"/>
          </p:cNvSpPr>
          <p:nvPr>
            <p:ph type="title"/>
          </p:nvPr>
        </p:nvSpPr>
        <p:spPr>
          <a:xfrm>
            <a:off x="457200" y="0"/>
            <a:ext cx="8176846" cy="134076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5400" b="1" dirty="0" err="1">
                <a:solidFill>
                  <a:schemeClr val="lt1"/>
                </a:solidFill>
                <a:latin typeface="Yu Gothic UI" panose="020B0500000000000000" pitchFamily="34" charset="-128"/>
                <a:ea typeface="Yu Gothic UI" panose="020B0500000000000000" pitchFamily="34" charset="-128"/>
                <a:cs typeface="Arial"/>
                <a:sym typeface="Arial"/>
              </a:rPr>
              <a:t>祈</a:t>
            </a:r>
            <a:r>
              <a:rPr lang="en-US" sz="5400" b="1" dirty="0">
                <a:solidFill>
                  <a:schemeClr val="lt1"/>
                </a:solidFill>
                <a:latin typeface="Yu Gothic UI" panose="020B0500000000000000" pitchFamily="34" charset="-128"/>
                <a:ea typeface="Yu Gothic UI" panose="020B0500000000000000" pitchFamily="34" charset="-128"/>
                <a:cs typeface="Arial"/>
                <a:sym typeface="Arial"/>
              </a:rPr>
              <a:t> </a:t>
            </a:r>
            <a:r>
              <a:rPr lang="en-US" sz="5400" b="1" dirty="0" err="1">
                <a:solidFill>
                  <a:schemeClr val="lt1"/>
                </a:solidFill>
                <a:latin typeface="Yu Gothic UI" panose="020B0500000000000000" pitchFamily="34" charset="-128"/>
                <a:ea typeface="Yu Gothic UI" panose="020B0500000000000000" pitchFamily="34" charset="-128"/>
                <a:cs typeface="Arial"/>
                <a:sym typeface="Arial"/>
              </a:rPr>
              <a:t>祷</a:t>
            </a:r>
            <a:r>
              <a:rPr lang="en-US" sz="5400" b="1" dirty="0">
                <a:solidFill>
                  <a:schemeClr val="lt1"/>
                </a:solidFill>
                <a:latin typeface="Yu Gothic UI" panose="020B0500000000000000" pitchFamily="34" charset="-128"/>
                <a:ea typeface="Yu Gothic UI" panose="020B0500000000000000" pitchFamily="34" charset="-128"/>
                <a:cs typeface="Arial"/>
                <a:sym typeface="Arial"/>
              </a:rPr>
              <a:t> Prayer</a:t>
            </a:r>
            <a:endParaRPr sz="5400" b="1" dirty="0"/>
          </a:p>
        </p:txBody>
      </p:sp>
    </p:spTree>
    <p:extLst>
      <p:ext uri="{BB962C8B-B14F-4D97-AF65-F5344CB8AC3E}">
        <p14:creationId xmlns:p14="http://schemas.microsoft.com/office/powerpoint/2010/main" val="3910356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597876" y="0"/>
            <a:ext cx="7825155"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16</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耶稣说，马利亚。马利亚就转过来，用希伯来话对他说，拉波尼。（拉波尼就是夫子的意思）</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约</a:t>
            </a:r>
            <a:r>
              <a:rPr lang="en-US" altLang="zh-CN" b="1" dirty="0">
                <a:solidFill>
                  <a:schemeClr val="bg1"/>
                </a:solidFill>
                <a:latin typeface="Yu Gothic UI" panose="020B0500000000000000" pitchFamily="34" charset="-128"/>
                <a:ea typeface="Yu Gothic UI" panose="020B0500000000000000" pitchFamily="34" charset="-128"/>
                <a:cs typeface="Arial"/>
                <a:sym typeface="Arial"/>
              </a:rPr>
              <a:t>/John 20:1, 11-16</a:t>
            </a:r>
            <a:endParaRPr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038500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808892" y="-13446"/>
            <a:ext cx="7367954" cy="6871446"/>
          </a:xfrm>
          <a:prstGeom prst="rect">
            <a:avLst/>
          </a:prstGeom>
          <a:noFill/>
          <a:ln>
            <a:noFill/>
          </a:ln>
        </p:spPr>
        <p:txBody>
          <a:bodyPr spcFirstLastPara="1" wrap="square" lIns="91425" tIns="45700" rIns="91425" bIns="45700" anchor="ctr" anchorCtr="0">
            <a:noAutofit/>
          </a:bodyPr>
          <a:lstStyle/>
          <a:p>
            <a:r>
              <a:rPr lang="zh-CN" altLang="en-US" sz="4000" b="1" dirty="0">
                <a:solidFill>
                  <a:srgbClr val="FFFF00"/>
                </a:solidFill>
              </a:rPr>
              <a:t>三、我们如何脱离忧虑的辖制</a:t>
            </a:r>
            <a:br>
              <a:rPr lang="en-US" altLang="zh-CN" sz="3600" b="1" dirty="0">
                <a:solidFill>
                  <a:srgbClr val="FFFF00"/>
                </a:solidFill>
              </a:rPr>
            </a:br>
            <a:r>
              <a:rPr lang="en-US" altLang="zh-CN" sz="3200" b="1" dirty="0">
                <a:solidFill>
                  <a:schemeClr val="bg1"/>
                </a:solidFill>
              </a:rPr>
              <a:t>II. How</a:t>
            </a:r>
            <a:r>
              <a:rPr lang="zh-CN" altLang="en-US" sz="3200" b="1" dirty="0">
                <a:solidFill>
                  <a:schemeClr val="bg1"/>
                </a:solidFill>
              </a:rPr>
              <a:t> </a:t>
            </a:r>
            <a:r>
              <a:rPr lang="en-US" altLang="zh-CN" sz="3200" b="1" dirty="0">
                <a:solidFill>
                  <a:schemeClr val="bg1"/>
                </a:solidFill>
              </a:rPr>
              <a:t>do</a:t>
            </a:r>
            <a:r>
              <a:rPr lang="zh-CN" altLang="en-US" sz="3200" b="1" dirty="0">
                <a:solidFill>
                  <a:schemeClr val="bg1"/>
                </a:solidFill>
              </a:rPr>
              <a:t> </a:t>
            </a:r>
            <a:r>
              <a:rPr lang="en-US" altLang="zh-CN" sz="3200" b="1" dirty="0">
                <a:solidFill>
                  <a:schemeClr val="bg1"/>
                </a:solidFill>
              </a:rPr>
              <a:t>we</a:t>
            </a:r>
            <a:r>
              <a:rPr lang="zh-CN" altLang="en-US" sz="3200" b="1" dirty="0">
                <a:solidFill>
                  <a:schemeClr val="bg1"/>
                </a:solidFill>
              </a:rPr>
              <a:t> </a:t>
            </a:r>
            <a:r>
              <a:rPr lang="en-US" altLang="zh-CN" sz="3200" b="1" dirty="0">
                <a:solidFill>
                  <a:schemeClr val="bg1"/>
                </a:solidFill>
              </a:rPr>
              <a:t>free</a:t>
            </a:r>
            <a:r>
              <a:rPr lang="zh-CN" altLang="en-US" sz="3200" b="1" dirty="0">
                <a:solidFill>
                  <a:schemeClr val="bg1"/>
                </a:solidFill>
              </a:rPr>
              <a:t> </a:t>
            </a:r>
            <a:r>
              <a:rPr lang="en-US" altLang="zh-CN" sz="3200" b="1" dirty="0">
                <a:solidFill>
                  <a:schemeClr val="bg1"/>
                </a:solidFill>
              </a:rPr>
              <a:t>ourselves from worry?</a:t>
            </a:r>
            <a:endParaRPr sz="3200" b="1" dirty="0">
              <a:solidFill>
                <a:schemeClr val="bg1"/>
              </a:solidFill>
              <a:sym typeface="Calibri"/>
            </a:endParaRPr>
          </a:p>
        </p:txBody>
      </p:sp>
    </p:spTree>
    <p:extLst>
      <p:ext uri="{BB962C8B-B14F-4D97-AF65-F5344CB8AC3E}">
        <p14:creationId xmlns:p14="http://schemas.microsoft.com/office/powerpoint/2010/main" val="35271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38554" y="0"/>
            <a:ext cx="7596554"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31</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所以不要忧虑，说，吃什么？喝什么？穿什么？</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31</a:t>
            </a:r>
            <a:r>
              <a:rPr lang="zh-TW" altLang="en-US" sz="3600" b="1" dirty="0">
                <a:solidFill>
                  <a:srgbClr val="FFFF00"/>
                </a:solidFill>
                <a:latin typeface="Yu Gothic UI" panose="020B0500000000000000" pitchFamily="34" charset="-128"/>
                <a:ea typeface="Yu Gothic UI" panose="020B0500000000000000" pitchFamily="34" charset="-128"/>
                <a:cs typeface="Arial"/>
                <a:sym typeface="Arial"/>
              </a:rPr>
              <a:t> </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So do not worry, saying, “What shall we eat?” or “What shall we drink?” or “What shall we wear?”</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600" b="1" dirty="0">
                <a:solidFill>
                  <a:schemeClr val="bg1"/>
                </a:solidFill>
                <a:latin typeface="Yu Gothic UI" panose="020B0500000000000000" pitchFamily="34" charset="-128"/>
                <a:ea typeface="Yu Gothic UI" panose="020B0500000000000000" pitchFamily="34" charset="-128"/>
              </a:rPr>
              <a:t>太</a:t>
            </a:r>
            <a:r>
              <a:rPr lang="en-US" altLang="zh-CN" sz="3600" b="1" dirty="0">
                <a:solidFill>
                  <a:schemeClr val="bg1"/>
                </a:solidFill>
                <a:latin typeface="Yu Gothic UI" panose="020B0500000000000000" pitchFamily="34" charset="-128"/>
                <a:ea typeface="Yu Gothic UI" panose="020B0500000000000000" pitchFamily="34" charset="-128"/>
              </a:rPr>
              <a:t> / Matt. 6</a:t>
            </a:r>
            <a:r>
              <a:rPr lang="zh-CN" altLang="en-US" sz="3600" b="1" dirty="0">
                <a:solidFill>
                  <a:schemeClr val="bg1"/>
                </a:solidFill>
                <a:latin typeface="Yu Gothic UI" panose="020B0500000000000000" pitchFamily="34" charset="-128"/>
                <a:ea typeface="Yu Gothic UI" panose="020B0500000000000000" pitchFamily="34" charset="-128"/>
              </a:rPr>
              <a:t>：</a:t>
            </a:r>
            <a:r>
              <a:rPr lang="en-US" altLang="zh-CN" sz="3600" b="1" dirty="0">
                <a:solidFill>
                  <a:schemeClr val="bg1"/>
                </a:solidFill>
                <a:latin typeface="Yu Gothic UI" panose="020B0500000000000000" pitchFamily="34" charset="-128"/>
                <a:ea typeface="Yu Gothic UI" panose="020B0500000000000000" pitchFamily="34" charset="-128"/>
              </a:rPr>
              <a:t>31 - 34</a:t>
            </a:r>
            <a:endParaRPr sz="36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155040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38554" y="0"/>
            <a:ext cx="7596554" cy="6858000"/>
          </a:xfrm>
          <a:prstGeom prst="rect">
            <a:avLst/>
          </a:prstGeom>
          <a:noFill/>
          <a:ln>
            <a:noFill/>
          </a:ln>
        </p:spPr>
        <p:txBody>
          <a:bodyPr spcFirstLastPara="1" wrap="square" lIns="91425" tIns="45700" rIns="91425" bIns="45700" anchor="ctr" anchorCtr="0">
            <a:noAutofit/>
          </a:bodyPr>
          <a:lstStyle/>
          <a:p>
            <a:pPr lvl="0" algn="l"/>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32</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这都是外邦人所求的。你们需用的这一切东西，</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你们的天父是知道的</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a:t>
            </a: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 </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32</a:t>
            </a:r>
            <a:r>
              <a:rPr lang="zh-TW" altLang="en-US" sz="3600" b="1" dirty="0">
                <a:solidFill>
                  <a:srgbClr val="FFFF00"/>
                </a:solidFill>
                <a:latin typeface="Yu Gothic UI" panose="020B0500000000000000" pitchFamily="34" charset="-128"/>
                <a:ea typeface="Yu Gothic UI" panose="020B0500000000000000" pitchFamily="34" charset="-128"/>
                <a:cs typeface="Arial"/>
                <a:sym typeface="Arial"/>
              </a:rPr>
              <a:t> </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For the pagans run after all these things, and your heavenly Father knows that you need them. </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600" b="1" dirty="0">
                <a:solidFill>
                  <a:schemeClr val="bg1"/>
                </a:solidFill>
                <a:latin typeface="Yu Gothic UI" panose="020B0500000000000000" pitchFamily="34" charset="-128"/>
                <a:ea typeface="Yu Gothic UI" panose="020B0500000000000000" pitchFamily="34" charset="-128"/>
              </a:rPr>
              <a:t>太</a:t>
            </a:r>
            <a:r>
              <a:rPr lang="en-US" altLang="zh-CN" sz="3600" b="1" dirty="0">
                <a:solidFill>
                  <a:schemeClr val="bg1"/>
                </a:solidFill>
                <a:latin typeface="Yu Gothic UI" panose="020B0500000000000000" pitchFamily="34" charset="-128"/>
                <a:ea typeface="Yu Gothic UI" panose="020B0500000000000000" pitchFamily="34" charset="-128"/>
              </a:rPr>
              <a:t> / Matt. 6</a:t>
            </a:r>
            <a:r>
              <a:rPr lang="zh-CN" altLang="en-US" sz="3600" b="1" dirty="0">
                <a:solidFill>
                  <a:schemeClr val="bg1"/>
                </a:solidFill>
                <a:latin typeface="Yu Gothic UI" panose="020B0500000000000000" pitchFamily="34" charset="-128"/>
                <a:ea typeface="Yu Gothic UI" panose="020B0500000000000000" pitchFamily="34" charset="-128"/>
              </a:rPr>
              <a:t>：</a:t>
            </a:r>
            <a:r>
              <a:rPr lang="en-US" altLang="zh-CN" sz="3600" b="1" dirty="0">
                <a:solidFill>
                  <a:schemeClr val="bg1"/>
                </a:solidFill>
                <a:latin typeface="Yu Gothic UI" panose="020B0500000000000000" pitchFamily="34" charset="-128"/>
                <a:ea typeface="Yu Gothic UI" panose="020B0500000000000000" pitchFamily="34" charset="-128"/>
              </a:rPr>
              <a:t>31 - 34</a:t>
            </a:r>
            <a:endParaRPr sz="36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978373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73723" y="193431"/>
            <a:ext cx="7596554" cy="6471138"/>
          </a:xfrm>
          <a:prstGeom prst="rect">
            <a:avLst/>
          </a:prstGeom>
          <a:noFill/>
          <a:ln>
            <a:noFill/>
          </a:ln>
        </p:spPr>
        <p:txBody>
          <a:bodyPr spcFirstLastPara="1" wrap="square" lIns="91425" tIns="45700" rIns="91425" bIns="45700" anchor="ctr" anchorCtr="0">
            <a:noAutofit/>
          </a:bodyPr>
          <a:lstStyle/>
          <a:p>
            <a:pPr lvl="0" algn="l"/>
            <a: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t>33</a:t>
            </a:r>
            <a:r>
              <a:rPr lang="zh-TW" altLang="en-US" sz="40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你们要先求他的国和他的义。这些东西都要加给你们了。</a:t>
            </a:r>
            <a:br>
              <a:rPr lang="en-US" altLang="zh-CN"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33</a:t>
            </a:r>
            <a:r>
              <a:rPr lang="zh-TW" altLang="en-US" sz="3200" b="1" dirty="0">
                <a:solidFill>
                  <a:srgbClr val="FFFF00"/>
                </a:solidFill>
                <a:latin typeface="Yu Gothic UI" panose="020B0500000000000000" pitchFamily="34" charset="-128"/>
                <a:ea typeface="Yu Gothic UI" panose="020B0500000000000000" pitchFamily="34" charset="-128"/>
                <a:cs typeface="Arial"/>
                <a:sym typeface="Arial"/>
              </a:rPr>
              <a:t> </a:t>
            </a: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But seek first his kingdom and his righteousness, and all these things will be given to you as well. </a:t>
            </a:r>
            <a:b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200" b="1" dirty="0">
                <a:solidFill>
                  <a:schemeClr val="bg1"/>
                </a:solidFill>
                <a:latin typeface="Yu Gothic UI" panose="020B0500000000000000" pitchFamily="34" charset="-128"/>
                <a:ea typeface="Yu Gothic UI" panose="020B0500000000000000" pitchFamily="34" charset="-128"/>
              </a:rPr>
              <a:t>太</a:t>
            </a:r>
            <a:r>
              <a:rPr lang="en-US" altLang="zh-CN" sz="3200" b="1" dirty="0">
                <a:solidFill>
                  <a:schemeClr val="bg1"/>
                </a:solidFill>
                <a:latin typeface="Yu Gothic UI" panose="020B0500000000000000" pitchFamily="34" charset="-128"/>
                <a:ea typeface="Yu Gothic UI" panose="020B0500000000000000" pitchFamily="34" charset="-128"/>
              </a:rPr>
              <a:t>/Matt. 6</a:t>
            </a:r>
            <a:r>
              <a:rPr lang="zh-CN" altLang="en-US" sz="3200" b="1" dirty="0">
                <a:solidFill>
                  <a:schemeClr val="bg1"/>
                </a:solidFill>
                <a:latin typeface="Yu Gothic UI" panose="020B0500000000000000" pitchFamily="34" charset="-128"/>
                <a:ea typeface="Yu Gothic UI" panose="020B0500000000000000" pitchFamily="34" charset="-128"/>
              </a:rPr>
              <a:t>：</a:t>
            </a:r>
            <a:r>
              <a:rPr lang="en-US" altLang="zh-CN" sz="3200" b="1" dirty="0">
                <a:solidFill>
                  <a:schemeClr val="bg1"/>
                </a:solidFill>
                <a:latin typeface="Yu Gothic UI" panose="020B0500000000000000" pitchFamily="34" charset="-128"/>
                <a:ea typeface="Yu Gothic UI" panose="020B0500000000000000" pitchFamily="34" charset="-128"/>
              </a:rPr>
              <a:t>31 -34</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970776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73723" y="193431"/>
            <a:ext cx="7596554" cy="6471138"/>
          </a:xfrm>
          <a:prstGeom prst="rect">
            <a:avLst/>
          </a:prstGeom>
          <a:noFill/>
          <a:ln>
            <a:noFill/>
          </a:ln>
        </p:spPr>
        <p:txBody>
          <a:bodyPr spcFirstLastPara="1" wrap="square" lIns="91425" tIns="45700" rIns="91425" bIns="45700" anchor="ctr" anchorCtr="0">
            <a:noAutofit/>
          </a:bodyPr>
          <a:lstStyle/>
          <a:p>
            <a:pPr lvl="0" algn="l"/>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b="1" dirty="0">
                <a:solidFill>
                  <a:srgbClr val="FFFF00"/>
                </a:solidFill>
                <a:latin typeface="Yu Gothic UI" panose="020B0500000000000000" pitchFamily="34" charset="-128"/>
                <a:ea typeface="Yu Gothic UI" panose="020B0500000000000000" pitchFamily="34" charset="-128"/>
                <a:cs typeface="Arial"/>
                <a:sym typeface="Arial"/>
              </a:rPr>
              <a:t>34</a:t>
            </a:r>
            <a:r>
              <a:rPr lang="zh-TW" altLang="en-US"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所以不要为明天忧虑。因为明天自有明天的忧虑。一天的难处一天当就够了。</a:t>
            </a:r>
            <a:br>
              <a:rPr lang="en-US" altLang="zh-CN" sz="48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34</a:t>
            </a:r>
            <a:r>
              <a:rPr lang="zh-TW" altLang="en-US" sz="3200" b="1" dirty="0">
                <a:solidFill>
                  <a:srgbClr val="FFFF00"/>
                </a:solidFill>
                <a:latin typeface="Yu Gothic UI" panose="020B0500000000000000" pitchFamily="34" charset="-128"/>
                <a:ea typeface="Yu Gothic UI" panose="020B0500000000000000" pitchFamily="34" charset="-128"/>
                <a:cs typeface="Arial"/>
                <a:sym typeface="Arial"/>
              </a:rPr>
              <a:t> </a:t>
            </a: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Therefore do not worry about tomorrow, for tomorrow will worry about itself. Each day has enough trouble of its own.</a:t>
            </a:r>
            <a:b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200" b="1" dirty="0">
                <a:solidFill>
                  <a:schemeClr val="bg1"/>
                </a:solidFill>
                <a:latin typeface="Yu Gothic UI" panose="020B0500000000000000" pitchFamily="34" charset="-128"/>
                <a:ea typeface="Yu Gothic UI" panose="020B0500000000000000" pitchFamily="34" charset="-128"/>
              </a:rPr>
              <a:t>太</a:t>
            </a:r>
            <a:r>
              <a:rPr lang="en-US" altLang="zh-CN" sz="3200" b="1" dirty="0">
                <a:solidFill>
                  <a:schemeClr val="bg1"/>
                </a:solidFill>
                <a:latin typeface="Yu Gothic UI" panose="020B0500000000000000" pitchFamily="34" charset="-128"/>
                <a:ea typeface="Yu Gothic UI" panose="020B0500000000000000" pitchFamily="34" charset="-128"/>
              </a:rPr>
              <a:t>/Matt. 6</a:t>
            </a:r>
            <a:r>
              <a:rPr lang="zh-CN" altLang="en-US" sz="3200" b="1" dirty="0">
                <a:solidFill>
                  <a:schemeClr val="bg1"/>
                </a:solidFill>
                <a:latin typeface="Yu Gothic UI" panose="020B0500000000000000" pitchFamily="34" charset="-128"/>
                <a:ea typeface="Yu Gothic UI" panose="020B0500000000000000" pitchFamily="34" charset="-128"/>
              </a:rPr>
              <a:t>：</a:t>
            </a:r>
            <a:r>
              <a:rPr lang="en-US" altLang="zh-CN" sz="3200" b="1" dirty="0">
                <a:solidFill>
                  <a:schemeClr val="bg1"/>
                </a:solidFill>
                <a:latin typeface="Yu Gothic UI" panose="020B0500000000000000" pitchFamily="34" charset="-128"/>
                <a:ea typeface="Yu Gothic UI" panose="020B0500000000000000" pitchFamily="34" charset="-128"/>
              </a:rPr>
              <a:t>31 -34</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706738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20969" y="0"/>
            <a:ext cx="7438294" cy="6858000"/>
          </a:xfrm>
          <a:prstGeom prst="rect">
            <a:avLst/>
          </a:prstGeom>
          <a:noFill/>
          <a:ln>
            <a:noFill/>
          </a:ln>
        </p:spPr>
        <p:txBody>
          <a:bodyPr spcFirstLastPara="1" wrap="square" lIns="91425" tIns="45700" rIns="91425" bIns="45700" anchor="ctr" anchorCtr="0">
            <a:noAutofit/>
          </a:bodyPr>
          <a:lstStyle/>
          <a:p>
            <a:pPr lvl="0" algn="l"/>
            <a: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t>9</a:t>
            </a:r>
            <a:r>
              <a:rPr lang="zh-TW" altLang="en-US" sz="40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所以你们祷告，要这样说，</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我们在天上的父</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，愿人都尊你的名为圣。</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9</a:t>
            </a:r>
            <a:r>
              <a:rPr lang="zh-TW" altLang="en-US" sz="3600" b="1" dirty="0">
                <a:solidFill>
                  <a:srgbClr val="FFFF00"/>
                </a:solidFill>
                <a:latin typeface="Yu Gothic UI" panose="020B0500000000000000" pitchFamily="34" charset="-128"/>
                <a:ea typeface="Yu Gothic UI" panose="020B0500000000000000" pitchFamily="34" charset="-128"/>
                <a:cs typeface="Arial"/>
                <a:sym typeface="Arial"/>
              </a:rPr>
              <a:t> </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‘This, then, is how you should pray :‘“</a:t>
            </a:r>
            <a:r>
              <a:rPr lang="en-US" altLang="zh-CN" sz="3600" b="1" dirty="0">
                <a:solidFill>
                  <a:schemeClr val="bg1"/>
                </a:solidFill>
                <a:latin typeface="Yu Gothic UI" panose="020B0500000000000000" pitchFamily="34" charset="-128"/>
                <a:ea typeface="Yu Gothic UI" panose="020B0500000000000000" pitchFamily="34" charset="-128"/>
                <a:cs typeface="Arial"/>
                <a:sym typeface="Arial"/>
              </a:rPr>
              <a:t>Our Father in heaven </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,hallowed be your name .</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600" b="1" dirty="0">
                <a:solidFill>
                  <a:schemeClr val="bg1"/>
                </a:solidFill>
                <a:latin typeface="Yu Gothic UI" panose="020B0500000000000000" pitchFamily="34" charset="-128"/>
                <a:ea typeface="Yu Gothic UI" panose="020B0500000000000000" pitchFamily="34" charset="-128"/>
              </a:rPr>
              <a:t>太</a:t>
            </a:r>
            <a:r>
              <a:rPr lang="zh-TW" altLang="en-US" sz="3600" b="1" dirty="0">
                <a:solidFill>
                  <a:schemeClr val="bg1"/>
                </a:solidFill>
                <a:latin typeface="Yu Gothic UI" panose="020B0500000000000000" pitchFamily="34" charset="-128"/>
                <a:ea typeface="Yu Gothic UI" panose="020B0500000000000000" pitchFamily="34" charset="-128"/>
              </a:rPr>
              <a:t> </a:t>
            </a:r>
            <a:r>
              <a:rPr lang="en-US" altLang="zh-CN" sz="3600" b="1" dirty="0">
                <a:solidFill>
                  <a:schemeClr val="bg1"/>
                </a:solidFill>
                <a:latin typeface="Yu Gothic UI" panose="020B0500000000000000" pitchFamily="34" charset="-128"/>
                <a:ea typeface="Yu Gothic UI" panose="020B0500000000000000" pitchFamily="34" charset="-128"/>
              </a:rPr>
              <a:t>/</a:t>
            </a:r>
            <a:r>
              <a:rPr lang="zh-TW" altLang="en-US" sz="3600" b="1" dirty="0">
                <a:solidFill>
                  <a:schemeClr val="bg1"/>
                </a:solidFill>
                <a:latin typeface="Yu Gothic UI" panose="020B0500000000000000" pitchFamily="34" charset="-128"/>
                <a:ea typeface="Yu Gothic UI" panose="020B0500000000000000" pitchFamily="34" charset="-128"/>
              </a:rPr>
              <a:t> </a:t>
            </a:r>
            <a:r>
              <a:rPr lang="en-US" altLang="zh-CN" sz="3600" b="1" dirty="0">
                <a:solidFill>
                  <a:schemeClr val="bg1"/>
                </a:solidFill>
                <a:latin typeface="Yu Gothic UI" panose="020B0500000000000000" pitchFamily="34" charset="-128"/>
                <a:ea typeface="Yu Gothic UI" panose="020B0500000000000000" pitchFamily="34" charset="-128"/>
              </a:rPr>
              <a:t>Matt. 6</a:t>
            </a:r>
            <a:r>
              <a:rPr lang="zh-CN" altLang="en-US" sz="3600" b="1" dirty="0">
                <a:solidFill>
                  <a:schemeClr val="bg1"/>
                </a:solidFill>
                <a:latin typeface="Yu Gothic UI" panose="020B0500000000000000" pitchFamily="34" charset="-128"/>
                <a:ea typeface="Yu Gothic UI" panose="020B0500000000000000" pitchFamily="34" charset="-128"/>
              </a:rPr>
              <a:t>：</a:t>
            </a:r>
            <a:r>
              <a:rPr lang="en-US" altLang="zh-CN" sz="3600" b="1" dirty="0">
                <a:solidFill>
                  <a:schemeClr val="bg1"/>
                </a:solidFill>
                <a:latin typeface="Yu Gothic UI" panose="020B0500000000000000" pitchFamily="34" charset="-128"/>
                <a:ea typeface="Yu Gothic UI" panose="020B0500000000000000" pitchFamily="34" charset="-128"/>
              </a:rPr>
              <a:t>9</a:t>
            </a:r>
            <a:endParaRPr sz="36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571197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808892" y="0"/>
            <a:ext cx="7491046" cy="6858000"/>
          </a:xfrm>
          <a:prstGeom prst="rect">
            <a:avLst/>
          </a:prstGeom>
          <a:noFill/>
          <a:ln>
            <a:noFill/>
          </a:ln>
        </p:spPr>
        <p:txBody>
          <a:bodyPr spcFirstLastPara="1" wrap="square" lIns="91425" tIns="45700" rIns="91425" bIns="45700" anchor="ctr" anchorCtr="0">
            <a:noAutofit/>
          </a:bodyPr>
          <a:lstStyle/>
          <a:p>
            <a:pPr lvl="0" algn="l"/>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31</a:t>
            </a:r>
            <a:r>
              <a:rPr lang="zh-CN" altLang="en-US" sz="3600" b="1" dirty="0">
                <a:solidFill>
                  <a:srgbClr val="FFFF00"/>
                </a:solidFill>
                <a:latin typeface="Yu Gothic UI" panose="020B0500000000000000" pitchFamily="34" charset="-128"/>
                <a:ea typeface="Yu Gothic UI" panose="020B0500000000000000" pitchFamily="34" charset="-128"/>
                <a:cs typeface="Arial"/>
                <a:sym typeface="Arial"/>
              </a:rPr>
              <a:t>所以不要忧虑，说，吃什么？喝什么？穿什么？</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32</a:t>
            </a:r>
            <a:r>
              <a:rPr lang="zh-CN" altLang="en-US" sz="3600" b="1" dirty="0">
                <a:solidFill>
                  <a:srgbClr val="FFFF00"/>
                </a:solidFill>
                <a:latin typeface="Yu Gothic UI" panose="020B0500000000000000" pitchFamily="34" charset="-128"/>
                <a:ea typeface="Yu Gothic UI" panose="020B0500000000000000" pitchFamily="34" charset="-128"/>
                <a:cs typeface="Arial"/>
                <a:sym typeface="Arial"/>
              </a:rPr>
              <a:t>这都是外邦人所求的。</a:t>
            </a:r>
            <a:r>
              <a:rPr lang="zh-CN" altLang="en-US" sz="3600" b="1" dirty="0">
                <a:solidFill>
                  <a:schemeClr val="bg1"/>
                </a:solidFill>
                <a:latin typeface="Yu Gothic UI" panose="020B0500000000000000" pitchFamily="34" charset="-128"/>
                <a:ea typeface="Yu Gothic UI" panose="020B0500000000000000" pitchFamily="34" charset="-128"/>
                <a:cs typeface="Arial"/>
                <a:sym typeface="Arial"/>
              </a:rPr>
              <a:t>你们需用的这一切东西，你们的天父是知道的</a:t>
            </a:r>
            <a:r>
              <a:rPr lang="zh-CN" altLang="en-US" sz="3600"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31So do not worry, saying, “What shall we eat?” or “What shall we drink?” or “What shall we wear?” 32For the pagans run after all these things, and your heavenly Father knows that you need them.</a:t>
            </a:r>
            <a:b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200" b="1" dirty="0">
                <a:solidFill>
                  <a:schemeClr val="bg1"/>
                </a:solidFill>
                <a:latin typeface="Yu Gothic UI" panose="020B0500000000000000" pitchFamily="34" charset="-128"/>
                <a:ea typeface="Yu Gothic UI" panose="020B0500000000000000" pitchFamily="34" charset="-128"/>
              </a:rPr>
              <a:t>太</a:t>
            </a:r>
            <a:r>
              <a:rPr lang="en-US" altLang="zh-CN" sz="3200" b="1" dirty="0">
                <a:solidFill>
                  <a:schemeClr val="bg1"/>
                </a:solidFill>
                <a:latin typeface="Yu Gothic UI" panose="020B0500000000000000" pitchFamily="34" charset="-128"/>
                <a:ea typeface="Yu Gothic UI" panose="020B0500000000000000" pitchFamily="34" charset="-128"/>
              </a:rPr>
              <a:t>/Matt. 6</a:t>
            </a:r>
            <a:r>
              <a:rPr lang="zh-CN" altLang="en-US" sz="3200" b="1" dirty="0">
                <a:solidFill>
                  <a:schemeClr val="bg1"/>
                </a:solidFill>
                <a:latin typeface="Yu Gothic UI" panose="020B0500000000000000" pitchFamily="34" charset="-128"/>
                <a:ea typeface="Yu Gothic UI" panose="020B0500000000000000" pitchFamily="34" charset="-128"/>
              </a:rPr>
              <a:t>：</a:t>
            </a:r>
            <a:r>
              <a:rPr lang="en-US" altLang="zh-CN" sz="3200" b="1" dirty="0">
                <a:solidFill>
                  <a:schemeClr val="bg1"/>
                </a:solidFill>
                <a:latin typeface="Yu Gothic UI" panose="020B0500000000000000" pitchFamily="34" charset="-128"/>
                <a:ea typeface="Yu Gothic UI" panose="020B0500000000000000" pitchFamily="34" charset="-128"/>
              </a:rPr>
              <a:t>31 - 32</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21768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879231" y="0"/>
            <a:ext cx="7420708" cy="6858000"/>
          </a:xfrm>
          <a:prstGeom prst="rect">
            <a:avLst/>
          </a:prstGeom>
          <a:noFill/>
          <a:ln>
            <a:noFill/>
          </a:ln>
        </p:spPr>
        <p:txBody>
          <a:bodyPr spcFirstLastPara="1" wrap="square" lIns="91425" tIns="45700" rIns="91425" bIns="45700" anchor="ctr" anchorCtr="0">
            <a:noAutofit/>
          </a:bodyPr>
          <a:lstStyle/>
          <a:p>
            <a:pPr lvl="0" algn="l"/>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26</a:t>
            </a:r>
            <a:r>
              <a:rPr lang="zh-CN" altLang="en-US" sz="3600" b="1" dirty="0">
                <a:solidFill>
                  <a:srgbClr val="FFFF00"/>
                </a:solidFill>
                <a:latin typeface="Yu Gothic UI" panose="020B0500000000000000" pitchFamily="34" charset="-128"/>
                <a:ea typeface="Yu Gothic UI" panose="020B0500000000000000" pitchFamily="34" charset="-128"/>
                <a:cs typeface="Arial"/>
                <a:sym typeface="Arial"/>
              </a:rPr>
              <a:t>你们看那天上的飞鸟，也不种，也不收，也不积蓄在仓里，</a:t>
            </a:r>
            <a:r>
              <a:rPr lang="zh-CN" altLang="en-US" sz="3600" b="1" dirty="0">
                <a:solidFill>
                  <a:schemeClr val="bg1"/>
                </a:solidFill>
                <a:latin typeface="Yu Gothic UI" panose="020B0500000000000000" pitchFamily="34" charset="-128"/>
                <a:ea typeface="Yu Gothic UI" panose="020B0500000000000000" pitchFamily="34" charset="-128"/>
                <a:cs typeface="Arial"/>
                <a:sym typeface="Arial"/>
              </a:rPr>
              <a:t>你们的天父尚且养活它。你们不比飞鸟贵重得多吗</a:t>
            </a:r>
            <a:r>
              <a:rPr lang="zh-CN" altLang="en-US" sz="3600" b="1" dirty="0">
                <a:solidFill>
                  <a:srgbClr val="FFFF00"/>
                </a:solidFill>
                <a:latin typeface="Yu Gothic UI" panose="020B0500000000000000" pitchFamily="34" charset="-128"/>
                <a:ea typeface="Yu Gothic UI" panose="020B0500000000000000" pitchFamily="34" charset="-128"/>
                <a:cs typeface="Arial"/>
                <a:sym typeface="Arial"/>
              </a:rPr>
              <a:t>？</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26Look at the birds of the air; they do not sow or reap or store away in barns, and yet your heavenly Father feeds them. Are you not much more valuable than they? </a:t>
            </a:r>
            <a:b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200" b="1" dirty="0">
                <a:solidFill>
                  <a:schemeClr val="bg1"/>
                </a:solidFill>
                <a:latin typeface="Yu Gothic UI" panose="020B0500000000000000" pitchFamily="34" charset="-128"/>
                <a:ea typeface="Yu Gothic UI" panose="020B0500000000000000" pitchFamily="34" charset="-128"/>
              </a:rPr>
              <a:t>太</a:t>
            </a:r>
            <a:r>
              <a:rPr lang="en-US" altLang="zh-CN" sz="3200" b="1" dirty="0">
                <a:solidFill>
                  <a:schemeClr val="bg1"/>
                </a:solidFill>
                <a:latin typeface="Yu Gothic UI" panose="020B0500000000000000" pitchFamily="34" charset="-128"/>
                <a:ea typeface="Yu Gothic UI" panose="020B0500000000000000" pitchFamily="34" charset="-128"/>
              </a:rPr>
              <a:t>/Matt. 6</a:t>
            </a:r>
            <a:r>
              <a:rPr lang="zh-CN" altLang="en-US" sz="3200" b="1" dirty="0">
                <a:solidFill>
                  <a:schemeClr val="bg1"/>
                </a:solidFill>
                <a:latin typeface="Yu Gothic UI" panose="020B0500000000000000" pitchFamily="34" charset="-128"/>
                <a:ea typeface="Yu Gothic UI" panose="020B0500000000000000" pitchFamily="34" charset="-128"/>
              </a:rPr>
              <a:t>：</a:t>
            </a:r>
            <a:r>
              <a:rPr lang="en-US" altLang="zh-CN" sz="3200" b="1" dirty="0">
                <a:solidFill>
                  <a:schemeClr val="bg1"/>
                </a:solidFill>
                <a:latin typeface="Yu Gothic UI" panose="020B0500000000000000" pitchFamily="34" charset="-128"/>
                <a:ea typeface="Yu Gothic UI" panose="020B0500000000000000" pitchFamily="34" charset="-128"/>
              </a:rPr>
              <a:t>26</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095201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3447"/>
            <a:ext cx="9172636" cy="685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6600" b="1" dirty="0" err="1">
                <a:solidFill>
                  <a:schemeClr val="lt1"/>
                </a:solidFill>
                <a:latin typeface="Yu Gothic UI" panose="020B0500000000000000" pitchFamily="34" charset="-128"/>
                <a:ea typeface="Yu Gothic UI" panose="020B0500000000000000" pitchFamily="34" charset="-128"/>
                <a:cs typeface="Arial"/>
                <a:sym typeface="Arial"/>
              </a:rPr>
              <a:t>总</a:t>
            </a:r>
            <a:r>
              <a:rPr lang="en-US" sz="6600" b="1" dirty="0">
                <a:solidFill>
                  <a:schemeClr val="lt1"/>
                </a:solidFill>
                <a:latin typeface="Yu Gothic UI" panose="020B0500000000000000" pitchFamily="34" charset="-128"/>
                <a:ea typeface="Yu Gothic UI" panose="020B0500000000000000" pitchFamily="34" charset="-128"/>
                <a:cs typeface="Arial"/>
                <a:sym typeface="Arial"/>
              </a:rPr>
              <a:t> </a:t>
            </a:r>
            <a:r>
              <a:rPr lang="en-US" sz="6600" b="1" dirty="0" err="1">
                <a:solidFill>
                  <a:schemeClr val="lt1"/>
                </a:solidFill>
                <a:latin typeface="Yu Gothic UI" panose="020B0500000000000000" pitchFamily="34" charset="-128"/>
                <a:ea typeface="Yu Gothic UI" panose="020B0500000000000000" pitchFamily="34" charset="-128"/>
                <a:cs typeface="Arial"/>
                <a:sym typeface="Arial"/>
              </a:rPr>
              <a:t>结</a:t>
            </a:r>
            <a:br>
              <a:rPr lang="en-US" sz="6600" b="1" dirty="0">
                <a:solidFill>
                  <a:srgbClr val="FFFF66"/>
                </a:solidFill>
                <a:latin typeface="Yu Gothic UI" panose="020B0500000000000000" pitchFamily="34" charset="-128"/>
                <a:ea typeface="Yu Gothic UI" panose="020B0500000000000000" pitchFamily="34" charset="-128"/>
                <a:cs typeface="Arial"/>
                <a:sym typeface="Arial"/>
              </a:rPr>
            </a:br>
            <a:r>
              <a:rPr lang="en-US" sz="6600" b="1" dirty="0">
                <a:solidFill>
                  <a:srgbClr val="FFFF66"/>
                </a:solidFill>
                <a:latin typeface="Yu Gothic UI" panose="020B0500000000000000" pitchFamily="34" charset="-128"/>
                <a:ea typeface="Yu Gothic UI" panose="020B0500000000000000" pitchFamily="34" charset="-128"/>
                <a:cs typeface="Calibri" panose="020F0502020204030204" pitchFamily="34" charset="0"/>
                <a:sym typeface="Arial"/>
              </a:rPr>
              <a:t>Summary</a:t>
            </a:r>
            <a:endParaRPr dirty="0">
              <a:latin typeface="Yu Gothic UI" panose="020B0500000000000000" pitchFamily="34" charset="-128"/>
              <a:ea typeface="Yu Gothic UI" panose="020B0500000000000000" pitchFamily="34" charset="-128"/>
              <a:cs typeface="Calibri" panose="020F0502020204030204" pitchFamily="34" charset="0"/>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949569" y="1810356"/>
            <a:ext cx="7244862" cy="2826984"/>
          </a:xfrm>
          <a:prstGeom prst="rect">
            <a:avLst/>
          </a:prstGeom>
          <a:noFill/>
          <a:ln>
            <a:noFill/>
          </a:ln>
        </p:spPr>
        <p:txBody>
          <a:bodyPr spcFirstLastPara="1" wrap="square" lIns="91425" tIns="45700" rIns="91425" bIns="45700" anchor="ctr" anchorCtr="0">
            <a:noAutofit/>
          </a:bodyPr>
          <a:lstStyle/>
          <a:p>
            <a:r>
              <a:rPr lang="zh-CN" altLang="en-US" sz="3600" b="1" dirty="0">
                <a:solidFill>
                  <a:srgbClr val="FFFF00"/>
                </a:solidFill>
                <a:latin typeface="Yu Gothic UI" panose="020B0500000000000000" pitchFamily="34" charset="-128"/>
                <a:ea typeface="Yu Gothic UI" panose="020B0500000000000000" pitchFamily="34" charset="-128"/>
              </a:rPr>
              <a:t>一、耶稣说</a:t>
            </a:r>
            <a:r>
              <a:rPr lang="en-US" altLang="zh-CN" sz="3600" b="1" dirty="0">
                <a:solidFill>
                  <a:srgbClr val="FFFF00"/>
                </a:solidFill>
                <a:latin typeface="Yu Gothic UI" panose="020B0500000000000000" pitchFamily="34" charset="-128"/>
                <a:ea typeface="Yu Gothic UI" panose="020B0500000000000000" pitchFamily="34" charset="-128"/>
              </a:rPr>
              <a:t> </a:t>
            </a:r>
            <a:r>
              <a:rPr lang="zh-CN" altLang="en-US" sz="3600" b="1" dirty="0">
                <a:solidFill>
                  <a:srgbClr val="FFFF00"/>
                </a:solidFill>
                <a:latin typeface="Yu Gothic UI" panose="020B0500000000000000" pitchFamily="34" charset="-128"/>
                <a:ea typeface="Yu Gothic UI" panose="020B0500000000000000" pitchFamily="34" charset="-128"/>
              </a:rPr>
              <a:t>“不要忧虑”</a:t>
            </a:r>
            <a:r>
              <a:rPr lang="en-US" altLang="zh-CN" sz="3600" b="1" dirty="0">
                <a:solidFill>
                  <a:srgbClr val="FFFF00"/>
                </a:solidFill>
                <a:latin typeface="Yu Gothic UI" panose="020B0500000000000000" pitchFamily="34" charset="-128"/>
                <a:ea typeface="Yu Gothic UI" panose="020B0500000000000000" pitchFamily="34" charset="-128"/>
              </a:rPr>
              <a:t> </a:t>
            </a:r>
            <a:r>
              <a:rPr lang="zh-CN" altLang="en-US" sz="3600" b="1" dirty="0">
                <a:solidFill>
                  <a:srgbClr val="FFFF00"/>
                </a:solidFill>
                <a:latin typeface="Yu Gothic UI" panose="020B0500000000000000" pitchFamily="34" charset="-128"/>
                <a:ea typeface="Yu Gothic UI" panose="020B0500000000000000" pitchFamily="34" charset="-128"/>
              </a:rPr>
              <a:t>是什么意思？</a:t>
            </a:r>
            <a:br>
              <a:rPr lang="en-US" altLang="zh-CN" sz="3600" b="1" dirty="0">
                <a:solidFill>
                  <a:srgbClr val="FFFF00"/>
                </a:solidFill>
                <a:latin typeface="Yu Gothic UI" panose="020B0500000000000000" pitchFamily="34" charset="-128"/>
                <a:ea typeface="Yu Gothic UI" panose="020B0500000000000000" pitchFamily="34" charset="-128"/>
              </a:rPr>
            </a:br>
            <a:r>
              <a:rPr lang="en-US" altLang="zh-CN" sz="3600" b="1" dirty="0">
                <a:solidFill>
                  <a:schemeClr val="bg1"/>
                </a:solidFill>
                <a:latin typeface="Yu Gothic UI" panose="020B0500000000000000" pitchFamily="34" charset="-128"/>
                <a:ea typeface="Yu Gothic UI" panose="020B0500000000000000" pitchFamily="34" charset="-128"/>
              </a:rPr>
              <a:t>I. What does Jesus mean when he says do not worry?</a:t>
            </a:r>
            <a:br>
              <a:rPr lang="en-US" altLang="zh-CN" sz="3600" b="1" dirty="0">
                <a:solidFill>
                  <a:schemeClr val="bg1"/>
                </a:solidFill>
                <a:latin typeface="Yu Gothic UI" panose="020B0500000000000000" pitchFamily="34" charset="-128"/>
                <a:ea typeface="Yu Gothic UI" panose="020B0500000000000000" pitchFamily="34" charset="-128"/>
              </a:rPr>
            </a:br>
            <a:endParaRPr sz="36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3603243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738" y="324739"/>
            <a:ext cx="7501087" cy="6084277"/>
          </a:xfrm>
        </p:spPr>
        <p:txBody>
          <a:bodyPr/>
          <a:lstStyle/>
          <a:p>
            <a:pPr marL="0" indent="0">
              <a:spcBef>
                <a:spcPts val="0"/>
              </a:spcBef>
              <a:buNone/>
            </a:pPr>
            <a:r>
              <a:rPr lang="zh-CN" altLang="en-US" sz="2800" b="1" dirty="0">
                <a:solidFill>
                  <a:schemeClr val="bg1"/>
                </a:solidFill>
                <a:latin typeface="Yu Gothic UI" panose="020B0500000000000000" pitchFamily="34" charset="-128"/>
                <a:ea typeface="Yu Gothic UI" panose="020B0500000000000000" pitchFamily="34" charset="-128"/>
              </a:rPr>
              <a:t>一、耶稣说“不要忧虑”是什么意思？</a:t>
            </a:r>
            <a:br>
              <a:rPr lang="en-US" altLang="zh-CN" sz="2800" b="1" dirty="0">
                <a:solidFill>
                  <a:srgbClr val="FFFF00"/>
                </a:solidFill>
                <a:latin typeface="Yu Gothic UI" panose="020B0500000000000000" pitchFamily="34" charset="-128"/>
                <a:ea typeface="Yu Gothic UI" panose="020B0500000000000000" pitchFamily="34" charset="-128"/>
              </a:rPr>
            </a:br>
            <a:r>
              <a:rPr lang="en-US" altLang="zh-CN" sz="2400" b="1" dirty="0">
                <a:solidFill>
                  <a:schemeClr val="bg1"/>
                </a:solidFill>
                <a:latin typeface="Yu Gothic UI" panose="020B0500000000000000" pitchFamily="34" charset="-128"/>
                <a:ea typeface="Yu Gothic UI" panose="020B0500000000000000" pitchFamily="34" charset="-128"/>
              </a:rPr>
              <a:t>I. What does Jesus mean when he says do not worry?</a:t>
            </a:r>
          </a:p>
          <a:p>
            <a:pPr marL="0" indent="0">
              <a:spcBef>
                <a:spcPts val="0"/>
              </a:spcBef>
              <a:buNone/>
            </a:pPr>
            <a:endParaRPr lang="en-US" altLang="zh-CN" sz="1000" b="1" dirty="0">
              <a:solidFill>
                <a:schemeClr val="bg1"/>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1.</a:t>
            </a:r>
            <a:r>
              <a:rPr lang="zh-CN" altLang="en-US" sz="2400" b="1" dirty="0">
                <a:solidFill>
                  <a:srgbClr val="FFFF00"/>
                </a:solidFill>
                <a:latin typeface="Yu Gothic UI" panose="020B0500000000000000" pitchFamily="34" charset="-128"/>
                <a:ea typeface="Yu Gothic UI" panose="020B0500000000000000" pitchFamily="34" charset="-128"/>
              </a:rPr>
              <a:t> 不要为</a:t>
            </a:r>
            <a:r>
              <a:rPr lang="zh-CN" altLang="en-US" sz="2400" b="1" dirty="0">
                <a:solidFill>
                  <a:schemeClr val="accent6"/>
                </a:solidFill>
                <a:latin typeface="Yu Gothic UI" panose="020B0500000000000000" pitchFamily="34" charset="-128"/>
                <a:ea typeface="Yu Gothic UI" panose="020B0500000000000000" pitchFamily="34" charset="-128"/>
              </a:rPr>
              <a:t>不重要</a:t>
            </a:r>
            <a:r>
              <a:rPr lang="zh-CN" altLang="en-US" sz="2400" b="1" dirty="0">
                <a:solidFill>
                  <a:srgbClr val="FFFF00"/>
                </a:solidFill>
                <a:latin typeface="Yu Gothic UI" panose="020B0500000000000000" pitchFamily="34" charset="-128"/>
                <a:ea typeface="Yu Gothic UI" panose="020B0500000000000000" pitchFamily="34" charset="-128"/>
              </a:rPr>
              <a:t>的事忧虑</a:t>
            </a:r>
            <a:endParaRPr lang="en-US" altLang="zh-CN" sz="24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2.</a:t>
            </a:r>
            <a:r>
              <a:rPr lang="zh-CN" altLang="en-US" sz="2400" b="1" dirty="0">
                <a:solidFill>
                  <a:srgbClr val="FFFF00"/>
                </a:solidFill>
                <a:latin typeface="Yu Gothic UI" panose="020B0500000000000000" pitchFamily="34" charset="-128"/>
                <a:ea typeface="Yu Gothic UI" panose="020B0500000000000000" pitchFamily="34" charset="-128"/>
              </a:rPr>
              <a:t> 不要为</a:t>
            </a:r>
            <a:r>
              <a:rPr lang="zh-CN" altLang="en-US" sz="2400" b="1" dirty="0">
                <a:solidFill>
                  <a:schemeClr val="accent6"/>
                </a:solidFill>
                <a:latin typeface="Yu Gothic UI" panose="020B0500000000000000" pitchFamily="34" charset="-128"/>
                <a:ea typeface="Yu Gothic UI" panose="020B0500000000000000" pitchFamily="34" charset="-128"/>
              </a:rPr>
              <a:t>不能改变</a:t>
            </a:r>
            <a:r>
              <a:rPr lang="zh-CN" altLang="en-US" sz="2400" b="1" dirty="0">
                <a:solidFill>
                  <a:srgbClr val="FFFF00"/>
                </a:solidFill>
                <a:latin typeface="Yu Gothic UI" panose="020B0500000000000000" pitchFamily="34" charset="-128"/>
                <a:ea typeface="Yu Gothic UI" panose="020B0500000000000000" pitchFamily="34" charset="-128"/>
              </a:rPr>
              <a:t>的事忧虑</a:t>
            </a:r>
            <a:br>
              <a:rPr lang="en-US" altLang="zh-CN" sz="2400" b="1" dirty="0">
                <a:solidFill>
                  <a:srgbClr val="FFFF00"/>
                </a:solidFill>
                <a:latin typeface="Yu Gothic UI" panose="020B0500000000000000" pitchFamily="34" charset="-128"/>
                <a:ea typeface="Yu Gothic UI" panose="020B0500000000000000" pitchFamily="34" charset="-128"/>
              </a:rPr>
            </a:br>
            <a:r>
              <a:rPr lang="en-US" altLang="zh-CN" sz="2400" b="1" dirty="0">
                <a:solidFill>
                  <a:srgbClr val="FFFF00"/>
                </a:solidFill>
                <a:latin typeface="Yu Gothic UI" panose="020B0500000000000000" pitchFamily="34" charset="-128"/>
                <a:ea typeface="Yu Gothic UI" panose="020B0500000000000000" pitchFamily="34" charset="-128"/>
              </a:rPr>
              <a:t>3. </a:t>
            </a:r>
            <a:r>
              <a:rPr lang="zh-CN" altLang="en-US" sz="2400" b="1" dirty="0">
                <a:solidFill>
                  <a:srgbClr val="FFFF00"/>
                </a:solidFill>
                <a:latin typeface="Yu Gothic UI" panose="020B0500000000000000" pitchFamily="34" charset="-128"/>
                <a:ea typeface="Yu Gothic UI" panose="020B0500000000000000" pitchFamily="34" charset="-128"/>
              </a:rPr>
              <a:t>不要为</a:t>
            </a:r>
            <a:r>
              <a:rPr lang="zh-CN" altLang="en-US" sz="2400" b="1" dirty="0">
                <a:solidFill>
                  <a:schemeClr val="accent6"/>
                </a:solidFill>
                <a:latin typeface="Yu Gothic UI" panose="020B0500000000000000" pitchFamily="34" charset="-128"/>
                <a:ea typeface="Yu Gothic UI" panose="020B0500000000000000" pitchFamily="34" charset="-128"/>
              </a:rPr>
              <a:t>还没有发生</a:t>
            </a:r>
            <a:r>
              <a:rPr lang="zh-CN" altLang="en-US" sz="2400" b="1" dirty="0">
                <a:solidFill>
                  <a:srgbClr val="FFFF00"/>
                </a:solidFill>
                <a:latin typeface="Yu Gothic UI" panose="020B0500000000000000" pitchFamily="34" charset="-128"/>
                <a:ea typeface="Yu Gothic UI" panose="020B0500000000000000" pitchFamily="34" charset="-128"/>
              </a:rPr>
              <a:t>的事忧虑</a:t>
            </a:r>
            <a:br>
              <a:rPr lang="en-US" altLang="zh-CN" sz="2400" b="1" dirty="0">
                <a:solidFill>
                  <a:srgbClr val="FFFF00"/>
                </a:solidFill>
                <a:latin typeface="Yu Gothic UI" panose="020B0500000000000000" pitchFamily="34" charset="-128"/>
                <a:ea typeface="Yu Gothic UI" panose="020B0500000000000000" pitchFamily="34" charset="-128"/>
              </a:rPr>
            </a:br>
            <a:endParaRPr lang="en-US" altLang="zh-CN" sz="9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endParaRPr lang="en-US" altLang="zh-CN" sz="9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r>
              <a:rPr lang="zh-CN" altLang="en-US" sz="2800" b="1" dirty="0">
                <a:solidFill>
                  <a:schemeClr val="bg1"/>
                </a:solidFill>
                <a:latin typeface="Yu Gothic UI" panose="020B0500000000000000" pitchFamily="34" charset="-128"/>
                <a:ea typeface="Yu Gothic UI" panose="020B0500000000000000" pitchFamily="34" charset="-128"/>
              </a:rPr>
              <a:t>二、为什么主耶稣教导我们不要忧虑？</a:t>
            </a:r>
            <a:br>
              <a:rPr lang="en-US" altLang="zh-CN" sz="2800" b="1" dirty="0">
                <a:solidFill>
                  <a:schemeClr val="bg1"/>
                </a:solidFill>
                <a:latin typeface="Yu Gothic UI" panose="020B0500000000000000" pitchFamily="34" charset="-128"/>
                <a:ea typeface="Yu Gothic UI" panose="020B0500000000000000" pitchFamily="34" charset="-128"/>
              </a:rPr>
            </a:br>
            <a:r>
              <a:rPr lang="en-US" altLang="zh-CN" sz="2400" b="1" dirty="0">
                <a:solidFill>
                  <a:schemeClr val="bg1"/>
                </a:solidFill>
                <a:latin typeface="Yu Gothic UI" panose="020B0500000000000000" pitchFamily="34" charset="-128"/>
                <a:ea typeface="Yu Gothic UI" panose="020B0500000000000000" pitchFamily="34" charset="-128"/>
              </a:rPr>
              <a:t>II. Why does Jesus teach us not to worry?</a:t>
            </a:r>
          </a:p>
          <a:p>
            <a:pPr marL="0" indent="0">
              <a:spcBef>
                <a:spcPts val="0"/>
              </a:spcBef>
              <a:buNone/>
            </a:pPr>
            <a:endParaRPr lang="en-US" altLang="zh-CN" sz="900" b="1" dirty="0">
              <a:solidFill>
                <a:schemeClr val="bg1"/>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1.  </a:t>
            </a:r>
            <a:r>
              <a:rPr lang="zh-CN" altLang="en-US" sz="2400" b="1" dirty="0">
                <a:solidFill>
                  <a:srgbClr val="FFFF00"/>
                </a:solidFill>
                <a:latin typeface="Yu Gothic UI" panose="020B0500000000000000" pitchFamily="34" charset="-128"/>
                <a:ea typeface="Yu Gothic UI" panose="020B0500000000000000" pitchFamily="34" charset="-128"/>
              </a:rPr>
              <a:t>忧虑会使我们</a:t>
            </a:r>
            <a:r>
              <a:rPr lang="zh-CN" altLang="en-US" sz="2400" b="1" dirty="0">
                <a:solidFill>
                  <a:schemeClr val="accent6"/>
                </a:solidFill>
                <a:latin typeface="Yu Gothic UI" panose="020B0500000000000000" pitchFamily="34" charset="-128"/>
                <a:ea typeface="Yu Gothic UI" panose="020B0500000000000000" pitchFamily="34" charset="-128"/>
              </a:rPr>
              <a:t>失去</a:t>
            </a:r>
            <a:r>
              <a:rPr lang="zh-CN" altLang="en-US" sz="2400" b="1" dirty="0">
                <a:solidFill>
                  <a:srgbClr val="FFFF00"/>
                </a:solidFill>
                <a:latin typeface="Yu Gothic UI" panose="020B0500000000000000" pitchFamily="34" charset="-128"/>
                <a:ea typeface="Yu Gothic UI" panose="020B0500000000000000" pitchFamily="34" charset="-128"/>
              </a:rPr>
              <a:t>生活和信仰上的基本信心和能力</a:t>
            </a:r>
            <a:endParaRPr lang="en-US" altLang="zh-CN" sz="24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2.  </a:t>
            </a:r>
            <a:r>
              <a:rPr lang="zh-CN" altLang="en-US" sz="2400" b="1" dirty="0">
                <a:solidFill>
                  <a:srgbClr val="FFFF00"/>
                </a:solidFill>
                <a:latin typeface="Yu Gothic UI" panose="020B0500000000000000" pitchFamily="34" charset="-128"/>
                <a:ea typeface="Yu Gothic UI" panose="020B0500000000000000" pitchFamily="34" charset="-128"/>
              </a:rPr>
              <a:t>忧虑会</a:t>
            </a:r>
            <a:r>
              <a:rPr lang="zh-CN" altLang="en-US" sz="2400" b="1" dirty="0">
                <a:solidFill>
                  <a:schemeClr val="accent6"/>
                </a:solidFill>
                <a:latin typeface="Yu Gothic UI" panose="020B0500000000000000" pitchFamily="34" charset="-128"/>
                <a:ea typeface="Yu Gothic UI" panose="020B0500000000000000" pitchFamily="34" charset="-128"/>
              </a:rPr>
              <a:t>遮住</a:t>
            </a:r>
            <a:r>
              <a:rPr lang="zh-CN" altLang="en-US" sz="2400" b="1" dirty="0">
                <a:solidFill>
                  <a:srgbClr val="FFFF00"/>
                </a:solidFill>
                <a:latin typeface="Yu Gothic UI" panose="020B0500000000000000" pitchFamily="34" charset="-128"/>
                <a:ea typeface="Yu Gothic UI" panose="020B0500000000000000" pitchFamily="34" charset="-128"/>
              </a:rPr>
              <a:t>我们仰望主的视线</a:t>
            </a:r>
            <a:endParaRPr lang="en-US" altLang="zh-CN" sz="24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endParaRPr lang="en-US" altLang="zh-CN" sz="900" b="1" dirty="0">
              <a:solidFill>
                <a:schemeClr val="bg1"/>
              </a:solidFill>
              <a:latin typeface="Yu Gothic UI" panose="020B0500000000000000" pitchFamily="34" charset="-128"/>
              <a:ea typeface="Yu Gothic UI" panose="020B0500000000000000" pitchFamily="34" charset="-128"/>
            </a:endParaRPr>
          </a:p>
          <a:p>
            <a:pPr marL="0" indent="0">
              <a:spcBef>
                <a:spcPts val="0"/>
              </a:spcBef>
              <a:buNone/>
            </a:pPr>
            <a:r>
              <a:rPr lang="zh-CN" altLang="en-US" sz="2800" b="1" dirty="0">
                <a:solidFill>
                  <a:schemeClr val="bg1"/>
                </a:solidFill>
                <a:latin typeface="Yu Gothic UI" panose="020B0500000000000000" pitchFamily="34" charset="-128"/>
                <a:ea typeface="Yu Gothic UI" panose="020B0500000000000000" pitchFamily="34" charset="-128"/>
              </a:rPr>
              <a:t>三、我们如何脱离忧虑的辖制？</a:t>
            </a:r>
            <a:br>
              <a:rPr lang="en-US" altLang="zh-CN" sz="2800" b="1" dirty="0">
                <a:solidFill>
                  <a:schemeClr val="bg1"/>
                </a:solidFill>
                <a:latin typeface="Yu Gothic UI" panose="020B0500000000000000" pitchFamily="34" charset="-128"/>
                <a:ea typeface="Yu Gothic UI" panose="020B0500000000000000" pitchFamily="34" charset="-128"/>
              </a:rPr>
            </a:br>
            <a:r>
              <a:rPr lang="en-US" altLang="zh-CN" sz="2400" b="1" dirty="0">
                <a:solidFill>
                  <a:schemeClr val="bg1"/>
                </a:solidFill>
                <a:latin typeface="Yu Gothic UI" panose="020B0500000000000000" pitchFamily="34" charset="-128"/>
                <a:ea typeface="Yu Gothic UI" panose="020B0500000000000000" pitchFamily="34" charset="-128"/>
              </a:rPr>
              <a:t>II. How</a:t>
            </a:r>
            <a:r>
              <a:rPr lang="zh-CN" altLang="en-US" sz="2400" b="1" dirty="0">
                <a:solidFill>
                  <a:schemeClr val="bg1"/>
                </a:solidFill>
                <a:latin typeface="Yu Gothic UI" panose="020B0500000000000000" pitchFamily="34" charset="-128"/>
                <a:ea typeface="Yu Gothic UI" panose="020B0500000000000000" pitchFamily="34" charset="-128"/>
              </a:rPr>
              <a:t> </a:t>
            </a:r>
            <a:r>
              <a:rPr lang="en-US" altLang="zh-CN" sz="2400" b="1" dirty="0">
                <a:solidFill>
                  <a:schemeClr val="bg1"/>
                </a:solidFill>
                <a:latin typeface="Yu Gothic UI" panose="020B0500000000000000" pitchFamily="34" charset="-128"/>
                <a:ea typeface="Yu Gothic UI" panose="020B0500000000000000" pitchFamily="34" charset="-128"/>
              </a:rPr>
              <a:t>do</a:t>
            </a:r>
            <a:r>
              <a:rPr lang="zh-CN" altLang="en-US" sz="2400" b="1" dirty="0">
                <a:solidFill>
                  <a:schemeClr val="bg1"/>
                </a:solidFill>
                <a:latin typeface="Yu Gothic UI" panose="020B0500000000000000" pitchFamily="34" charset="-128"/>
                <a:ea typeface="Yu Gothic UI" panose="020B0500000000000000" pitchFamily="34" charset="-128"/>
              </a:rPr>
              <a:t> </a:t>
            </a:r>
            <a:r>
              <a:rPr lang="en-US" altLang="zh-CN" sz="2400" b="1" dirty="0">
                <a:solidFill>
                  <a:schemeClr val="bg1"/>
                </a:solidFill>
                <a:latin typeface="Yu Gothic UI" panose="020B0500000000000000" pitchFamily="34" charset="-128"/>
                <a:ea typeface="Yu Gothic UI" panose="020B0500000000000000" pitchFamily="34" charset="-128"/>
              </a:rPr>
              <a:t>we</a:t>
            </a:r>
            <a:r>
              <a:rPr lang="zh-CN" altLang="en-US" sz="2400" b="1" dirty="0">
                <a:solidFill>
                  <a:schemeClr val="bg1"/>
                </a:solidFill>
                <a:latin typeface="Yu Gothic UI" panose="020B0500000000000000" pitchFamily="34" charset="-128"/>
                <a:ea typeface="Yu Gothic UI" panose="020B0500000000000000" pitchFamily="34" charset="-128"/>
              </a:rPr>
              <a:t> </a:t>
            </a:r>
            <a:r>
              <a:rPr lang="en-US" altLang="zh-CN" sz="2400" b="1" dirty="0">
                <a:solidFill>
                  <a:schemeClr val="bg1"/>
                </a:solidFill>
                <a:latin typeface="Yu Gothic UI" panose="020B0500000000000000" pitchFamily="34" charset="-128"/>
                <a:ea typeface="Yu Gothic UI" panose="020B0500000000000000" pitchFamily="34" charset="-128"/>
              </a:rPr>
              <a:t>free</a:t>
            </a:r>
            <a:r>
              <a:rPr lang="zh-CN" altLang="en-US" sz="2400" b="1" dirty="0">
                <a:solidFill>
                  <a:schemeClr val="bg1"/>
                </a:solidFill>
                <a:latin typeface="Yu Gothic UI" panose="020B0500000000000000" pitchFamily="34" charset="-128"/>
                <a:ea typeface="Yu Gothic UI" panose="020B0500000000000000" pitchFamily="34" charset="-128"/>
              </a:rPr>
              <a:t> </a:t>
            </a:r>
            <a:r>
              <a:rPr lang="en-US" altLang="zh-CN" sz="2400" b="1" dirty="0">
                <a:solidFill>
                  <a:schemeClr val="bg1"/>
                </a:solidFill>
                <a:latin typeface="Yu Gothic UI" panose="020B0500000000000000" pitchFamily="34" charset="-128"/>
                <a:ea typeface="Yu Gothic UI" panose="020B0500000000000000" pitchFamily="34" charset="-128"/>
              </a:rPr>
              <a:t>ourselves from worry?</a:t>
            </a: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1. </a:t>
            </a:r>
            <a:r>
              <a:rPr lang="zh-CN" altLang="en-US" sz="2400" b="1" dirty="0">
                <a:solidFill>
                  <a:srgbClr val="FFFF00"/>
                </a:solidFill>
                <a:latin typeface="Yu Gothic UI" panose="020B0500000000000000" pitchFamily="34" charset="-128"/>
                <a:ea typeface="Yu Gothic UI" panose="020B0500000000000000" pitchFamily="34" charset="-128"/>
              </a:rPr>
              <a:t>我们在</a:t>
            </a:r>
            <a:r>
              <a:rPr lang="zh-CN" altLang="en-US" sz="2400" b="1" dirty="0">
                <a:solidFill>
                  <a:schemeClr val="accent6"/>
                </a:solidFill>
                <a:latin typeface="Yu Gothic UI" panose="020B0500000000000000" pitchFamily="34" charset="-128"/>
                <a:ea typeface="Yu Gothic UI" panose="020B0500000000000000" pitchFamily="34" charset="-128"/>
              </a:rPr>
              <a:t>天上的</a:t>
            </a:r>
            <a:r>
              <a:rPr lang="zh-CN" altLang="en-US" sz="2400" b="1" dirty="0">
                <a:solidFill>
                  <a:srgbClr val="FFFF00"/>
                </a:solidFill>
                <a:latin typeface="Yu Gothic UI" panose="020B0500000000000000" pitchFamily="34" charset="-128"/>
                <a:ea typeface="Yu Gothic UI" panose="020B0500000000000000" pitchFamily="34" charset="-128"/>
              </a:rPr>
              <a:t>父</a:t>
            </a:r>
            <a:endParaRPr lang="en-US" altLang="zh-CN" sz="24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2. </a:t>
            </a:r>
            <a:r>
              <a:rPr lang="zh-CN" altLang="en-US" sz="2400" b="1" dirty="0">
                <a:solidFill>
                  <a:srgbClr val="FFFF00"/>
                </a:solidFill>
                <a:latin typeface="Yu Gothic UI" panose="020B0500000000000000" pitchFamily="34" charset="-128"/>
                <a:ea typeface="Yu Gothic UI" panose="020B0500000000000000" pitchFamily="34" charset="-128"/>
              </a:rPr>
              <a:t>天父</a:t>
            </a:r>
            <a:r>
              <a:rPr lang="zh-CN" altLang="en-US" sz="2400" b="1" dirty="0">
                <a:solidFill>
                  <a:schemeClr val="accent6"/>
                </a:solidFill>
                <a:latin typeface="Yu Gothic UI" panose="020B0500000000000000" pitchFamily="34" charset="-128"/>
                <a:ea typeface="Yu Gothic UI" panose="020B0500000000000000" pitchFamily="34" charset="-128"/>
              </a:rPr>
              <a:t>知道</a:t>
            </a:r>
            <a:r>
              <a:rPr lang="zh-CN" altLang="en-US" sz="2400" b="1" dirty="0">
                <a:solidFill>
                  <a:srgbClr val="FFFF00"/>
                </a:solidFill>
                <a:latin typeface="Yu Gothic UI" panose="020B0500000000000000" pitchFamily="34" charset="-128"/>
                <a:ea typeface="Yu Gothic UI" panose="020B0500000000000000" pitchFamily="34" charset="-128"/>
              </a:rPr>
              <a:t>我们的需要</a:t>
            </a:r>
            <a:endParaRPr lang="en-US" altLang="zh-CN" sz="2400" b="1" dirty="0">
              <a:solidFill>
                <a:srgbClr val="FFFF00"/>
              </a:solidFill>
              <a:latin typeface="Yu Gothic UI" panose="020B0500000000000000" pitchFamily="34" charset="-128"/>
              <a:ea typeface="Yu Gothic UI" panose="020B0500000000000000" pitchFamily="34" charset="-128"/>
            </a:endParaRPr>
          </a:p>
          <a:p>
            <a:pPr marL="0" indent="0">
              <a:spcBef>
                <a:spcPts val="0"/>
              </a:spcBef>
              <a:buNone/>
            </a:pPr>
            <a:r>
              <a:rPr lang="en-US" altLang="zh-CN" sz="2400" b="1" dirty="0">
                <a:solidFill>
                  <a:srgbClr val="FFFF00"/>
                </a:solidFill>
                <a:latin typeface="Yu Gothic UI" panose="020B0500000000000000" pitchFamily="34" charset="-128"/>
                <a:ea typeface="Yu Gothic UI" panose="020B0500000000000000" pitchFamily="34" charset="-128"/>
              </a:rPr>
              <a:t>3. </a:t>
            </a:r>
            <a:r>
              <a:rPr lang="zh-CN" altLang="en-US" sz="2400" b="1" dirty="0">
                <a:solidFill>
                  <a:srgbClr val="FFFF00"/>
                </a:solidFill>
                <a:latin typeface="Yu Gothic UI" panose="020B0500000000000000" pitchFamily="34" charset="-128"/>
                <a:ea typeface="Yu Gothic UI" panose="020B0500000000000000" pitchFamily="34" charset="-128"/>
              </a:rPr>
              <a:t>天父</a:t>
            </a:r>
            <a:r>
              <a:rPr lang="zh-CN" altLang="en-US" sz="2400" b="1" dirty="0">
                <a:solidFill>
                  <a:schemeClr val="accent6"/>
                </a:solidFill>
                <a:latin typeface="Yu Gothic UI" panose="020B0500000000000000" pitchFamily="34" charset="-128"/>
                <a:ea typeface="Yu Gothic UI" panose="020B0500000000000000" pitchFamily="34" charset="-128"/>
              </a:rPr>
              <a:t>供应</a:t>
            </a:r>
            <a:r>
              <a:rPr lang="zh-CN" altLang="en-US" sz="2400" b="1" dirty="0">
                <a:solidFill>
                  <a:srgbClr val="FFFF00"/>
                </a:solidFill>
                <a:latin typeface="Yu Gothic UI" panose="020B0500000000000000" pitchFamily="34" charset="-128"/>
                <a:ea typeface="Yu Gothic UI" panose="020B0500000000000000" pitchFamily="34" charset="-128"/>
              </a:rPr>
              <a:t>我们的需要</a:t>
            </a:r>
            <a:endParaRPr lang="en-US" altLang="zh-CN" sz="2400" b="1" dirty="0">
              <a:solidFill>
                <a:srgbClr val="FFFF00"/>
              </a:solidFill>
              <a:latin typeface="Yu Gothic UI" panose="020B0500000000000000" pitchFamily="34" charset="-128"/>
              <a:ea typeface="Yu Gothic UI" panose="020B0500000000000000" pitchFamily="34" charset="-128"/>
            </a:endParaRPr>
          </a:p>
        </p:txBody>
      </p:sp>
      <p:sp>
        <p:nvSpPr>
          <p:cNvPr id="4" name="Text Placeholder 3"/>
          <p:cNvSpPr>
            <a:spLocks noGrp="1"/>
          </p:cNvSpPr>
          <p:nvPr>
            <p:ph type="body" sz="half" idx="2"/>
          </p:nvPr>
        </p:nvSpPr>
        <p:spPr>
          <a:xfrm>
            <a:off x="-157163" y="1659953"/>
            <a:ext cx="995717" cy="3961337"/>
          </a:xfrm>
        </p:spPr>
        <p:txBody>
          <a:bodyPr/>
          <a:lstStyle/>
          <a:p>
            <a:r>
              <a:rPr lang="zh-CN" altLang="en-US" sz="3600" b="1" dirty="0">
                <a:solidFill>
                  <a:srgbClr val="FFFF00"/>
                </a:solidFill>
                <a:latin typeface="汉仪中楷简" panose="02010604000101010101" pitchFamily="2" charset="-122"/>
                <a:ea typeface="汉仪中楷简" panose="02010604000101010101" pitchFamily="2" charset="-122"/>
              </a:rPr>
              <a:t> </a:t>
            </a:r>
            <a:r>
              <a:rPr lang="zh-CN" altLang="en-US" sz="3600" b="1" normalizeH="1" dirty="0">
                <a:solidFill>
                  <a:srgbClr val="FFFF00"/>
                </a:solidFill>
                <a:latin typeface="Yu Gothic UI" panose="020B0500000000000000" pitchFamily="34" charset="-128"/>
                <a:ea typeface="Yu Gothic UI" panose="020B0500000000000000" pitchFamily="34" charset="-128"/>
              </a:rPr>
              <a:t>不要忧虑</a:t>
            </a:r>
            <a:endParaRPr lang="en-US" sz="3600" b="1" normalizeH="1" dirty="0">
              <a:solidFill>
                <a:srgbClr val="FFFF00"/>
              </a:solidFill>
              <a:latin typeface="Yu Gothic UI" panose="020B0500000000000000" pitchFamily="34" charset="-128"/>
              <a:ea typeface="Yu Gothic UI" panose="020B0500000000000000" pitchFamily="34" charset="-128"/>
            </a:endParaRPr>
          </a:p>
        </p:txBody>
      </p:sp>
      <p:sp>
        <p:nvSpPr>
          <p:cNvPr id="6" name="Google Shape;141;p22">
            <a:extLst>
              <a:ext uri="{FF2B5EF4-FFF2-40B4-BE49-F238E27FC236}">
                <a16:creationId xmlns:a16="http://schemas.microsoft.com/office/drawing/2014/main" id="{4CB761B1-759B-4E8C-BC4A-B37E6CE7D51A}"/>
              </a:ext>
            </a:extLst>
          </p:cNvPr>
          <p:cNvSpPr/>
          <p:nvPr/>
        </p:nvSpPr>
        <p:spPr>
          <a:xfrm>
            <a:off x="924282" y="324739"/>
            <a:ext cx="573128" cy="6253580"/>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Tree>
    <p:extLst>
      <p:ext uri="{BB962C8B-B14F-4D97-AF65-F5344CB8AC3E}">
        <p14:creationId xmlns:p14="http://schemas.microsoft.com/office/powerpoint/2010/main" val="4254508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5" name="Google Shape;75;p11" descr="C:\Users\lptian\Desktop\4845591724090745718.jpg"/>
          <p:cNvPicPr preferRelativeResize="0"/>
          <p:nvPr/>
        </p:nvPicPr>
        <p:blipFill rotWithShape="1">
          <a:blip r:embed="rId3">
            <a:alphaModFix/>
          </a:blip>
          <a:srcRect/>
          <a:stretch/>
        </p:blipFill>
        <p:spPr>
          <a:xfrm>
            <a:off x="35496" y="1340769"/>
            <a:ext cx="9108504" cy="5517232"/>
          </a:xfrm>
          <a:prstGeom prst="rect">
            <a:avLst/>
          </a:prstGeom>
          <a:noFill/>
          <a:ln>
            <a:noFill/>
          </a:ln>
        </p:spPr>
      </p:pic>
      <p:sp>
        <p:nvSpPr>
          <p:cNvPr id="74" name="Google Shape;74;p11"/>
          <p:cNvSpPr txBox="1">
            <a:spLocks noGrp="1"/>
          </p:cNvSpPr>
          <p:nvPr>
            <p:ph type="title"/>
          </p:nvPr>
        </p:nvSpPr>
        <p:spPr>
          <a:xfrm>
            <a:off x="457200" y="0"/>
            <a:ext cx="8176846" cy="134076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6000" b="1" dirty="0" err="1">
                <a:solidFill>
                  <a:schemeClr val="lt1"/>
                </a:solidFill>
                <a:latin typeface="Yu Gothic UI" panose="020B0500000000000000" pitchFamily="34" charset="-128"/>
                <a:ea typeface="Yu Gothic UI" panose="020B0500000000000000" pitchFamily="34" charset="-128"/>
                <a:cs typeface="Arial"/>
                <a:sym typeface="Arial"/>
              </a:rPr>
              <a:t>祈</a:t>
            </a:r>
            <a:r>
              <a:rPr lang="en-US" sz="6000" b="1" dirty="0">
                <a:solidFill>
                  <a:schemeClr val="lt1"/>
                </a:solidFill>
                <a:latin typeface="Yu Gothic UI" panose="020B0500000000000000" pitchFamily="34" charset="-128"/>
                <a:ea typeface="Yu Gothic UI" panose="020B0500000000000000" pitchFamily="34" charset="-128"/>
                <a:cs typeface="Arial"/>
                <a:sym typeface="Arial"/>
              </a:rPr>
              <a:t> </a:t>
            </a:r>
            <a:r>
              <a:rPr lang="en-US" sz="6000" b="1" dirty="0" err="1">
                <a:solidFill>
                  <a:schemeClr val="lt1"/>
                </a:solidFill>
                <a:latin typeface="Yu Gothic UI" panose="020B0500000000000000" pitchFamily="34" charset="-128"/>
                <a:ea typeface="Yu Gothic UI" panose="020B0500000000000000" pitchFamily="34" charset="-128"/>
                <a:cs typeface="Arial"/>
                <a:sym typeface="Arial"/>
              </a:rPr>
              <a:t>祷</a:t>
            </a:r>
            <a:r>
              <a:rPr lang="en-US" sz="6000" b="1" dirty="0">
                <a:solidFill>
                  <a:schemeClr val="lt1"/>
                </a:solidFill>
                <a:latin typeface="Yu Gothic UI" panose="020B0500000000000000" pitchFamily="34" charset="-128"/>
                <a:ea typeface="Yu Gothic UI" panose="020B0500000000000000" pitchFamily="34" charset="-128"/>
                <a:cs typeface="Arial"/>
                <a:sym typeface="Arial"/>
              </a:rPr>
              <a:t> Prayer</a:t>
            </a:r>
            <a:endParaRPr sz="6000" b="1" dirty="0"/>
          </a:p>
        </p:txBody>
      </p:sp>
    </p:spTree>
    <p:extLst>
      <p:ext uri="{BB962C8B-B14F-4D97-AF65-F5344CB8AC3E}">
        <p14:creationId xmlns:p14="http://schemas.microsoft.com/office/powerpoint/2010/main" val="205272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3" name="Google Shape;80;p12">
            <a:extLst>
              <a:ext uri="{FF2B5EF4-FFF2-40B4-BE49-F238E27FC236}">
                <a16:creationId xmlns:a16="http://schemas.microsoft.com/office/drawing/2014/main" id="{B7D6D233-8E26-1845-8EB3-D691D7B765D7}"/>
              </a:ext>
            </a:extLst>
          </p:cNvPr>
          <p:cNvSpPr txBox="1">
            <a:spLocks/>
          </p:cNvSpPr>
          <p:nvPr/>
        </p:nvSpPr>
        <p:spPr>
          <a:xfrm>
            <a:off x="1213338" y="715971"/>
            <a:ext cx="7244862" cy="237564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algn="l"/>
            <a:r>
              <a:rPr lang="en-US" altLang="zh-CN" sz="4000" b="1" dirty="0">
                <a:solidFill>
                  <a:srgbClr val="FFFF00"/>
                </a:solidFill>
                <a:latin typeface="Yu Gothic UI" panose="020B0500000000000000" pitchFamily="34" charset="-128"/>
                <a:ea typeface="Yu Gothic UI" panose="020B0500000000000000" pitchFamily="34" charset="-128"/>
              </a:rPr>
              <a:t>1. </a:t>
            </a:r>
            <a:r>
              <a:rPr lang="zh-CN" altLang="en-US" sz="4000" b="1" dirty="0">
                <a:solidFill>
                  <a:srgbClr val="FFFF00"/>
                </a:solidFill>
                <a:latin typeface="Yu Gothic UI" panose="020B0500000000000000" pitchFamily="34" charset="-128"/>
                <a:ea typeface="Yu Gothic UI" panose="020B0500000000000000" pitchFamily="34" charset="-128"/>
              </a:rPr>
              <a:t>不要为不重要的事忧虑</a:t>
            </a:r>
            <a:br>
              <a:rPr lang="zh-CN" altLang="en-US" sz="4000" b="1" dirty="0">
                <a:solidFill>
                  <a:srgbClr val="FFFF00"/>
                </a:solidFill>
                <a:latin typeface="Yu Gothic UI" panose="020B0500000000000000" pitchFamily="34" charset="-128"/>
                <a:ea typeface="Yu Gothic UI" panose="020B0500000000000000" pitchFamily="34" charset="-128"/>
              </a:rPr>
            </a:br>
            <a:r>
              <a:rPr lang="en-US" altLang="zh-CN" sz="4000" b="1" dirty="0">
                <a:solidFill>
                  <a:schemeClr val="bg1"/>
                </a:solidFill>
                <a:latin typeface="Yu Gothic UI" panose="020B0500000000000000" pitchFamily="34" charset="-128"/>
                <a:ea typeface="Yu Gothic UI" panose="020B0500000000000000" pitchFamily="34" charset="-128"/>
              </a:rPr>
              <a:t>1. Do not worry about unimportant things</a:t>
            </a:r>
            <a:endParaRPr lang="en-US" sz="40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23642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1107830" y="0"/>
            <a:ext cx="7156939" cy="6858000"/>
          </a:xfrm>
          <a:prstGeom prst="rect">
            <a:avLst/>
          </a:prstGeom>
          <a:noFill/>
          <a:ln>
            <a:noFill/>
          </a:ln>
        </p:spPr>
        <p:txBody>
          <a:bodyPr spcFirstLastPara="1" wrap="square" lIns="91425" tIns="45700" rIns="91425" bIns="45700" anchor="ctr" anchorCtr="0">
            <a:noAutofit/>
          </a:bodyPr>
          <a:lstStyle/>
          <a:p>
            <a:pPr lvl="0" algn="l"/>
            <a:r>
              <a:rPr lang="zh-TW" altLang="en-US" sz="3600" b="1" dirty="0">
                <a:solidFill>
                  <a:srgbClr val="FFFF00"/>
                </a:solidFill>
                <a:latin typeface="Yu Gothic UI" panose="020B0500000000000000" pitchFamily="34" charset="-128"/>
                <a:ea typeface="Yu Gothic UI" panose="020B0500000000000000" pitchFamily="34" charset="-128"/>
                <a:cs typeface="Arial"/>
                <a:sym typeface="Arial"/>
              </a:rPr>
              <a:t>太</a:t>
            </a:r>
            <a:r>
              <a:rPr lang="en-US" altLang="zh-TW" sz="3600" b="1" dirty="0">
                <a:solidFill>
                  <a:srgbClr val="FFFF00"/>
                </a:solidFill>
                <a:latin typeface="Yu Gothic UI" panose="020B0500000000000000" pitchFamily="34" charset="-128"/>
                <a:ea typeface="Yu Gothic UI" panose="020B0500000000000000" pitchFamily="34" charset="-128"/>
                <a:cs typeface="Arial"/>
                <a:sym typeface="Arial"/>
              </a:rPr>
              <a:t>/</a:t>
            </a: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Matt. 6:25-26</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t>25</a:t>
            </a:r>
            <a:r>
              <a:rPr lang="zh-TW" altLang="en-US" sz="40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sz="4000" b="1" dirty="0">
                <a:solidFill>
                  <a:srgbClr val="FFFF00"/>
                </a:solidFill>
                <a:latin typeface="Yu Gothic UI" panose="020B0500000000000000" pitchFamily="34" charset="-128"/>
                <a:ea typeface="Yu Gothic UI" panose="020B0500000000000000" pitchFamily="34" charset="-128"/>
                <a:cs typeface="Arial"/>
                <a:sym typeface="Arial"/>
              </a:rPr>
              <a:t>所以我告诉你们，</a:t>
            </a:r>
            <a:r>
              <a:rPr lang="zh-CN" altLang="en-US" sz="4000" b="1" dirty="0">
                <a:solidFill>
                  <a:schemeClr val="bg1"/>
                </a:solidFill>
                <a:latin typeface="Yu Gothic UI" panose="020B0500000000000000" pitchFamily="34" charset="-128"/>
                <a:ea typeface="Yu Gothic UI" panose="020B0500000000000000" pitchFamily="34" charset="-128"/>
                <a:cs typeface="Arial"/>
                <a:sym typeface="Arial"/>
              </a:rPr>
              <a:t>不要为生命忧虑吃什么，喝什么。为身体忧虑穿什么。</a:t>
            </a:r>
            <a:r>
              <a:rPr lang="en-US" altLang="zh-CN" sz="4000" b="1" dirty="0">
                <a:solidFill>
                  <a:schemeClr val="bg1"/>
                </a:solidFill>
                <a:latin typeface="Yu Gothic UI" panose="020B0500000000000000" pitchFamily="34" charset="-128"/>
                <a:ea typeface="Yu Gothic UI" panose="020B0500000000000000" pitchFamily="34" charset="-128"/>
                <a:cs typeface="Arial"/>
                <a:sym typeface="Arial"/>
              </a:rPr>
              <a:t> </a:t>
            </a:r>
            <a:r>
              <a:rPr lang="zh-CN" altLang="en-US" sz="4000" b="1" dirty="0">
                <a:solidFill>
                  <a:schemeClr val="bg1"/>
                </a:solidFill>
                <a:latin typeface="Yu Gothic UI" panose="020B0500000000000000" pitchFamily="34" charset="-128"/>
                <a:ea typeface="Yu Gothic UI" panose="020B0500000000000000" pitchFamily="34" charset="-128"/>
                <a:cs typeface="Arial"/>
                <a:sym typeface="Arial"/>
              </a:rPr>
              <a:t>生命不胜于饮食吗？</a:t>
            </a:r>
            <a:r>
              <a:rPr lang="en-US" altLang="zh-CN" sz="4000" b="1" dirty="0">
                <a:solidFill>
                  <a:schemeClr val="bg1"/>
                </a:solidFill>
                <a:latin typeface="Yu Gothic UI" panose="020B0500000000000000" pitchFamily="34" charset="-128"/>
                <a:ea typeface="Yu Gothic UI" panose="020B0500000000000000" pitchFamily="34" charset="-128"/>
                <a:cs typeface="Arial"/>
                <a:sym typeface="Arial"/>
              </a:rPr>
              <a:t> </a:t>
            </a:r>
            <a:r>
              <a:rPr lang="zh-CN" altLang="en-US" sz="4000" b="1" dirty="0">
                <a:solidFill>
                  <a:schemeClr val="bg1"/>
                </a:solidFill>
                <a:latin typeface="Yu Gothic UI" panose="020B0500000000000000" pitchFamily="34" charset="-128"/>
                <a:ea typeface="Yu Gothic UI" panose="020B0500000000000000" pitchFamily="34" charset="-128"/>
                <a:cs typeface="Arial"/>
                <a:sym typeface="Arial"/>
              </a:rPr>
              <a:t>身体不胜于衣裳吗？</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8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25 ‘Therefore I tell you, do not worry about your life, what you will eat or drink; or about your body, what you will wear. Is not life more than food, and the body more than clothes? </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23794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1107830" y="0"/>
            <a:ext cx="7156939" cy="6858000"/>
          </a:xfrm>
          <a:prstGeom prst="rect">
            <a:avLst/>
          </a:prstGeom>
          <a:noFill/>
          <a:ln>
            <a:noFill/>
          </a:ln>
        </p:spPr>
        <p:txBody>
          <a:bodyPr spcFirstLastPara="1" wrap="square" lIns="91425" tIns="45700" rIns="91425" bIns="45700" anchor="ctr" anchorCtr="0">
            <a:noAutofit/>
          </a:bodyPr>
          <a:lstStyle/>
          <a:p>
            <a:pPr lvl="0" algn="l"/>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26</a:t>
            </a:r>
            <a:r>
              <a:rPr lang="zh-TW" altLang="en-US" sz="36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sz="4000" b="1" dirty="0">
                <a:solidFill>
                  <a:srgbClr val="FFFF00"/>
                </a:solidFill>
                <a:latin typeface="Yu Gothic UI" panose="020B0500000000000000" pitchFamily="34" charset="-128"/>
                <a:ea typeface="Yu Gothic UI" panose="020B0500000000000000" pitchFamily="34" charset="-128"/>
                <a:cs typeface="Arial"/>
                <a:sym typeface="Arial"/>
              </a:rPr>
              <a:t>你们看那天上的飞鸟，也不种，也不收，也不积蓄在仓里，你们的天父尚且养活它。</a:t>
            </a:r>
            <a: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sz="4000" b="1" dirty="0">
                <a:solidFill>
                  <a:srgbClr val="FFFF00"/>
                </a:solidFill>
                <a:latin typeface="Yu Gothic UI" panose="020B0500000000000000" pitchFamily="34" charset="-128"/>
                <a:ea typeface="Yu Gothic UI" panose="020B0500000000000000" pitchFamily="34" charset="-128"/>
                <a:cs typeface="Arial"/>
                <a:sym typeface="Arial"/>
              </a:rPr>
              <a:t>你们不比飞鸟贵重得多吗？</a:t>
            </a:r>
            <a:b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br>
            <a:br>
              <a:rPr lang="en-US" altLang="zh-CN" sz="8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t>26Look at the birds of the air; they do not sow or reap or store away in barns, and yet your heavenly Father feeds them. Are you not much more valuable than they?</a:t>
            </a:r>
            <a:br>
              <a:rPr lang="en-US" altLang="zh-CN" sz="32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3200" b="1" dirty="0">
                <a:solidFill>
                  <a:schemeClr val="bg1"/>
                </a:solidFill>
                <a:latin typeface="Yu Gothic UI" panose="020B0500000000000000" pitchFamily="34" charset="-128"/>
                <a:ea typeface="Yu Gothic UI" panose="020B0500000000000000" pitchFamily="34" charset="-128"/>
                <a:cs typeface="Arial"/>
                <a:sym typeface="Arial"/>
              </a:rPr>
              <a:t>太</a:t>
            </a:r>
            <a:r>
              <a:rPr lang="en-US" altLang="zh-CN" sz="3200" b="1" dirty="0">
                <a:solidFill>
                  <a:schemeClr val="bg1"/>
                </a:solidFill>
                <a:latin typeface="Yu Gothic UI" panose="020B0500000000000000" pitchFamily="34" charset="-128"/>
                <a:ea typeface="Yu Gothic UI" panose="020B0500000000000000" pitchFamily="34" charset="-128"/>
                <a:cs typeface="Arial"/>
                <a:sym typeface="Arial"/>
              </a:rPr>
              <a:t> / Matt. 6: 25 - 26</a:t>
            </a:r>
            <a:endParaRPr sz="32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71377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844061" y="1041631"/>
            <a:ext cx="7772400" cy="2440605"/>
          </a:xfrm>
          <a:prstGeom prst="rect">
            <a:avLst/>
          </a:prstGeom>
          <a:noFill/>
          <a:ln>
            <a:noFill/>
          </a:ln>
        </p:spPr>
        <p:txBody>
          <a:bodyPr spcFirstLastPara="1" wrap="square" lIns="91425" tIns="45700" rIns="91425" bIns="45700" anchor="ctr" anchorCtr="0">
            <a:noAutofit/>
          </a:bodyPr>
          <a:lstStyle/>
          <a:p>
            <a:pPr algn="l"/>
            <a:r>
              <a:rPr lang="en-US" altLang="zh-CN" sz="4000" b="1" dirty="0">
                <a:solidFill>
                  <a:srgbClr val="FFFF00"/>
                </a:solidFill>
                <a:latin typeface="Yu Gothic UI" panose="020B0500000000000000" pitchFamily="34" charset="-128"/>
                <a:ea typeface="Yu Gothic UI" panose="020B0500000000000000" pitchFamily="34" charset="-128"/>
              </a:rPr>
              <a:t>2.</a:t>
            </a:r>
            <a:r>
              <a:rPr lang="zh-CN" altLang="en-US" sz="4000" b="1" dirty="0">
                <a:solidFill>
                  <a:srgbClr val="FFFF00"/>
                </a:solidFill>
                <a:latin typeface="Yu Gothic UI" panose="020B0500000000000000" pitchFamily="34" charset="-128"/>
                <a:ea typeface="Yu Gothic UI" panose="020B0500000000000000" pitchFamily="34" charset="-128"/>
              </a:rPr>
              <a:t> 不要为不能改变的事忧虑</a:t>
            </a:r>
            <a:br>
              <a:rPr lang="en-US" altLang="zh-CN" sz="4000" b="1" dirty="0">
                <a:solidFill>
                  <a:srgbClr val="FFFF00"/>
                </a:solidFill>
                <a:latin typeface="Yu Gothic UI" panose="020B0500000000000000" pitchFamily="34" charset="-128"/>
                <a:ea typeface="Yu Gothic UI" panose="020B0500000000000000" pitchFamily="34" charset="-128"/>
              </a:rPr>
            </a:br>
            <a:r>
              <a:rPr lang="en-US" altLang="zh-CN" sz="4000" b="1" dirty="0">
                <a:solidFill>
                  <a:schemeClr val="bg1"/>
                </a:solidFill>
                <a:latin typeface="Yu Gothic UI" panose="020B0500000000000000" pitchFamily="34" charset="-128"/>
                <a:ea typeface="Yu Gothic UI" panose="020B0500000000000000" pitchFamily="34" charset="-128"/>
              </a:rPr>
              <a:t>1. Do not worry about the things you cannot change</a:t>
            </a:r>
            <a:endParaRPr sz="40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387184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879231" y="813031"/>
            <a:ext cx="7772400" cy="4198584"/>
          </a:xfrm>
          <a:prstGeom prst="rect">
            <a:avLst/>
          </a:prstGeom>
          <a:noFill/>
          <a:ln>
            <a:noFill/>
          </a:ln>
        </p:spPr>
        <p:txBody>
          <a:bodyPr spcFirstLastPara="1" wrap="square" lIns="91425" tIns="45700" rIns="91425" bIns="45700" anchor="ctr" anchorCtr="0">
            <a:noAutofit/>
          </a:bodyPr>
          <a:lstStyle/>
          <a:p>
            <a:pPr algn="l"/>
            <a: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t>27</a:t>
            </a:r>
            <a:r>
              <a:rPr lang="zh-TW" altLang="en-US" sz="4000" b="1" dirty="0">
                <a:solidFill>
                  <a:srgbClr val="FFFF00"/>
                </a:solidFill>
                <a:latin typeface="Yu Gothic UI" panose="020B0500000000000000" pitchFamily="34" charset="-128"/>
                <a:ea typeface="Yu Gothic UI" panose="020B0500000000000000" pitchFamily="34" charset="-128"/>
                <a:cs typeface="Arial"/>
                <a:sym typeface="Arial"/>
              </a:rPr>
              <a:t> </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你们哪一个能用思虑使</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寿数多加一刻</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呢？（或作使</a:t>
            </a:r>
            <a:r>
              <a:rPr lang="zh-CN" altLang="en-US" b="1" dirty="0">
                <a:solidFill>
                  <a:schemeClr val="bg1"/>
                </a:solidFill>
                <a:latin typeface="Yu Gothic UI" panose="020B0500000000000000" pitchFamily="34" charset="-128"/>
                <a:ea typeface="Yu Gothic UI" panose="020B0500000000000000" pitchFamily="34" charset="-128"/>
                <a:cs typeface="Arial"/>
                <a:sym typeface="Arial"/>
              </a:rPr>
              <a:t>身量多加一肘</a:t>
            </a:r>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呢）</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600" b="1" dirty="0">
                <a:solidFill>
                  <a:srgbClr val="FFFF00"/>
                </a:solidFill>
                <a:latin typeface="Yu Gothic UI" panose="020B0500000000000000" pitchFamily="34" charset="-128"/>
                <a:ea typeface="Yu Gothic UI" panose="020B0500000000000000" pitchFamily="34" charset="-128"/>
                <a:cs typeface="Arial"/>
                <a:sym typeface="Arial"/>
              </a:rPr>
              <a:t>27 Can any one of you by worrying add a single hour to your life?</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zh-CN" altLang="en-US" sz="4000" b="1" dirty="0">
                <a:solidFill>
                  <a:schemeClr val="bg1"/>
                </a:solidFill>
                <a:latin typeface="Yu Gothic UI" panose="020B0500000000000000" pitchFamily="34" charset="-128"/>
                <a:ea typeface="Yu Gothic UI" panose="020B0500000000000000" pitchFamily="34" charset="-128"/>
                <a:cs typeface="Arial"/>
                <a:sym typeface="Arial"/>
              </a:rPr>
              <a:t>太</a:t>
            </a:r>
            <a:r>
              <a:rPr lang="en-US" altLang="zh-CN" sz="4000" b="1" dirty="0">
                <a:solidFill>
                  <a:schemeClr val="bg1"/>
                </a:solidFill>
                <a:latin typeface="Yu Gothic UI" panose="020B0500000000000000" pitchFamily="34" charset="-128"/>
                <a:ea typeface="Yu Gothic UI" panose="020B0500000000000000" pitchFamily="34" charset="-128"/>
                <a:cs typeface="Arial"/>
                <a:sym typeface="Arial"/>
              </a:rPr>
              <a:t> / Matt. 6: 27</a:t>
            </a:r>
            <a:endParaRPr sz="4000" b="1" dirty="0">
              <a:solidFill>
                <a:schemeClr val="bg1"/>
              </a:solidFill>
              <a:latin typeface="Yu Gothic UI" panose="020B0500000000000000" pitchFamily="34" charset="-128"/>
              <a:ea typeface="Yu Gothic UI" panose="020B0500000000000000" pitchFamily="34" charset="-128"/>
              <a:sym typeface="Calibri"/>
            </a:endParaRPr>
          </a:p>
        </p:txBody>
      </p:sp>
    </p:spTree>
    <p:extLst>
      <p:ext uri="{BB962C8B-B14F-4D97-AF65-F5344CB8AC3E}">
        <p14:creationId xmlns:p14="http://schemas.microsoft.com/office/powerpoint/2010/main" val="78893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650631" y="0"/>
            <a:ext cx="7649308" cy="6858000"/>
          </a:xfrm>
          <a:prstGeom prst="rect">
            <a:avLst/>
          </a:prstGeom>
          <a:noFill/>
          <a:ln>
            <a:noFill/>
          </a:ln>
        </p:spPr>
        <p:txBody>
          <a:bodyPr spcFirstLastPara="1" wrap="square" lIns="91425" tIns="45700" rIns="91425" bIns="45700" anchor="ctr" anchorCtr="0">
            <a:noAutofit/>
          </a:bodyPr>
          <a:lstStyle/>
          <a:p>
            <a:pPr lvl="0" algn="l"/>
            <a:r>
              <a:rPr lang="zh-CN" altLang="en-US" b="1" dirty="0">
                <a:solidFill>
                  <a:srgbClr val="FFFF00"/>
                </a:solidFill>
                <a:latin typeface="Yu Gothic UI" panose="020B0500000000000000" pitchFamily="34" charset="-128"/>
                <a:ea typeface="Yu Gothic UI" panose="020B0500000000000000" pitchFamily="34" charset="-128"/>
                <a:cs typeface="Arial"/>
                <a:sym typeface="Arial"/>
              </a:rPr>
              <a:t>“上帝，请赐予我平静，去接受我无法改变的事情。给予我勇气，去改变我能改变的事，并赐给我智慧，可以分辨这两者的区别”。</a:t>
            </a:r>
            <a:br>
              <a:rPr lang="en-US" altLang="zh-CN" sz="4000" b="1" dirty="0">
                <a:solidFill>
                  <a:srgbClr val="FFFF00"/>
                </a:solidFill>
                <a:latin typeface="Yu Gothic UI" panose="020B0500000000000000" pitchFamily="34" charset="-128"/>
                <a:ea typeface="Yu Gothic UI" panose="020B0500000000000000" pitchFamily="34" charset="-128"/>
                <a:cs typeface="Arial"/>
                <a:sym typeface="Arial"/>
              </a:rPr>
            </a:br>
            <a:r>
              <a:rPr lang="en-US" altLang="zh-CN" sz="3600" b="1" dirty="0">
                <a:solidFill>
                  <a:schemeClr val="bg1"/>
                </a:solidFill>
                <a:latin typeface="Yu Gothic UI" panose="020B0500000000000000" pitchFamily="34" charset="-128"/>
                <a:ea typeface="Yu Gothic UI" panose="020B0500000000000000" pitchFamily="34" charset="-128"/>
                <a:cs typeface="Arial"/>
                <a:sym typeface="Arial"/>
              </a:rPr>
              <a:t>God, grant me, the serenity to accept the thing I cannot change, the courage to change the thing I can change, and wisdom to separate the difference.</a:t>
            </a:r>
            <a:endParaRPr lang="zh-CN" altLang="en-US" sz="3600" b="1" dirty="0">
              <a:solidFill>
                <a:schemeClr val="bg1"/>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877320072"/>
      </p:ext>
    </p:extLst>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6845</TotalTime>
  <Words>1713</Words>
  <Application>Microsoft Macintosh PowerPoint</Application>
  <PresentationFormat>On-screen Show (4:3)</PresentationFormat>
  <Paragraphs>45</Paragraphs>
  <Slides>31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Yu Gothic UI</vt:lpstr>
      <vt:lpstr>汉仪中楷简</vt:lpstr>
      <vt:lpstr>Arial</vt:lpstr>
      <vt:lpstr>Calibri</vt:lpstr>
      <vt:lpstr>Office 主题</vt:lpstr>
      <vt:lpstr>不要忧虑 / Do Not Worry  马太福音 / Matt. 6：25 - 34</vt:lpstr>
      <vt:lpstr>祈 祷 Prayer</vt:lpstr>
      <vt:lpstr>一、耶稣说 “不要忧虑” 是什么意思？ I. What does Jesus mean when he says do not worry? </vt:lpstr>
      <vt:lpstr>PowerPoint Presentation</vt:lpstr>
      <vt:lpstr>太/Matt. 6:25-26 25 所以我告诉你们，不要为生命忧虑吃什么，喝什么。为身体忧虑穿什么。 生命不胜于饮食吗？ 身体不胜于衣裳吗？  25 ‘Therefore I tell you, do not worry about your life, what you will eat or drink; or about your body, what you will wear. Is not life more than food, and the body more than clothes? </vt:lpstr>
      <vt:lpstr>26 你们看那天上的飞鸟，也不种，也不收，也不积蓄在仓里，你们的天父尚且养活它。 你们不比飞鸟贵重得多吗？  26Look at the birds of the air; they do not sow or reap or store away in barns, and yet your heavenly Father feeds them. Are you not much more valuable than they? 太 / Matt. 6: 25 - 26</vt:lpstr>
      <vt:lpstr>2. 不要为不能改变的事忧虑 1. Do not worry about the things you cannot change</vt:lpstr>
      <vt:lpstr>27 你们哪一个能用思虑使寿数多加一刻呢？（或作使身量多加一肘呢） 27 Can any one of you by worrying add a single hour to your life? 太 / Matt. 6: 27</vt:lpstr>
      <vt:lpstr>“上帝，请赐予我平静，去接受我无法改变的事情。给予我勇气，去改变我能改变的事，并赐给我智慧，可以分辨这两者的区别”。 God, grant me, the serenity to accept the thing I cannot change, the courage to change the thing I can change, and wisdom to separate the difference.</vt:lpstr>
      <vt:lpstr>3. 不要为还没有发生的事忧虑 1. Do not worry about the things that have not happened yet.</vt:lpstr>
      <vt:lpstr>34 所以不要为明天忧虑。因为明天自有明天的忧虑。一天的难处一天当就够了。 34Therefore do not worry about tomorrow, for tomorrow will worry about itself. Each day has enough trouble of its own. 太 / Matt. 6：34</vt:lpstr>
      <vt:lpstr>二、为什么主耶稣教导我们 不要忧虑 II. Why does Jesus teach us  not to worry?</vt:lpstr>
      <vt:lpstr>31 主又说，西门，西门，撒但想要得着你们，好筛你们，像筛麦子一样。 32 但我已经为你祈求，叫你不至于失了信心。你回头以后，要坚固你的弟兄。</vt:lpstr>
      <vt:lpstr>33 彼得说，主阿，我就是同你下监，同你受死，也是甘心。 34 耶稣说，彼得，我告诉你，今日鸡还没有叫，你要三次说不认得我。35耶稣又对他们说 ……</vt:lpstr>
      <vt:lpstr>37我告诉你们，经上写着说，他被列在罪犯之中。这话必应验在我身上，因为那关系我的事，必然成就…… 39耶稣出来，照常往橄榄山去。门徒也跟随他。</vt:lpstr>
      <vt:lpstr>40到了那地方，就对他们说，你们要祷告，免得入了迷惑。 41于是离开他们，约有扔一块石头那么远，跪下祷告…… 45祷告完了，就起来，到门徒那里，见他们因为忧愁都睡着了。路 / Luke 22: 31 - 45</vt:lpstr>
      <vt:lpstr>1 七日的第一日清早，天还黑的时候，抹大拉的马利亚来到坟墓那里，看见石头从坟墓挪开了…… 11 马利亚却站在坟墓外面哭。哭的时候，低头往坟墓里看， </vt:lpstr>
      <vt:lpstr>12 就见两个天使，穿着白衣，在安放耶稣身体的地方坐着，一个在头，一个在脚。 13 天使对她说，妇人，你为什么哭？她说，因为有人把我主挪了去，我不知道放在哪里。</vt:lpstr>
      <vt:lpstr>14 说了这话，就转过身来，看见耶稣站在那里，却不知道是耶稣。 15 耶稣问她说，妇人，为什么哭？你找谁呢？马利亚以为是看园的，就对他说，先生，若是你把他移了去，请告诉我，你把他放在哪里，我便去取他。</vt:lpstr>
      <vt:lpstr>16 耶稣说，马利亚。马利亚就转过来，用希伯来话对他说，拉波尼。（拉波尼就是夫子的意思） 约/John 20:1, 11-16</vt:lpstr>
      <vt:lpstr>三、我们如何脱离忧虑的辖制 II. How do we free ourselves from worry?</vt:lpstr>
      <vt:lpstr>31 所以不要忧虑，说，吃什么？喝什么？穿什么？ 31 So do not worry, saying, “What shall we eat?” or “What shall we drink?” or “What shall we wear?” 太 / Matt. 6：31 - 34</vt:lpstr>
      <vt:lpstr>32 这都是外邦人所求的。你们需用的这一切东西，你们的天父是知道的。  32 For the pagans run after all these things, and your heavenly Father knows that you need them.  太 / Matt. 6：31 - 34</vt:lpstr>
      <vt:lpstr>33 你们要先求他的国和他的义。这些东西都要加给你们了。 33 But seek first his kingdom and his righteousness, and all these things will be given to you as well.  太/Matt. 6：31 -34</vt:lpstr>
      <vt:lpstr> 34 所以不要为明天忧虑。因为明天自有明天的忧虑。一天的难处一天当就够了。 34 Therefore do not worry about tomorrow, for tomorrow will worry about itself. Each day has enough trouble of its own. 太/Matt. 6：31 -34</vt:lpstr>
      <vt:lpstr>9 所以你们祷告，要这样说，我们在天上的父，愿人都尊你的名为圣。  9 ‘This, then, is how you should pray :‘“Our Father in heaven ,hallowed be your name .  太 / Matt. 6：9</vt:lpstr>
      <vt:lpstr>31所以不要忧虑，说，吃什么？喝什么？穿什么？32这都是外邦人所求的。你们需用的这一切东西，你们的天父是知道的。  31So do not worry, saying, “What shall we eat?” or “What shall we drink?” or “What shall we wear?” 32For the pagans run after all these things, and your heavenly Father knows that you need them. 太/Matt. 6：31 - 32</vt:lpstr>
      <vt:lpstr>26你们看那天上的飞鸟，也不种，也不收，也不积蓄在仓里，你们的天父尚且养活它。你们不比飞鸟贵重得多吗？  26Look at the birds of the air; they do not sow or reap or store away in barns, and yet your heavenly Father feeds them. Are you not much more valuable than they?  太/Matt. 6：26</vt:lpstr>
      <vt:lpstr>总 结 Summary</vt:lpstr>
      <vt:lpstr>PowerPoint Presentation</vt:lpstr>
      <vt:lpstr>祈 祷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审判台前的相遇 Standing before Christ’s Judgment seat  太   25：31-46 Matt. 25:   31-46  </dc:title>
  <cp:lastModifiedBy>LCCC Church</cp:lastModifiedBy>
  <cp:revision>180</cp:revision>
  <dcterms:modified xsi:type="dcterms:W3CDTF">2021-09-16T19:35:40Z</dcterms:modified>
</cp:coreProperties>
</file>