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8" r:id="rId2"/>
    <p:sldId id="281" r:id="rId3"/>
    <p:sldId id="301" r:id="rId4"/>
    <p:sldId id="303" r:id="rId5"/>
    <p:sldId id="302" r:id="rId6"/>
    <p:sldId id="304" r:id="rId7"/>
    <p:sldId id="305" r:id="rId8"/>
    <p:sldId id="306" r:id="rId9"/>
    <p:sldId id="307" r:id="rId10"/>
    <p:sldId id="308" r:id="rId11"/>
    <p:sldId id="309" r:id="rId12"/>
    <p:sldId id="310" r:id="rId13"/>
    <p:sldId id="311" r:id="rId14"/>
    <p:sldId id="312" r:id="rId15"/>
    <p:sldId id="313" r:id="rId16"/>
    <p:sldId id="314" r:id="rId17"/>
    <p:sldId id="315" r:id="rId18"/>
    <p:sldId id="316" r:id="rId19"/>
    <p:sldId id="317" r:id="rId20"/>
    <p:sldId id="318" r:id="rId21"/>
    <p:sldId id="319" r:id="rId22"/>
    <p:sldId id="320" r:id="rId23"/>
    <p:sldId id="321" r:id="rId24"/>
    <p:sldId id="322" r:id="rId25"/>
    <p:sldId id="323" r:id="rId26"/>
    <p:sldId id="324"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304"/>
    <p:restoredTop sz="94809"/>
  </p:normalViewPr>
  <p:slideViewPr>
    <p:cSldViewPr snapToGrid="0">
      <p:cViewPr>
        <p:scale>
          <a:sx n="99" d="100"/>
          <a:sy n="99" d="100"/>
        </p:scale>
        <p:origin x="1728" y="19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7E9B3-6D18-5C6F-864B-2F7A556CB4E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BF72094-8083-E152-5774-48D35302F5B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48E7F58-48AC-3ED9-AB2A-91720D3E48F4}"/>
              </a:ext>
            </a:extLst>
          </p:cNvPr>
          <p:cNvSpPr>
            <a:spLocks noGrp="1"/>
          </p:cNvSpPr>
          <p:nvPr>
            <p:ph type="dt" sz="half" idx="10"/>
          </p:nvPr>
        </p:nvSpPr>
        <p:spPr/>
        <p:txBody>
          <a:bodyPr/>
          <a:lstStyle/>
          <a:p>
            <a:fld id="{BE935010-DFD5-A544-814F-339559115470}" type="datetimeFigureOut">
              <a:rPr lang="en-US" smtClean="0"/>
              <a:t>9/21/22</a:t>
            </a:fld>
            <a:endParaRPr lang="en-US"/>
          </a:p>
        </p:txBody>
      </p:sp>
      <p:sp>
        <p:nvSpPr>
          <p:cNvPr id="5" name="Footer Placeholder 4">
            <a:extLst>
              <a:ext uri="{FF2B5EF4-FFF2-40B4-BE49-F238E27FC236}">
                <a16:creationId xmlns:a16="http://schemas.microsoft.com/office/drawing/2014/main" id="{7195BC17-0D0D-B890-BC9F-78E442B90F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4C6B97-C032-125F-751D-2536712A4E6C}"/>
              </a:ext>
            </a:extLst>
          </p:cNvPr>
          <p:cNvSpPr>
            <a:spLocks noGrp="1"/>
          </p:cNvSpPr>
          <p:nvPr>
            <p:ph type="sldNum" sz="quarter" idx="12"/>
          </p:nvPr>
        </p:nvSpPr>
        <p:spPr/>
        <p:txBody>
          <a:bodyPr/>
          <a:lstStyle/>
          <a:p>
            <a:fld id="{F7B7F7A0-EE8A-FC43-8BAE-53A20C1923D0}" type="slidenum">
              <a:rPr lang="en-US" smtClean="0"/>
              <a:t>‹#›</a:t>
            </a:fld>
            <a:endParaRPr lang="en-US"/>
          </a:p>
        </p:txBody>
      </p:sp>
    </p:spTree>
    <p:extLst>
      <p:ext uri="{BB962C8B-B14F-4D97-AF65-F5344CB8AC3E}">
        <p14:creationId xmlns:p14="http://schemas.microsoft.com/office/powerpoint/2010/main" val="5484040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30C00-61F5-5ABB-5CE2-8B00F811D90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3D5A378-0041-CB71-5C5E-D51315B15F9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A35707-7C6B-3344-DBEE-D3EAC37A0C44}"/>
              </a:ext>
            </a:extLst>
          </p:cNvPr>
          <p:cNvSpPr>
            <a:spLocks noGrp="1"/>
          </p:cNvSpPr>
          <p:nvPr>
            <p:ph type="dt" sz="half" idx="10"/>
          </p:nvPr>
        </p:nvSpPr>
        <p:spPr/>
        <p:txBody>
          <a:bodyPr/>
          <a:lstStyle/>
          <a:p>
            <a:fld id="{BE935010-DFD5-A544-814F-339559115470}" type="datetimeFigureOut">
              <a:rPr lang="en-US" smtClean="0"/>
              <a:t>9/21/22</a:t>
            </a:fld>
            <a:endParaRPr lang="en-US"/>
          </a:p>
        </p:txBody>
      </p:sp>
      <p:sp>
        <p:nvSpPr>
          <p:cNvPr id="5" name="Footer Placeholder 4">
            <a:extLst>
              <a:ext uri="{FF2B5EF4-FFF2-40B4-BE49-F238E27FC236}">
                <a16:creationId xmlns:a16="http://schemas.microsoft.com/office/drawing/2014/main" id="{47C0B4B9-5059-4D06-40BE-0851B1BF79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36AE2F-FDF7-D4BD-50E5-3D6C3D1BE7EF}"/>
              </a:ext>
            </a:extLst>
          </p:cNvPr>
          <p:cNvSpPr>
            <a:spLocks noGrp="1"/>
          </p:cNvSpPr>
          <p:nvPr>
            <p:ph type="sldNum" sz="quarter" idx="12"/>
          </p:nvPr>
        </p:nvSpPr>
        <p:spPr/>
        <p:txBody>
          <a:bodyPr/>
          <a:lstStyle/>
          <a:p>
            <a:fld id="{F7B7F7A0-EE8A-FC43-8BAE-53A20C1923D0}" type="slidenum">
              <a:rPr lang="en-US" smtClean="0"/>
              <a:t>‹#›</a:t>
            </a:fld>
            <a:endParaRPr lang="en-US"/>
          </a:p>
        </p:txBody>
      </p:sp>
    </p:spTree>
    <p:extLst>
      <p:ext uri="{BB962C8B-B14F-4D97-AF65-F5344CB8AC3E}">
        <p14:creationId xmlns:p14="http://schemas.microsoft.com/office/powerpoint/2010/main" val="24386903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9186D54-241B-FB0B-3333-F3AE44B2DEB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CD0226C-AA15-8811-02E0-440A0C7A70B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9E905E-A47C-ED2A-BCE8-E1F0CB8C340C}"/>
              </a:ext>
            </a:extLst>
          </p:cNvPr>
          <p:cNvSpPr>
            <a:spLocks noGrp="1"/>
          </p:cNvSpPr>
          <p:nvPr>
            <p:ph type="dt" sz="half" idx="10"/>
          </p:nvPr>
        </p:nvSpPr>
        <p:spPr/>
        <p:txBody>
          <a:bodyPr/>
          <a:lstStyle/>
          <a:p>
            <a:fld id="{BE935010-DFD5-A544-814F-339559115470}" type="datetimeFigureOut">
              <a:rPr lang="en-US" smtClean="0"/>
              <a:t>9/21/22</a:t>
            </a:fld>
            <a:endParaRPr lang="en-US"/>
          </a:p>
        </p:txBody>
      </p:sp>
      <p:sp>
        <p:nvSpPr>
          <p:cNvPr id="5" name="Footer Placeholder 4">
            <a:extLst>
              <a:ext uri="{FF2B5EF4-FFF2-40B4-BE49-F238E27FC236}">
                <a16:creationId xmlns:a16="http://schemas.microsoft.com/office/drawing/2014/main" id="{68B6A899-709B-0BD0-60F5-DD137F649F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34A8DF-B939-A15F-1B43-E8C839F5CAD9}"/>
              </a:ext>
            </a:extLst>
          </p:cNvPr>
          <p:cNvSpPr>
            <a:spLocks noGrp="1"/>
          </p:cNvSpPr>
          <p:nvPr>
            <p:ph type="sldNum" sz="quarter" idx="12"/>
          </p:nvPr>
        </p:nvSpPr>
        <p:spPr/>
        <p:txBody>
          <a:bodyPr/>
          <a:lstStyle/>
          <a:p>
            <a:fld id="{F7B7F7A0-EE8A-FC43-8BAE-53A20C1923D0}" type="slidenum">
              <a:rPr lang="en-US" smtClean="0"/>
              <a:t>‹#›</a:t>
            </a:fld>
            <a:endParaRPr lang="en-US"/>
          </a:p>
        </p:txBody>
      </p:sp>
    </p:spTree>
    <p:extLst>
      <p:ext uri="{BB962C8B-B14F-4D97-AF65-F5344CB8AC3E}">
        <p14:creationId xmlns:p14="http://schemas.microsoft.com/office/powerpoint/2010/main" val="20911273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EA263-F4E4-F5F1-16DB-B4E75202EE6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FC50DEE-1362-4C9F-383B-6AFB8D66937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C7FF65-FDB0-414B-8451-82C2DEAD7E7B}"/>
              </a:ext>
            </a:extLst>
          </p:cNvPr>
          <p:cNvSpPr>
            <a:spLocks noGrp="1"/>
          </p:cNvSpPr>
          <p:nvPr>
            <p:ph type="dt" sz="half" idx="10"/>
          </p:nvPr>
        </p:nvSpPr>
        <p:spPr/>
        <p:txBody>
          <a:bodyPr/>
          <a:lstStyle/>
          <a:p>
            <a:fld id="{BE935010-DFD5-A544-814F-339559115470}" type="datetimeFigureOut">
              <a:rPr lang="en-US" smtClean="0"/>
              <a:t>9/21/22</a:t>
            </a:fld>
            <a:endParaRPr lang="en-US"/>
          </a:p>
        </p:txBody>
      </p:sp>
      <p:sp>
        <p:nvSpPr>
          <p:cNvPr id="5" name="Footer Placeholder 4">
            <a:extLst>
              <a:ext uri="{FF2B5EF4-FFF2-40B4-BE49-F238E27FC236}">
                <a16:creationId xmlns:a16="http://schemas.microsoft.com/office/drawing/2014/main" id="{1B84B389-518F-874A-D3A1-CA30E84797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DE5DA4-ECC8-0B79-DDAB-89D5BD762B84}"/>
              </a:ext>
            </a:extLst>
          </p:cNvPr>
          <p:cNvSpPr>
            <a:spLocks noGrp="1"/>
          </p:cNvSpPr>
          <p:nvPr>
            <p:ph type="sldNum" sz="quarter" idx="12"/>
          </p:nvPr>
        </p:nvSpPr>
        <p:spPr/>
        <p:txBody>
          <a:bodyPr/>
          <a:lstStyle/>
          <a:p>
            <a:fld id="{F7B7F7A0-EE8A-FC43-8BAE-53A20C1923D0}" type="slidenum">
              <a:rPr lang="en-US" smtClean="0"/>
              <a:t>‹#›</a:t>
            </a:fld>
            <a:endParaRPr lang="en-US"/>
          </a:p>
        </p:txBody>
      </p:sp>
    </p:spTree>
    <p:extLst>
      <p:ext uri="{BB962C8B-B14F-4D97-AF65-F5344CB8AC3E}">
        <p14:creationId xmlns:p14="http://schemas.microsoft.com/office/powerpoint/2010/main" val="33469552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489B5-ACCA-D674-481B-D3DCF4ED550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3993DA2-F489-0C3F-427D-FBB51D9F515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BAEFE69-0B5E-26AC-CD9E-1AAE57BFEFBD}"/>
              </a:ext>
            </a:extLst>
          </p:cNvPr>
          <p:cNvSpPr>
            <a:spLocks noGrp="1"/>
          </p:cNvSpPr>
          <p:nvPr>
            <p:ph type="dt" sz="half" idx="10"/>
          </p:nvPr>
        </p:nvSpPr>
        <p:spPr/>
        <p:txBody>
          <a:bodyPr/>
          <a:lstStyle/>
          <a:p>
            <a:fld id="{BE935010-DFD5-A544-814F-339559115470}" type="datetimeFigureOut">
              <a:rPr lang="en-US" smtClean="0"/>
              <a:t>9/21/22</a:t>
            </a:fld>
            <a:endParaRPr lang="en-US"/>
          </a:p>
        </p:txBody>
      </p:sp>
      <p:sp>
        <p:nvSpPr>
          <p:cNvPr id="5" name="Footer Placeholder 4">
            <a:extLst>
              <a:ext uri="{FF2B5EF4-FFF2-40B4-BE49-F238E27FC236}">
                <a16:creationId xmlns:a16="http://schemas.microsoft.com/office/drawing/2014/main" id="{BB819449-5D41-E3B3-4CE5-EEE3D56DF6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268C82-6A3E-6299-5A34-34792108DEAA}"/>
              </a:ext>
            </a:extLst>
          </p:cNvPr>
          <p:cNvSpPr>
            <a:spLocks noGrp="1"/>
          </p:cNvSpPr>
          <p:nvPr>
            <p:ph type="sldNum" sz="quarter" idx="12"/>
          </p:nvPr>
        </p:nvSpPr>
        <p:spPr/>
        <p:txBody>
          <a:bodyPr/>
          <a:lstStyle/>
          <a:p>
            <a:fld id="{F7B7F7A0-EE8A-FC43-8BAE-53A20C1923D0}" type="slidenum">
              <a:rPr lang="en-US" smtClean="0"/>
              <a:t>‹#›</a:t>
            </a:fld>
            <a:endParaRPr lang="en-US"/>
          </a:p>
        </p:txBody>
      </p:sp>
    </p:spTree>
    <p:extLst>
      <p:ext uri="{BB962C8B-B14F-4D97-AF65-F5344CB8AC3E}">
        <p14:creationId xmlns:p14="http://schemas.microsoft.com/office/powerpoint/2010/main" val="15696916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3A093-1B2D-30E6-4215-7A55ED57168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4FA52C-9835-532F-3FB7-1929C4660BA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0280EE2-FB57-099C-7FAA-06F6DCEF010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D0F8106-C8AE-D753-9242-7996C3444C05}"/>
              </a:ext>
            </a:extLst>
          </p:cNvPr>
          <p:cNvSpPr>
            <a:spLocks noGrp="1"/>
          </p:cNvSpPr>
          <p:nvPr>
            <p:ph type="dt" sz="half" idx="10"/>
          </p:nvPr>
        </p:nvSpPr>
        <p:spPr/>
        <p:txBody>
          <a:bodyPr/>
          <a:lstStyle/>
          <a:p>
            <a:fld id="{BE935010-DFD5-A544-814F-339559115470}" type="datetimeFigureOut">
              <a:rPr lang="en-US" smtClean="0"/>
              <a:t>9/21/22</a:t>
            </a:fld>
            <a:endParaRPr lang="en-US"/>
          </a:p>
        </p:txBody>
      </p:sp>
      <p:sp>
        <p:nvSpPr>
          <p:cNvPr id="6" name="Footer Placeholder 5">
            <a:extLst>
              <a:ext uri="{FF2B5EF4-FFF2-40B4-BE49-F238E27FC236}">
                <a16:creationId xmlns:a16="http://schemas.microsoft.com/office/drawing/2014/main" id="{8AEEC349-628E-4F9A-B02E-4B5F5B7106E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4D4F5B4-F6A4-817B-5075-D78E24092EA1}"/>
              </a:ext>
            </a:extLst>
          </p:cNvPr>
          <p:cNvSpPr>
            <a:spLocks noGrp="1"/>
          </p:cNvSpPr>
          <p:nvPr>
            <p:ph type="sldNum" sz="quarter" idx="12"/>
          </p:nvPr>
        </p:nvSpPr>
        <p:spPr/>
        <p:txBody>
          <a:bodyPr/>
          <a:lstStyle/>
          <a:p>
            <a:fld id="{F7B7F7A0-EE8A-FC43-8BAE-53A20C1923D0}" type="slidenum">
              <a:rPr lang="en-US" smtClean="0"/>
              <a:t>‹#›</a:t>
            </a:fld>
            <a:endParaRPr lang="en-US"/>
          </a:p>
        </p:txBody>
      </p:sp>
    </p:spTree>
    <p:extLst>
      <p:ext uri="{BB962C8B-B14F-4D97-AF65-F5344CB8AC3E}">
        <p14:creationId xmlns:p14="http://schemas.microsoft.com/office/powerpoint/2010/main" val="17367967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1A5F1-E88C-A25F-2940-894475CD99C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1C10675-C874-569E-969C-408007F7D35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C530864-E0B2-E219-C28F-C05B30D6726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41FD748-26AA-D687-D88B-613258C8EE7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126FE84-18E3-38AA-AE3D-95DE5D10434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C1BA41D-FF05-01B0-D798-087CAD336DDD}"/>
              </a:ext>
            </a:extLst>
          </p:cNvPr>
          <p:cNvSpPr>
            <a:spLocks noGrp="1"/>
          </p:cNvSpPr>
          <p:nvPr>
            <p:ph type="dt" sz="half" idx="10"/>
          </p:nvPr>
        </p:nvSpPr>
        <p:spPr/>
        <p:txBody>
          <a:bodyPr/>
          <a:lstStyle/>
          <a:p>
            <a:fld id="{BE935010-DFD5-A544-814F-339559115470}" type="datetimeFigureOut">
              <a:rPr lang="en-US" smtClean="0"/>
              <a:t>9/21/22</a:t>
            </a:fld>
            <a:endParaRPr lang="en-US"/>
          </a:p>
        </p:txBody>
      </p:sp>
      <p:sp>
        <p:nvSpPr>
          <p:cNvPr id="8" name="Footer Placeholder 7">
            <a:extLst>
              <a:ext uri="{FF2B5EF4-FFF2-40B4-BE49-F238E27FC236}">
                <a16:creationId xmlns:a16="http://schemas.microsoft.com/office/drawing/2014/main" id="{CFF25B21-97CD-0141-1EF9-DFD4FCB0D0B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FD65700-CAEC-6C15-0888-09F14EFC50F4}"/>
              </a:ext>
            </a:extLst>
          </p:cNvPr>
          <p:cNvSpPr>
            <a:spLocks noGrp="1"/>
          </p:cNvSpPr>
          <p:nvPr>
            <p:ph type="sldNum" sz="quarter" idx="12"/>
          </p:nvPr>
        </p:nvSpPr>
        <p:spPr/>
        <p:txBody>
          <a:bodyPr/>
          <a:lstStyle/>
          <a:p>
            <a:fld id="{F7B7F7A0-EE8A-FC43-8BAE-53A20C1923D0}" type="slidenum">
              <a:rPr lang="en-US" smtClean="0"/>
              <a:t>‹#›</a:t>
            </a:fld>
            <a:endParaRPr lang="en-US"/>
          </a:p>
        </p:txBody>
      </p:sp>
    </p:spTree>
    <p:extLst>
      <p:ext uri="{BB962C8B-B14F-4D97-AF65-F5344CB8AC3E}">
        <p14:creationId xmlns:p14="http://schemas.microsoft.com/office/powerpoint/2010/main" val="7772273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3E47FC-27EF-48F8-69A5-E6E4F1E2C62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0458540-DB5D-8DA8-F134-F54D24938442}"/>
              </a:ext>
            </a:extLst>
          </p:cNvPr>
          <p:cNvSpPr>
            <a:spLocks noGrp="1"/>
          </p:cNvSpPr>
          <p:nvPr>
            <p:ph type="dt" sz="half" idx="10"/>
          </p:nvPr>
        </p:nvSpPr>
        <p:spPr/>
        <p:txBody>
          <a:bodyPr/>
          <a:lstStyle/>
          <a:p>
            <a:fld id="{BE935010-DFD5-A544-814F-339559115470}" type="datetimeFigureOut">
              <a:rPr lang="en-US" smtClean="0"/>
              <a:t>9/21/22</a:t>
            </a:fld>
            <a:endParaRPr lang="en-US"/>
          </a:p>
        </p:txBody>
      </p:sp>
      <p:sp>
        <p:nvSpPr>
          <p:cNvPr id="4" name="Footer Placeholder 3">
            <a:extLst>
              <a:ext uri="{FF2B5EF4-FFF2-40B4-BE49-F238E27FC236}">
                <a16:creationId xmlns:a16="http://schemas.microsoft.com/office/drawing/2014/main" id="{008C4F79-3A44-E225-FF9F-400F7862FFA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28C1BF8-2704-AD62-8358-8E25F311D290}"/>
              </a:ext>
            </a:extLst>
          </p:cNvPr>
          <p:cNvSpPr>
            <a:spLocks noGrp="1"/>
          </p:cNvSpPr>
          <p:nvPr>
            <p:ph type="sldNum" sz="quarter" idx="12"/>
          </p:nvPr>
        </p:nvSpPr>
        <p:spPr/>
        <p:txBody>
          <a:bodyPr/>
          <a:lstStyle/>
          <a:p>
            <a:fld id="{F7B7F7A0-EE8A-FC43-8BAE-53A20C1923D0}" type="slidenum">
              <a:rPr lang="en-US" smtClean="0"/>
              <a:t>‹#›</a:t>
            </a:fld>
            <a:endParaRPr lang="en-US"/>
          </a:p>
        </p:txBody>
      </p:sp>
    </p:spTree>
    <p:extLst>
      <p:ext uri="{BB962C8B-B14F-4D97-AF65-F5344CB8AC3E}">
        <p14:creationId xmlns:p14="http://schemas.microsoft.com/office/powerpoint/2010/main" val="1351673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3C2D344-6430-7179-4916-921A4DDAB555}"/>
              </a:ext>
            </a:extLst>
          </p:cNvPr>
          <p:cNvSpPr>
            <a:spLocks noGrp="1"/>
          </p:cNvSpPr>
          <p:nvPr>
            <p:ph type="dt" sz="half" idx="10"/>
          </p:nvPr>
        </p:nvSpPr>
        <p:spPr/>
        <p:txBody>
          <a:bodyPr/>
          <a:lstStyle/>
          <a:p>
            <a:fld id="{BE935010-DFD5-A544-814F-339559115470}" type="datetimeFigureOut">
              <a:rPr lang="en-US" smtClean="0"/>
              <a:t>9/21/22</a:t>
            </a:fld>
            <a:endParaRPr lang="en-US"/>
          </a:p>
        </p:txBody>
      </p:sp>
      <p:sp>
        <p:nvSpPr>
          <p:cNvPr id="3" name="Footer Placeholder 2">
            <a:extLst>
              <a:ext uri="{FF2B5EF4-FFF2-40B4-BE49-F238E27FC236}">
                <a16:creationId xmlns:a16="http://schemas.microsoft.com/office/drawing/2014/main" id="{1A15BBF4-7821-7BBE-ECBD-48FD525F1BF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EC2C79B-FCB7-E084-3A0C-14D1F897A91D}"/>
              </a:ext>
            </a:extLst>
          </p:cNvPr>
          <p:cNvSpPr>
            <a:spLocks noGrp="1"/>
          </p:cNvSpPr>
          <p:nvPr>
            <p:ph type="sldNum" sz="quarter" idx="12"/>
          </p:nvPr>
        </p:nvSpPr>
        <p:spPr/>
        <p:txBody>
          <a:bodyPr/>
          <a:lstStyle/>
          <a:p>
            <a:fld id="{F7B7F7A0-EE8A-FC43-8BAE-53A20C1923D0}" type="slidenum">
              <a:rPr lang="en-US" smtClean="0"/>
              <a:t>‹#›</a:t>
            </a:fld>
            <a:endParaRPr lang="en-US"/>
          </a:p>
        </p:txBody>
      </p:sp>
    </p:spTree>
    <p:extLst>
      <p:ext uri="{BB962C8B-B14F-4D97-AF65-F5344CB8AC3E}">
        <p14:creationId xmlns:p14="http://schemas.microsoft.com/office/powerpoint/2010/main" val="20260615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67CA3-6E0D-53D7-8EF2-D2AA0EC38D3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70EA386-9396-442A-657F-6A9D908C4FB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6A3ABBE-B2F4-002E-B097-874AE7C6AD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56333B4-6BB9-ED54-1B0B-9B1242406862}"/>
              </a:ext>
            </a:extLst>
          </p:cNvPr>
          <p:cNvSpPr>
            <a:spLocks noGrp="1"/>
          </p:cNvSpPr>
          <p:nvPr>
            <p:ph type="dt" sz="half" idx="10"/>
          </p:nvPr>
        </p:nvSpPr>
        <p:spPr/>
        <p:txBody>
          <a:bodyPr/>
          <a:lstStyle/>
          <a:p>
            <a:fld id="{BE935010-DFD5-A544-814F-339559115470}" type="datetimeFigureOut">
              <a:rPr lang="en-US" smtClean="0"/>
              <a:t>9/21/22</a:t>
            </a:fld>
            <a:endParaRPr lang="en-US"/>
          </a:p>
        </p:txBody>
      </p:sp>
      <p:sp>
        <p:nvSpPr>
          <p:cNvPr id="6" name="Footer Placeholder 5">
            <a:extLst>
              <a:ext uri="{FF2B5EF4-FFF2-40B4-BE49-F238E27FC236}">
                <a16:creationId xmlns:a16="http://schemas.microsoft.com/office/drawing/2014/main" id="{8C0ACE7A-3486-E846-E28E-47ED8CEA950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315C771-5D8E-06BD-879A-03B92D5522E6}"/>
              </a:ext>
            </a:extLst>
          </p:cNvPr>
          <p:cNvSpPr>
            <a:spLocks noGrp="1"/>
          </p:cNvSpPr>
          <p:nvPr>
            <p:ph type="sldNum" sz="quarter" idx="12"/>
          </p:nvPr>
        </p:nvSpPr>
        <p:spPr/>
        <p:txBody>
          <a:bodyPr/>
          <a:lstStyle/>
          <a:p>
            <a:fld id="{F7B7F7A0-EE8A-FC43-8BAE-53A20C1923D0}" type="slidenum">
              <a:rPr lang="en-US" smtClean="0"/>
              <a:t>‹#›</a:t>
            </a:fld>
            <a:endParaRPr lang="en-US"/>
          </a:p>
        </p:txBody>
      </p:sp>
    </p:spTree>
    <p:extLst>
      <p:ext uri="{BB962C8B-B14F-4D97-AF65-F5344CB8AC3E}">
        <p14:creationId xmlns:p14="http://schemas.microsoft.com/office/powerpoint/2010/main" val="15225929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0DB15-4FAB-8B0F-5CBC-65436FBB53E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1810D06-AB0E-44FE-1681-5B0ADAE6676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58B4902-455C-774F-644E-22E4DE7D23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23D2097-DFBB-BD03-E6DC-6D644387E98E}"/>
              </a:ext>
            </a:extLst>
          </p:cNvPr>
          <p:cNvSpPr>
            <a:spLocks noGrp="1"/>
          </p:cNvSpPr>
          <p:nvPr>
            <p:ph type="dt" sz="half" idx="10"/>
          </p:nvPr>
        </p:nvSpPr>
        <p:spPr/>
        <p:txBody>
          <a:bodyPr/>
          <a:lstStyle/>
          <a:p>
            <a:fld id="{BE935010-DFD5-A544-814F-339559115470}" type="datetimeFigureOut">
              <a:rPr lang="en-US" smtClean="0"/>
              <a:t>9/21/22</a:t>
            </a:fld>
            <a:endParaRPr lang="en-US"/>
          </a:p>
        </p:txBody>
      </p:sp>
      <p:sp>
        <p:nvSpPr>
          <p:cNvPr id="6" name="Footer Placeholder 5">
            <a:extLst>
              <a:ext uri="{FF2B5EF4-FFF2-40B4-BE49-F238E27FC236}">
                <a16:creationId xmlns:a16="http://schemas.microsoft.com/office/drawing/2014/main" id="{F2309B28-CDCF-7CB5-AFFA-07344D45B05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5601960-07A2-6D6B-C938-3FFFD8D1CAFC}"/>
              </a:ext>
            </a:extLst>
          </p:cNvPr>
          <p:cNvSpPr>
            <a:spLocks noGrp="1"/>
          </p:cNvSpPr>
          <p:nvPr>
            <p:ph type="sldNum" sz="quarter" idx="12"/>
          </p:nvPr>
        </p:nvSpPr>
        <p:spPr/>
        <p:txBody>
          <a:bodyPr/>
          <a:lstStyle/>
          <a:p>
            <a:fld id="{F7B7F7A0-EE8A-FC43-8BAE-53A20C1923D0}" type="slidenum">
              <a:rPr lang="en-US" smtClean="0"/>
              <a:t>‹#›</a:t>
            </a:fld>
            <a:endParaRPr lang="en-US"/>
          </a:p>
        </p:txBody>
      </p:sp>
    </p:spTree>
    <p:extLst>
      <p:ext uri="{BB962C8B-B14F-4D97-AF65-F5344CB8AC3E}">
        <p14:creationId xmlns:p14="http://schemas.microsoft.com/office/powerpoint/2010/main" val="6559832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FE780B5-2008-F86F-D7D6-B7C505C7CC9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3DC14B4-82F0-6D29-AE33-BADBA3EA5F1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523130-0ECF-CD8A-CE91-41C781901FB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935010-DFD5-A544-814F-339559115470}" type="datetimeFigureOut">
              <a:rPr lang="en-US" smtClean="0"/>
              <a:t>9/21/22</a:t>
            </a:fld>
            <a:endParaRPr lang="en-US"/>
          </a:p>
        </p:txBody>
      </p:sp>
      <p:sp>
        <p:nvSpPr>
          <p:cNvPr id="5" name="Footer Placeholder 4">
            <a:extLst>
              <a:ext uri="{FF2B5EF4-FFF2-40B4-BE49-F238E27FC236}">
                <a16:creationId xmlns:a16="http://schemas.microsoft.com/office/drawing/2014/main" id="{B27D2F57-7DF3-232D-A96B-0F93826D8F0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B38665D-37E6-7AB7-1CBA-068BB954C36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B7F7A0-EE8A-FC43-8BAE-53A20C1923D0}" type="slidenum">
              <a:rPr lang="en-US" smtClean="0"/>
              <a:t>‹#›</a:t>
            </a:fld>
            <a:endParaRPr lang="en-US"/>
          </a:p>
        </p:txBody>
      </p:sp>
    </p:spTree>
    <p:extLst>
      <p:ext uri="{BB962C8B-B14F-4D97-AF65-F5344CB8AC3E}">
        <p14:creationId xmlns:p14="http://schemas.microsoft.com/office/powerpoint/2010/main" val="42004282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10;&#10;Description automatically generated">
            <a:extLst>
              <a:ext uri="{FF2B5EF4-FFF2-40B4-BE49-F238E27FC236}">
                <a16:creationId xmlns:a16="http://schemas.microsoft.com/office/drawing/2014/main" id="{A1EAAB9B-862D-F5EA-BF84-1AE478DDCDFF}"/>
              </a:ext>
            </a:extLst>
          </p:cNvPr>
          <p:cNvPicPr>
            <a:picLocks noChangeAspect="1"/>
          </p:cNvPicPr>
          <p:nvPr/>
        </p:nvPicPr>
        <p:blipFill rotWithShape="1">
          <a:blip r:embed="rId2"/>
          <a:srcRect b="11480"/>
          <a:stretch/>
        </p:blipFill>
        <p:spPr>
          <a:xfrm>
            <a:off x="0" y="0"/>
            <a:ext cx="12192000" cy="6858000"/>
          </a:xfrm>
          <a:prstGeom prst="rect">
            <a:avLst/>
          </a:prstGeom>
        </p:spPr>
      </p:pic>
      <p:sp>
        <p:nvSpPr>
          <p:cNvPr id="10" name="TextBox 9">
            <a:extLst>
              <a:ext uri="{FF2B5EF4-FFF2-40B4-BE49-F238E27FC236}">
                <a16:creationId xmlns:a16="http://schemas.microsoft.com/office/drawing/2014/main" id="{245C00D5-4B09-FD91-FF2B-980DB2B0334E}"/>
              </a:ext>
            </a:extLst>
          </p:cNvPr>
          <p:cNvSpPr txBox="1"/>
          <p:nvPr/>
        </p:nvSpPr>
        <p:spPr>
          <a:xfrm>
            <a:off x="4661953" y="5054045"/>
            <a:ext cx="2868094" cy="954107"/>
          </a:xfrm>
          <a:prstGeom prst="rect">
            <a:avLst/>
          </a:prstGeom>
          <a:noFill/>
        </p:spPr>
        <p:txBody>
          <a:bodyPr wrap="none" rtlCol="0">
            <a:spAutoFit/>
          </a:bodyPr>
          <a:lstStyle/>
          <a:p>
            <a:pPr algn="ctr" defTabSz="457200">
              <a:defRPr/>
            </a:pPr>
            <a:r>
              <a:rPr lang="en-US" sz="2800" dirty="0">
                <a:solidFill>
                  <a:prstClr val="white"/>
                </a:solidFill>
                <a:effectLst>
                  <a:glow rad="101600">
                    <a:prstClr val="black">
                      <a:alpha val="60000"/>
                    </a:prstClr>
                  </a:glow>
                </a:effectLst>
                <a:latin typeface="Yu Gothic UI" panose="020B0500000000000000" pitchFamily="34" charset="-128"/>
                <a:ea typeface="Yu Gothic UI" panose="020B0500000000000000" pitchFamily="34" charset="-128"/>
              </a:rPr>
              <a:t>Rev. Steven Fang</a:t>
            </a:r>
          </a:p>
          <a:p>
            <a:pPr algn="ctr" defTabSz="457200">
              <a:defRPr/>
            </a:pPr>
            <a:r>
              <a:rPr lang="zh-TW" altLang="en-US" sz="2800" dirty="0">
                <a:solidFill>
                  <a:prstClr val="white"/>
                </a:solidFill>
                <a:effectLst>
                  <a:glow rad="101600">
                    <a:prstClr val="black">
                      <a:alpha val="60000"/>
                    </a:prstClr>
                  </a:glow>
                </a:effectLst>
                <a:latin typeface="Yu Gothic UI" panose="020B0500000000000000" pitchFamily="34" charset="-128"/>
                <a:ea typeface="Yu Gothic UI" panose="020B0500000000000000" pitchFamily="34" charset="-128"/>
              </a:rPr>
              <a:t>房正豪牧师</a:t>
            </a:r>
            <a:endParaRPr lang="en-US" sz="3200" dirty="0">
              <a:solidFill>
                <a:prstClr val="white"/>
              </a:solidFill>
              <a:effectLst>
                <a:glow rad="101600">
                  <a:prstClr val="black">
                    <a:alpha val="60000"/>
                  </a:prstClr>
                </a:glow>
                <a:outerShdw blurRad="50800" dist="38100" dir="2700000" algn="tl" rotWithShape="0">
                  <a:prstClr val="black">
                    <a:alpha val="40000"/>
                  </a:prstClr>
                </a:outerShdw>
              </a:effectLst>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3142596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nature, sunset, cloud, night sky&#10;&#10;Description automatically generated">
            <a:extLst>
              <a:ext uri="{FF2B5EF4-FFF2-40B4-BE49-F238E27FC236}">
                <a16:creationId xmlns:a16="http://schemas.microsoft.com/office/drawing/2014/main" id="{5340CCD0-4622-DCF2-6F30-5AC0576B1D21}"/>
              </a:ext>
            </a:extLst>
          </p:cNvPr>
          <p:cNvPicPr>
            <a:picLocks noChangeAspect="1"/>
          </p:cNvPicPr>
          <p:nvPr/>
        </p:nvPicPr>
        <p:blipFill rotWithShape="1">
          <a:blip r:embed="rId2">
            <a:grayscl/>
            <a:extLst>
              <a:ext uri="{BEBA8EAE-BF5A-486C-A8C5-ECC9F3942E4B}">
                <a14:imgProps xmlns:a14="http://schemas.microsoft.com/office/drawing/2010/main">
                  <a14:imgLayer r:embed="rId3">
                    <a14:imgEffect>
                      <a14:sharpenSoften amount="-50000"/>
                    </a14:imgEffect>
                    <a14:imgEffect>
                      <a14:colorTemperature colorTemp="4700"/>
                    </a14:imgEffect>
                    <a14:imgEffect>
                      <a14:saturation sat="400000"/>
                    </a14:imgEffect>
                  </a14:imgLayer>
                </a14:imgProps>
              </a:ext>
            </a:extLst>
          </a:blip>
          <a:srcRect t="20234" b="5351"/>
          <a:stretch/>
        </p:blipFill>
        <p:spPr>
          <a:xfrm>
            <a:off x="0" y="0"/>
            <a:ext cx="12192000" cy="6858000"/>
          </a:xfrm>
          <a:prstGeom prst="rect">
            <a:avLst/>
          </a:prstGeom>
        </p:spPr>
      </p:pic>
      <p:sp>
        <p:nvSpPr>
          <p:cNvPr id="6" name="TextBox 5">
            <a:extLst>
              <a:ext uri="{FF2B5EF4-FFF2-40B4-BE49-F238E27FC236}">
                <a16:creationId xmlns:a16="http://schemas.microsoft.com/office/drawing/2014/main" id="{7BDC8B48-2F9A-0DE5-B48F-CDECCB3C0FA5}"/>
              </a:ext>
            </a:extLst>
          </p:cNvPr>
          <p:cNvSpPr txBox="1"/>
          <p:nvPr/>
        </p:nvSpPr>
        <p:spPr>
          <a:xfrm>
            <a:off x="1685364" y="876945"/>
            <a:ext cx="8641977" cy="3785652"/>
          </a:xfrm>
          <a:prstGeom prst="rect">
            <a:avLst/>
          </a:prstGeom>
          <a:noFill/>
        </p:spPr>
        <p:txBody>
          <a:bodyPr wrap="square" rtlCol="0">
            <a:spAutoFit/>
          </a:bodyPr>
          <a:lstStyle/>
          <a:p>
            <a:r>
              <a:rPr lang="en-US" altLang="zh-TW" sz="4000" b="1" dirty="0">
                <a:solidFill>
                  <a:srgbClr val="FFFF00"/>
                </a:solidFill>
                <a:effectLst>
                  <a:glow rad="63500">
                    <a:schemeClr val="tx1">
                      <a:alpha val="40000"/>
                    </a:schemeClr>
                  </a:glow>
                </a:effectLst>
                <a:latin typeface="Yu Gothic UI" panose="020B0400000000000000" pitchFamily="34" charset="-128"/>
                <a:ea typeface="Yu Gothic UI" panose="020B0400000000000000" pitchFamily="34" charset="-128"/>
              </a:rPr>
              <a:t>5 </a:t>
            </a:r>
            <a:r>
              <a:rPr lang="zh-TW" altLang="en-US" sz="4000" b="1" dirty="0">
                <a:solidFill>
                  <a:srgbClr val="FFFF00"/>
                </a:solidFill>
                <a:effectLst>
                  <a:glow rad="63500">
                    <a:schemeClr val="tx1">
                      <a:alpha val="40000"/>
                    </a:schemeClr>
                  </a:glow>
                </a:effectLst>
                <a:latin typeface="Yu Gothic UI" panose="020B0400000000000000" pitchFamily="34" charset="-128"/>
                <a:ea typeface="Yu Gothic UI" panose="020B0400000000000000" pitchFamily="34" charset="-128"/>
              </a:rPr>
              <a:t>亚拿尼亚听见这话，就仆倒断了气。听见的人都甚惧怕。</a:t>
            </a:r>
            <a:endParaRPr lang="en-US" altLang="zh-TW" sz="4000" b="1" dirty="0">
              <a:solidFill>
                <a:srgbClr val="FFFF00"/>
              </a:solidFill>
              <a:effectLst>
                <a:glow rad="63500">
                  <a:schemeClr val="tx1">
                    <a:alpha val="40000"/>
                  </a:schemeClr>
                </a:glow>
              </a:effectLst>
              <a:latin typeface="Yu Gothic UI" panose="020B0400000000000000" pitchFamily="34" charset="-128"/>
              <a:ea typeface="Yu Gothic UI" panose="020B0400000000000000" pitchFamily="34" charset="-128"/>
            </a:endParaRPr>
          </a:p>
          <a:p>
            <a:r>
              <a:rPr lang="en-US" altLang="zh-TW" sz="4000" b="1" dirty="0">
                <a:solidFill>
                  <a:schemeClr val="bg1"/>
                </a:solidFill>
                <a:effectLst>
                  <a:glow rad="63500">
                    <a:schemeClr val="tx1">
                      <a:alpha val="40000"/>
                    </a:schemeClr>
                  </a:glow>
                </a:effectLst>
                <a:latin typeface="Yu Gothic UI" panose="020B0400000000000000" pitchFamily="34" charset="-128"/>
                <a:ea typeface="Yu Gothic UI" panose="020B0400000000000000" pitchFamily="34" charset="-128"/>
              </a:rPr>
              <a:t>5 When Ananias heard this, he fell down and died. And great fear seized all who heard what had happened. </a:t>
            </a:r>
            <a:endParaRPr lang="zh-TW" altLang="en-US" sz="4000" b="1" dirty="0">
              <a:solidFill>
                <a:schemeClr val="bg1"/>
              </a:solidFill>
              <a:effectLst>
                <a:glow rad="63500">
                  <a:schemeClr val="tx1">
                    <a:alpha val="40000"/>
                  </a:schemeClr>
                </a:glow>
              </a:effectLst>
              <a:latin typeface="Yu Gothic UI" panose="020B0400000000000000" pitchFamily="34" charset="-128"/>
              <a:ea typeface="Yu Gothic UI" panose="020B0400000000000000" pitchFamily="34" charset="-128"/>
            </a:endParaRPr>
          </a:p>
        </p:txBody>
      </p:sp>
    </p:spTree>
    <p:extLst>
      <p:ext uri="{BB962C8B-B14F-4D97-AF65-F5344CB8AC3E}">
        <p14:creationId xmlns:p14="http://schemas.microsoft.com/office/powerpoint/2010/main" val="5006130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nature, sunset, cloud, night sky&#10;&#10;Description automatically generated">
            <a:extLst>
              <a:ext uri="{FF2B5EF4-FFF2-40B4-BE49-F238E27FC236}">
                <a16:creationId xmlns:a16="http://schemas.microsoft.com/office/drawing/2014/main" id="{5340CCD0-4622-DCF2-6F30-5AC0576B1D21}"/>
              </a:ext>
            </a:extLst>
          </p:cNvPr>
          <p:cNvPicPr>
            <a:picLocks noChangeAspect="1"/>
          </p:cNvPicPr>
          <p:nvPr/>
        </p:nvPicPr>
        <p:blipFill rotWithShape="1">
          <a:blip r:embed="rId2">
            <a:grayscl/>
            <a:extLst>
              <a:ext uri="{BEBA8EAE-BF5A-486C-A8C5-ECC9F3942E4B}">
                <a14:imgProps xmlns:a14="http://schemas.microsoft.com/office/drawing/2010/main">
                  <a14:imgLayer r:embed="rId3">
                    <a14:imgEffect>
                      <a14:sharpenSoften amount="-50000"/>
                    </a14:imgEffect>
                    <a14:imgEffect>
                      <a14:colorTemperature colorTemp="4700"/>
                    </a14:imgEffect>
                    <a14:imgEffect>
                      <a14:saturation sat="400000"/>
                    </a14:imgEffect>
                  </a14:imgLayer>
                </a14:imgProps>
              </a:ext>
            </a:extLst>
          </a:blip>
          <a:srcRect t="20234" b="5351"/>
          <a:stretch/>
        </p:blipFill>
        <p:spPr>
          <a:xfrm>
            <a:off x="0" y="0"/>
            <a:ext cx="12192000" cy="6858000"/>
          </a:xfrm>
          <a:prstGeom prst="rect">
            <a:avLst/>
          </a:prstGeom>
        </p:spPr>
      </p:pic>
      <p:sp>
        <p:nvSpPr>
          <p:cNvPr id="2" name="TextBox 1">
            <a:extLst>
              <a:ext uri="{FF2B5EF4-FFF2-40B4-BE49-F238E27FC236}">
                <a16:creationId xmlns:a16="http://schemas.microsoft.com/office/drawing/2014/main" id="{0DC4A8D6-F1C1-F10E-333A-645168E485CA}"/>
              </a:ext>
            </a:extLst>
          </p:cNvPr>
          <p:cNvSpPr txBox="1"/>
          <p:nvPr/>
        </p:nvSpPr>
        <p:spPr>
          <a:xfrm>
            <a:off x="2005223" y="674400"/>
            <a:ext cx="8693907" cy="5509200"/>
          </a:xfrm>
          <a:prstGeom prst="rect">
            <a:avLst/>
          </a:prstGeom>
          <a:noFill/>
        </p:spPr>
        <p:txBody>
          <a:bodyPr wrap="square" rtlCol="0">
            <a:spAutoFit/>
          </a:bodyPr>
          <a:lstStyle/>
          <a:p>
            <a:r>
              <a:rPr lang="zh-TW" altLang="en-US" sz="3200" b="1" dirty="0">
                <a:solidFill>
                  <a:srgbClr val="FFFF00"/>
                </a:solidFill>
                <a:effectLst>
                  <a:glow rad="63500">
                    <a:schemeClr val="tx1">
                      <a:alpha val="40000"/>
                    </a:schemeClr>
                  </a:glow>
                </a:effectLst>
                <a:latin typeface="Yu Gothic UI" panose="020B0400000000000000" pitchFamily="34" charset="-128"/>
                <a:ea typeface="Yu Gothic UI" panose="020B0400000000000000" pitchFamily="34" charset="-128"/>
              </a:rPr>
              <a:t>以西結書 </a:t>
            </a:r>
            <a:r>
              <a:rPr lang="en-US" altLang="zh-TW" sz="3200" b="1" dirty="0">
                <a:solidFill>
                  <a:schemeClr val="bg1"/>
                </a:solidFill>
                <a:effectLst>
                  <a:glow rad="63500">
                    <a:schemeClr val="tx1">
                      <a:alpha val="40000"/>
                    </a:schemeClr>
                  </a:glow>
                </a:effectLst>
                <a:latin typeface="Yu Gothic UI" panose="020B0400000000000000" pitchFamily="34" charset="-128"/>
                <a:ea typeface="Yu Gothic UI" panose="020B0400000000000000" pitchFamily="34" charset="-128"/>
              </a:rPr>
              <a:t>Ezekiel 3:15~17</a:t>
            </a:r>
          </a:p>
          <a:p>
            <a:r>
              <a:rPr lang="en-US" altLang="zh-TW" sz="3200" b="1" dirty="0">
                <a:solidFill>
                  <a:srgbClr val="FFFF00"/>
                </a:solidFill>
                <a:effectLst>
                  <a:glow rad="63500">
                    <a:schemeClr val="tx1">
                      <a:alpha val="40000"/>
                    </a:schemeClr>
                  </a:glow>
                </a:effectLst>
                <a:latin typeface="Yu Gothic UI" panose="020B0400000000000000" pitchFamily="34" charset="-128"/>
                <a:ea typeface="Yu Gothic UI" panose="020B0400000000000000" pitchFamily="34" charset="-128"/>
              </a:rPr>
              <a:t>15 </a:t>
            </a:r>
            <a:r>
              <a:rPr lang="zh-TW" altLang="en-US" sz="3200" b="1" dirty="0">
                <a:solidFill>
                  <a:srgbClr val="FFFF00"/>
                </a:solidFill>
                <a:effectLst>
                  <a:glow rad="63500">
                    <a:schemeClr val="tx1">
                      <a:alpha val="40000"/>
                    </a:schemeClr>
                  </a:glow>
                </a:effectLst>
                <a:latin typeface="Yu Gothic UI" panose="020B0400000000000000" pitchFamily="34" charset="-128"/>
                <a:ea typeface="Yu Gothic UI" panose="020B0400000000000000" pitchFamily="34" charset="-128"/>
              </a:rPr>
              <a:t>我就来到提勒亚毕，住在迦巴鲁河边被掳的人那里，到他们所住的地方，在他们中间忧忧闷闷地坐了七日。</a:t>
            </a:r>
            <a:endParaRPr lang="en-US" altLang="zh-TW" sz="3200" b="1" dirty="0">
              <a:solidFill>
                <a:srgbClr val="FFFF00"/>
              </a:solidFill>
              <a:effectLst>
                <a:glow rad="63500">
                  <a:schemeClr val="tx1">
                    <a:alpha val="40000"/>
                  </a:schemeClr>
                </a:glow>
              </a:effectLst>
              <a:latin typeface="Yu Gothic UI" panose="020B0400000000000000" pitchFamily="34" charset="-128"/>
              <a:ea typeface="Yu Gothic UI" panose="020B0400000000000000" pitchFamily="34" charset="-128"/>
            </a:endParaRPr>
          </a:p>
          <a:p>
            <a:r>
              <a:rPr lang="en-US" altLang="zh-TW" sz="3200" b="1" dirty="0">
                <a:solidFill>
                  <a:schemeClr val="bg1"/>
                </a:solidFill>
                <a:effectLst>
                  <a:glow rad="63500">
                    <a:schemeClr val="tx1">
                      <a:alpha val="40000"/>
                    </a:schemeClr>
                  </a:glow>
                </a:effectLst>
                <a:latin typeface="Yu Gothic UI" panose="020B0400000000000000" pitchFamily="34" charset="-128"/>
                <a:ea typeface="Yu Gothic UI" panose="020B0400000000000000" pitchFamily="34" charset="-128"/>
              </a:rPr>
              <a:t>15 I came to the exiles who lived at Tel Aviv near the </a:t>
            </a:r>
            <a:r>
              <a:rPr lang="en-US" altLang="zh-TW" sz="3200" b="1" dirty="0" err="1">
                <a:solidFill>
                  <a:schemeClr val="bg1"/>
                </a:solidFill>
                <a:effectLst>
                  <a:glow rad="63500">
                    <a:schemeClr val="tx1">
                      <a:alpha val="40000"/>
                    </a:schemeClr>
                  </a:glow>
                </a:effectLst>
                <a:latin typeface="Yu Gothic UI" panose="020B0400000000000000" pitchFamily="34" charset="-128"/>
                <a:ea typeface="Yu Gothic UI" panose="020B0400000000000000" pitchFamily="34" charset="-128"/>
              </a:rPr>
              <a:t>Kebar</a:t>
            </a:r>
            <a:r>
              <a:rPr lang="en-US" altLang="zh-TW" sz="3200" b="1" dirty="0">
                <a:solidFill>
                  <a:schemeClr val="bg1"/>
                </a:solidFill>
                <a:effectLst>
                  <a:glow rad="63500">
                    <a:schemeClr val="tx1">
                      <a:alpha val="40000"/>
                    </a:schemeClr>
                  </a:glow>
                </a:effectLst>
                <a:latin typeface="Yu Gothic UI" panose="020B0400000000000000" pitchFamily="34" charset="-128"/>
                <a:ea typeface="Yu Gothic UI" panose="020B0400000000000000" pitchFamily="34" charset="-128"/>
              </a:rPr>
              <a:t> River. And there, where they were living, I sat among them for seven days—deeply distressed.</a:t>
            </a:r>
            <a:endParaRPr lang="zh-TW" altLang="en-US" sz="3200" b="1" dirty="0">
              <a:solidFill>
                <a:schemeClr val="bg1"/>
              </a:solidFill>
              <a:effectLst>
                <a:glow rad="63500">
                  <a:schemeClr val="tx1">
                    <a:alpha val="40000"/>
                  </a:schemeClr>
                </a:glow>
              </a:effectLst>
              <a:latin typeface="Yu Gothic UI" panose="020B0400000000000000" pitchFamily="34" charset="-128"/>
              <a:ea typeface="Yu Gothic UI" panose="020B0400000000000000" pitchFamily="34" charset="-128"/>
            </a:endParaRPr>
          </a:p>
          <a:p>
            <a:r>
              <a:rPr lang="en-US" altLang="zh-TW" sz="3200" b="1" dirty="0">
                <a:solidFill>
                  <a:srgbClr val="FFFF00"/>
                </a:solidFill>
                <a:effectLst>
                  <a:glow rad="63500">
                    <a:schemeClr val="tx1">
                      <a:alpha val="40000"/>
                    </a:schemeClr>
                  </a:glow>
                </a:effectLst>
                <a:latin typeface="Yu Gothic UI" panose="020B0400000000000000" pitchFamily="34" charset="-128"/>
                <a:ea typeface="Yu Gothic UI" panose="020B0400000000000000" pitchFamily="34" charset="-128"/>
              </a:rPr>
              <a:t>16 </a:t>
            </a:r>
            <a:r>
              <a:rPr lang="zh-TW" altLang="en-US" sz="3200" b="1" dirty="0">
                <a:solidFill>
                  <a:srgbClr val="FFFF00"/>
                </a:solidFill>
                <a:effectLst>
                  <a:glow rad="63500">
                    <a:schemeClr val="tx1">
                      <a:alpha val="40000"/>
                    </a:schemeClr>
                  </a:glow>
                </a:effectLst>
                <a:latin typeface="Yu Gothic UI" panose="020B0400000000000000" pitchFamily="34" charset="-128"/>
                <a:ea typeface="Yu Gothic UI" panose="020B0400000000000000" pitchFamily="34" charset="-128"/>
              </a:rPr>
              <a:t>过了七日，耶和华的话临到我说，</a:t>
            </a:r>
            <a:endParaRPr lang="en-US" altLang="zh-TW" sz="3200" b="1" dirty="0">
              <a:solidFill>
                <a:srgbClr val="FFFF00"/>
              </a:solidFill>
              <a:effectLst>
                <a:glow rad="63500">
                  <a:schemeClr val="tx1">
                    <a:alpha val="40000"/>
                  </a:schemeClr>
                </a:glow>
              </a:effectLst>
              <a:latin typeface="Yu Gothic UI" panose="020B0400000000000000" pitchFamily="34" charset="-128"/>
              <a:ea typeface="Yu Gothic UI" panose="020B0400000000000000" pitchFamily="34" charset="-128"/>
            </a:endParaRPr>
          </a:p>
          <a:p>
            <a:r>
              <a:rPr lang="en-US" altLang="zh-TW" sz="3200" b="1" dirty="0">
                <a:solidFill>
                  <a:schemeClr val="bg1"/>
                </a:solidFill>
                <a:effectLst>
                  <a:glow rad="63500">
                    <a:schemeClr val="tx1">
                      <a:alpha val="40000"/>
                    </a:schemeClr>
                  </a:glow>
                </a:effectLst>
                <a:latin typeface="Yu Gothic UI" panose="020B0400000000000000" pitchFamily="34" charset="-128"/>
                <a:ea typeface="Yu Gothic UI" panose="020B0400000000000000" pitchFamily="34" charset="-128"/>
              </a:rPr>
              <a:t>16 At the end of seven days the word of the Lord came to me: </a:t>
            </a:r>
          </a:p>
        </p:txBody>
      </p:sp>
    </p:spTree>
    <p:extLst>
      <p:ext uri="{BB962C8B-B14F-4D97-AF65-F5344CB8AC3E}">
        <p14:creationId xmlns:p14="http://schemas.microsoft.com/office/powerpoint/2010/main" val="16325594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nature, sunset, cloud, night sky&#10;&#10;Description automatically generated">
            <a:extLst>
              <a:ext uri="{FF2B5EF4-FFF2-40B4-BE49-F238E27FC236}">
                <a16:creationId xmlns:a16="http://schemas.microsoft.com/office/drawing/2014/main" id="{5340CCD0-4622-DCF2-6F30-5AC0576B1D21}"/>
              </a:ext>
            </a:extLst>
          </p:cNvPr>
          <p:cNvPicPr>
            <a:picLocks noChangeAspect="1"/>
          </p:cNvPicPr>
          <p:nvPr/>
        </p:nvPicPr>
        <p:blipFill rotWithShape="1">
          <a:blip r:embed="rId2">
            <a:grayscl/>
            <a:extLst>
              <a:ext uri="{BEBA8EAE-BF5A-486C-A8C5-ECC9F3942E4B}">
                <a14:imgProps xmlns:a14="http://schemas.microsoft.com/office/drawing/2010/main">
                  <a14:imgLayer r:embed="rId3">
                    <a14:imgEffect>
                      <a14:sharpenSoften amount="-50000"/>
                    </a14:imgEffect>
                    <a14:imgEffect>
                      <a14:colorTemperature colorTemp="4700"/>
                    </a14:imgEffect>
                    <a14:imgEffect>
                      <a14:saturation sat="400000"/>
                    </a14:imgEffect>
                  </a14:imgLayer>
                </a14:imgProps>
              </a:ext>
            </a:extLst>
          </a:blip>
          <a:srcRect t="20234" b="5351"/>
          <a:stretch/>
        </p:blipFill>
        <p:spPr>
          <a:xfrm>
            <a:off x="0" y="0"/>
            <a:ext cx="12192000" cy="6858000"/>
          </a:xfrm>
          <a:prstGeom prst="rect">
            <a:avLst/>
          </a:prstGeom>
        </p:spPr>
      </p:pic>
      <p:sp>
        <p:nvSpPr>
          <p:cNvPr id="2" name="TextBox 1">
            <a:extLst>
              <a:ext uri="{FF2B5EF4-FFF2-40B4-BE49-F238E27FC236}">
                <a16:creationId xmlns:a16="http://schemas.microsoft.com/office/drawing/2014/main" id="{0DC4A8D6-F1C1-F10E-333A-645168E485CA}"/>
              </a:ext>
            </a:extLst>
          </p:cNvPr>
          <p:cNvSpPr txBox="1"/>
          <p:nvPr/>
        </p:nvSpPr>
        <p:spPr>
          <a:xfrm>
            <a:off x="1927950" y="1070044"/>
            <a:ext cx="8693907" cy="2554545"/>
          </a:xfrm>
          <a:prstGeom prst="rect">
            <a:avLst/>
          </a:prstGeom>
          <a:noFill/>
        </p:spPr>
        <p:txBody>
          <a:bodyPr wrap="square" rtlCol="0">
            <a:spAutoFit/>
          </a:bodyPr>
          <a:lstStyle/>
          <a:p>
            <a:r>
              <a:rPr lang="en-US" altLang="zh-TW" sz="3200" b="1" dirty="0">
                <a:solidFill>
                  <a:srgbClr val="FFFF00"/>
                </a:solidFill>
                <a:effectLst>
                  <a:glow rad="63500">
                    <a:schemeClr val="tx1">
                      <a:alpha val="40000"/>
                    </a:schemeClr>
                  </a:glow>
                </a:effectLst>
                <a:latin typeface="Yu Gothic UI" panose="020B0400000000000000" pitchFamily="34" charset="-128"/>
                <a:ea typeface="Yu Gothic UI" panose="020B0400000000000000" pitchFamily="34" charset="-128"/>
              </a:rPr>
              <a:t>17 </a:t>
            </a:r>
            <a:r>
              <a:rPr lang="zh-TW" altLang="en-US" sz="3200" b="1" dirty="0">
                <a:solidFill>
                  <a:srgbClr val="FFFF00"/>
                </a:solidFill>
                <a:effectLst>
                  <a:glow rad="63500">
                    <a:schemeClr val="tx1">
                      <a:alpha val="40000"/>
                    </a:schemeClr>
                  </a:glow>
                </a:effectLst>
                <a:latin typeface="Yu Gothic UI" panose="020B0400000000000000" pitchFamily="34" charset="-128"/>
                <a:ea typeface="Yu Gothic UI" panose="020B0400000000000000" pitchFamily="34" charset="-128"/>
              </a:rPr>
              <a:t>人子啊，我立你作以色列家守望的人，所以你要听我口中的话，替我警戒他们。</a:t>
            </a:r>
            <a:endParaRPr lang="en-US" altLang="zh-TW" sz="3200" b="1" dirty="0">
              <a:solidFill>
                <a:srgbClr val="FFFF00"/>
              </a:solidFill>
              <a:effectLst>
                <a:glow rad="63500">
                  <a:schemeClr val="tx1">
                    <a:alpha val="40000"/>
                  </a:schemeClr>
                </a:glow>
              </a:effectLst>
              <a:latin typeface="Yu Gothic UI" panose="020B0400000000000000" pitchFamily="34" charset="-128"/>
              <a:ea typeface="Yu Gothic UI" panose="020B0400000000000000" pitchFamily="34" charset="-128"/>
            </a:endParaRPr>
          </a:p>
          <a:p>
            <a:r>
              <a:rPr lang="en-US" altLang="zh-TW" sz="3200" b="1" dirty="0">
                <a:solidFill>
                  <a:schemeClr val="bg1"/>
                </a:solidFill>
                <a:effectLst>
                  <a:glow rad="63500">
                    <a:schemeClr val="tx1">
                      <a:alpha val="40000"/>
                    </a:schemeClr>
                  </a:glow>
                </a:effectLst>
                <a:latin typeface="Yu Gothic UI" panose="020B0400000000000000" pitchFamily="34" charset="-128"/>
                <a:ea typeface="Yu Gothic UI" panose="020B0400000000000000" pitchFamily="34" charset="-128"/>
              </a:rPr>
              <a:t>17 “Son of man, I have made you a watchman for the people of Israel; so hear the word I speak and give them warning from me. </a:t>
            </a:r>
          </a:p>
        </p:txBody>
      </p:sp>
    </p:spTree>
    <p:extLst>
      <p:ext uri="{BB962C8B-B14F-4D97-AF65-F5344CB8AC3E}">
        <p14:creationId xmlns:p14="http://schemas.microsoft.com/office/powerpoint/2010/main" val="34169725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nature, sunset, cloud, night sky&#10;&#10;Description automatically generated">
            <a:extLst>
              <a:ext uri="{FF2B5EF4-FFF2-40B4-BE49-F238E27FC236}">
                <a16:creationId xmlns:a16="http://schemas.microsoft.com/office/drawing/2014/main" id="{5340CCD0-4622-DCF2-6F30-5AC0576B1D21}"/>
              </a:ext>
            </a:extLst>
          </p:cNvPr>
          <p:cNvPicPr>
            <a:picLocks noChangeAspect="1"/>
          </p:cNvPicPr>
          <p:nvPr/>
        </p:nvPicPr>
        <p:blipFill rotWithShape="1">
          <a:blip r:embed="rId2">
            <a:grayscl/>
            <a:extLst>
              <a:ext uri="{BEBA8EAE-BF5A-486C-A8C5-ECC9F3942E4B}">
                <a14:imgProps xmlns:a14="http://schemas.microsoft.com/office/drawing/2010/main">
                  <a14:imgLayer r:embed="rId3">
                    <a14:imgEffect>
                      <a14:sharpenSoften amount="-50000"/>
                    </a14:imgEffect>
                    <a14:imgEffect>
                      <a14:colorTemperature colorTemp="4700"/>
                    </a14:imgEffect>
                    <a14:imgEffect>
                      <a14:saturation sat="400000"/>
                    </a14:imgEffect>
                  </a14:imgLayer>
                </a14:imgProps>
              </a:ext>
            </a:extLst>
          </a:blip>
          <a:srcRect t="20234" b="5351"/>
          <a:stretch/>
        </p:blipFill>
        <p:spPr>
          <a:xfrm>
            <a:off x="0" y="0"/>
            <a:ext cx="12192000" cy="6858000"/>
          </a:xfrm>
          <a:prstGeom prst="rect">
            <a:avLst/>
          </a:prstGeom>
        </p:spPr>
      </p:pic>
      <p:sp>
        <p:nvSpPr>
          <p:cNvPr id="2" name="TextBox 1">
            <a:extLst>
              <a:ext uri="{FF2B5EF4-FFF2-40B4-BE49-F238E27FC236}">
                <a16:creationId xmlns:a16="http://schemas.microsoft.com/office/drawing/2014/main" id="{0DC4A8D6-F1C1-F10E-333A-645168E485CA}"/>
              </a:ext>
            </a:extLst>
          </p:cNvPr>
          <p:cNvSpPr txBox="1"/>
          <p:nvPr/>
        </p:nvSpPr>
        <p:spPr>
          <a:xfrm>
            <a:off x="2018102" y="816068"/>
            <a:ext cx="8693907" cy="4524315"/>
          </a:xfrm>
          <a:prstGeom prst="rect">
            <a:avLst/>
          </a:prstGeom>
          <a:noFill/>
        </p:spPr>
        <p:txBody>
          <a:bodyPr wrap="square" rtlCol="0">
            <a:spAutoFit/>
          </a:bodyPr>
          <a:lstStyle/>
          <a:p>
            <a:r>
              <a:rPr lang="zh-TW" altLang="en-US" sz="3200" b="1" dirty="0">
                <a:solidFill>
                  <a:srgbClr val="FFFF00"/>
                </a:solidFill>
                <a:effectLst>
                  <a:glow rad="63500">
                    <a:schemeClr val="tx1">
                      <a:alpha val="40000"/>
                    </a:schemeClr>
                  </a:glow>
                </a:effectLst>
                <a:latin typeface="Yu Gothic UI" panose="020B0400000000000000" pitchFamily="34" charset="-128"/>
                <a:ea typeface="Yu Gothic UI" panose="020B0400000000000000" pitchFamily="34" charset="-128"/>
              </a:rPr>
              <a:t>以西結書 </a:t>
            </a:r>
            <a:r>
              <a:rPr lang="en-US" altLang="zh-TW" sz="3200" b="1" dirty="0">
                <a:solidFill>
                  <a:schemeClr val="bg1"/>
                </a:solidFill>
                <a:effectLst>
                  <a:glow rad="63500">
                    <a:schemeClr val="tx1">
                      <a:alpha val="40000"/>
                    </a:schemeClr>
                  </a:glow>
                </a:effectLst>
                <a:latin typeface="Yu Gothic UI" panose="020B0400000000000000" pitchFamily="34" charset="-128"/>
                <a:ea typeface="Yu Gothic UI" panose="020B0400000000000000" pitchFamily="34" charset="-128"/>
              </a:rPr>
              <a:t>Ezekiel 3:16~17</a:t>
            </a:r>
          </a:p>
          <a:p>
            <a:r>
              <a:rPr lang="en-US" altLang="zh-TW" sz="3200" b="1" dirty="0">
                <a:solidFill>
                  <a:srgbClr val="FFFF00"/>
                </a:solidFill>
                <a:effectLst>
                  <a:glow rad="63500">
                    <a:schemeClr val="tx1">
                      <a:alpha val="40000"/>
                    </a:schemeClr>
                  </a:glow>
                </a:effectLst>
                <a:latin typeface="Yu Gothic UI" panose="020B0400000000000000" pitchFamily="34" charset="-128"/>
                <a:ea typeface="Yu Gothic UI" panose="020B0400000000000000" pitchFamily="34" charset="-128"/>
              </a:rPr>
              <a:t>16 </a:t>
            </a:r>
            <a:r>
              <a:rPr lang="zh-TW" altLang="en-US" sz="3200" b="1" dirty="0">
                <a:solidFill>
                  <a:srgbClr val="FFFF00"/>
                </a:solidFill>
                <a:effectLst>
                  <a:glow rad="63500">
                    <a:schemeClr val="tx1">
                      <a:alpha val="40000"/>
                    </a:schemeClr>
                  </a:glow>
                </a:effectLst>
                <a:latin typeface="Yu Gothic UI" panose="020B0400000000000000" pitchFamily="34" charset="-128"/>
                <a:ea typeface="Yu Gothic UI" panose="020B0400000000000000" pitchFamily="34" charset="-128"/>
              </a:rPr>
              <a:t>过了七日，耶和华的话临到我说，</a:t>
            </a:r>
            <a:endParaRPr lang="en-US" altLang="zh-TW" sz="3200" b="1" dirty="0">
              <a:solidFill>
                <a:srgbClr val="FFFF00"/>
              </a:solidFill>
              <a:effectLst>
                <a:glow rad="63500">
                  <a:schemeClr val="tx1">
                    <a:alpha val="40000"/>
                  </a:schemeClr>
                </a:glow>
              </a:effectLst>
              <a:latin typeface="Yu Gothic UI" panose="020B0400000000000000" pitchFamily="34" charset="-128"/>
              <a:ea typeface="Yu Gothic UI" panose="020B0400000000000000" pitchFamily="34" charset="-128"/>
            </a:endParaRPr>
          </a:p>
          <a:p>
            <a:r>
              <a:rPr lang="en-US" altLang="zh-TW" sz="3200" b="1" dirty="0">
                <a:solidFill>
                  <a:schemeClr val="bg1"/>
                </a:solidFill>
                <a:effectLst>
                  <a:glow rad="63500">
                    <a:schemeClr val="tx1">
                      <a:alpha val="40000"/>
                    </a:schemeClr>
                  </a:glow>
                </a:effectLst>
                <a:latin typeface="Yu Gothic UI" panose="020B0400000000000000" pitchFamily="34" charset="-128"/>
                <a:ea typeface="Yu Gothic UI" panose="020B0400000000000000" pitchFamily="34" charset="-128"/>
              </a:rPr>
              <a:t>16 At the end of seven days the word of the Lord came to me: </a:t>
            </a:r>
          </a:p>
          <a:p>
            <a:r>
              <a:rPr lang="en-US" altLang="zh-TW" sz="3200" b="1" dirty="0">
                <a:solidFill>
                  <a:srgbClr val="FFFF00"/>
                </a:solidFill>
                <a:effectLst>
                  <a:glow rad="63500">
                    <a:schemeClr val="tx1">
                      <a:alpha val="40000"/>
                    </a:schemeClr>
                  </a:glow>
                </a:effectLst>
                <a:latin typeface="Yu Gothic UI" panose="020B0400000000000000" pitchFamily="34" charset="-128"/>
                <a:ea typeface="Yu Gothic UI" panose="020B0400000000000000" pitchFamily="34" charset="-128"/>
              </a:rPr>
              <a:t>17 </a:t>
            </a:r>
            <a:r>
              <a:rPr lang="zh-TW" altLang="en-US" sz="3200" b="1" dirty="0">
                <a:solidFill>
                  <a:srgbClr val="FFFF00"/>
                </a:solidFill>
                <a:effectLst>
                  <a:glow rad="63500">
                    <a:schemeClr val="tx1">
                      <a:alpha val="40000"/>
                    </a:schemeClr>
                  </a:glow>
                </a:effectLst>
                <a:latin typeface="Yu Gothic UI" panose="020B0400000000000000" pitchFamily="34" charset="-128"/>
                <a:ea typeface="Yu Gothic UI" panose="020B0400000000000000" pitchFamily="34" charset="-128"/>
              </a:rPr>
              <a:t>人子啊，我立你作以色列家守望的人，所以你要听我口中的话，替我警戒他们。</a:t>
            </a:r>
            <a:endParaRPr lang="en-US" altLang="zh-TW" sz="3200" b="1" dirty="0">
              <a:solidFill>
                <a:srgbClr val="FFFF00"/>
              </a:solidFill>
              <a:effectLst>
                <a:glow rad="63500">
                  <a:schemeClr val="tx1">
                    <a:alpha val="40000"/>
                  </a:schemeClr>
                </a:glow>
              </a:effectLst>
              <a:latin typeface="Yu Gothic UI" panose="020B0400000000000000" pitchFamily="34" charset="-128"/>
              <a:ea typeface="Yu Gothic UI" panose="020B0400000000000000" pitchFamily="34" charset="-128"/>
            </a:endParaRPr>
          </a:p>
          <a:p>
            <a:r>
              <a:rPr lang="en-US" altLang="zh-TW" sz="3200" b="1" dirty="0">
                <a:solidFill>
                  <a:schemeClr val="bg1"/>
                </a:solidFill>
                <a:effectLst>
                  <a:glow rad="63500">
                    <a:schemeClr val="tx1">
                      <a:alpha val="40000"/>
                    </a:schemeClr>
                  </a:glow>
                </a:effectLst>
                <a:latin typeface="Yu Gothic UI" panose="020B0400000000000000" pitchFamily="34" charset="-128"/>
                <a:ea typeface="Yu Gothic UI" panose="020B0400000000000000" pitchFamily="34" charset="-128"/>
              </a:rPr>
              <a:t>17 “Son of man, I have made you a watchman for the people of Israel; so hear the word I speak and give them warning from me. </a:t>
            </a:r>
          </a:p>
        </p:txBody>
      </p:sp>
    </p:spTree>
    <p:extLst>
      <p:ext uri="{BB962C8B-B14F-4D97-AF65-F5344CB8AC3E}">
        <p14:creationId xmlns:p14="http://schemas.microsoft.com/office/powerpoint/2010/main" val="35137289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nature, sunset, cloud, night sky&#10;&#10;Description automatically generated">
            <a:extLst>
              <a:ext uri="{FF2B5EF4-FFF2-40B4-BE49-F238E27FC236}">
                <a16:creationId xmlns:a16="http://schemas.microsoft.com/office/drawing/2014/main" id="{5340CCD0-4622-DCF2-6F30-5AC0576B1D21}"/>
              </a:ext>
            </a:extLst>
          </p:cNvPr>
          <p:cNvPicPr>
            <a:picLocks noChangeAspect="1"/>
          </p:cNvPicPr>
          <p:nvPr/>
        </p:nvPicPr>
        <p:blipFill rotWithShape="1">
          <a:blip r:embed="rId2">
            <a:grayscl/>
            <a:extLst>
              <a:ext uri="{BEBA8EAE-BF5A-486C-A8C5-ECC9F3942E4B}">
                <a14:imgProps xmlns:a14="http://schemas.microsoft.com/office/drawing/2010/main">
                  <a14:imgLayer r:embed="rId3">
                    <a14:imgEffect>
                      <a14:sharpenSoften amount="-50000"/>
                    </a14:imgEffect>
                    <a14:imgEffect>
                      <a14:colorTemperature colorTemp="4700"/>
                    </a14:imgEffect>
                    <a14:imgEffect>
                      <a14:saturation sat="400000"/>
                    </a14:imgEffect>
                  </a14:imgLayer>
                </a14:imgProps>
              </a:ext>
            </a:extLst>
          </a:blip>
          <a:srcRect t="20234" b="5351"/>
          <a:stretch/>
        </p:blipFill>
        <p:spPr>
          <a:xfrm>
            <a:off x="0" y="0"/>
            <a:ext cx="12192000" cy="6858000"/>
          </a:xfrm>
          <a:prstGeom prst="rect">
            <a:avLst/>
          </a:prstGeom>
        </p:spPr>
      </p:pic>
      <p:sp>
        <p:nvSpPr>
          <p:cNvPr id="6" name="TextBox 5">
            <a:extLst>
              <a:ext uri="{FF2B5EF4-FFF2-40B4-BE49-F238E27FC236}">
                <a16:creationId xmlns:a16="http://schemas.microsoft.com/office/drawing/2014/main" id="{7BDC8B48-2F9A-0DE5-B48F-CDECCB3C0FA5}"/>
              </a:ext>
            </a:extLst>
          </p:cNvPr>
          <p:cNvSpPr txBox="1"/>
          <p:nvPr/>
        </p:nvSpPr>
        <p:spPr>
          <a:xfrm>
            <a:off x="1525208" y="1264579"/>
            <a:ext cx="9485289" cy="3785652"/>
          </a:xfrm>
          <a:prstGeom prst="rect">
            <a:avLst/>
          </a:prstGeom>
          <a:noFill/>
        </p:spPr>
        <p:txBody>
          <a:bodyPr wrap="none" rtlCol="0">
            <a:spAutoFit/>
          </a:bodyPr>
          <a:lstStyle/>
          <a:p>
            <a:pPr algn="ctr"/>
            <a:r>
              <a:rPr lang="zh-TW" altLang="en-US" sz="4000" b="1" dirty="0">
                <a:solidFill>
                  <a:srgbClr val="FFFF00"/>
                </a:solidFill>
                <a:effectLst>
                  <a:glow rad="63500">
                    <a:schemeClr val="tx1">
                      <a:alpha val="40000"/>
                    </a:schemeClr>
                  </a:glow>
                </a:effectLst>
                <a:latin typeface="Yu Gothic UI" panose="020B0400000000000000" pitchFamily="34" charset="-128"/>
                <a:ea typeface="Yu Gothic UI" panose="020B0400000000000000" pitchFamily="34" charset="-128"/>
              </a:rPr>
              <a:t>守望人 </a:t>
            </a:r>
            <a:r>
              <a:rPr lang="en-US" altLang="zh-TW" sz="4000" b="1" dirty="0">
                <a:solidFill>
                  <a:schemeClr val="bg1"/>
                </a:solidFill>
                <a:effectLst>
                  <a:glow rad="63500">
                    <a:schemeClr val="tx1">
                      <a:alpha val="40000"/>
                    </a:schemeClr>
                  </a:glow>
                </a:effectLst>
                <a:latin typeface="Yu Gothic UI" panose="020B0400000000000000" pitchFamily="34" charset="-128"/>
                <a:ea typeface="Yu Gothic UI" panose="020B0400000000000000" pitchFamily="34" charset="-128"/>
              </a:rPr>
              <a:t>Watchman</a:t>
            </a:r>
            <a:r>
              <a:rPr lang="zh-TW" altLang="en-US" sz="4000" b="1" dirty="0">
                <a:solidFill>
                  <a:srgbClr val="FFFF00"/>
                </a:solidFill>
                <a:effectLst>
                  <a:glow rad="63500">
                    <a:schemeClr val="tx1">
                      <a:alpha val="40000"/>
                    </a:schemeClr>
                  </a:glow>
                </a:effectLst>
                <a:latin typeface="Yu Gothic UI" panose="020B0400000000000000" pitchFamily="34" charset="-128"/>
                <a:ea typeface="Yu Gothic UI" panose="020B0400000000000000" pitchFamily="34" charset="-128"/>
              </a:rPr>
              <a:t>
</a:t>
            </a:r>
            <a:r>
              <a:rPr lang="en-US" altLang="zh-TW" sz="4000" b="1" dirty="0">
                <a:solidFill>
                  <a:srgbClr val="FFFF00"/>
                </a:solidFill>
                <a:effectLst>
                  <a:glow rad="63500">
                    <a:schemeClr val="tx1">
                      <a:alpha val="40000"/>
                    </a:schemeClr>
                  </a:glow>
                </a:effectLst>
                <a:latin typeface="Yu Gothic UI" panose="020B0400000000000000" pitchFamily="34" charset="-128"/>
                <a:ea typeface="Yu Gothic UI" panose="020B0400000000000000" pitchFamily="34" charset="-128"/>
              </a:rPr>
              <a:t>1. </a:t>
            </a:r>
            <a:r>
              <a:rPr lang="zh-TW" altLang="en-US" sz="4000" b="1" dirty="0">
                <a:solidFill>
                  <a:srgbClr val="FFFF00"/>
                </a:solidFill>
                <a:effectLst>
                  <a:glow rad="63500">
                    <a:schemeClr val="tx1">
                      <a:alpha val="40000"/>
                    </a:schemeClr>
                  </a:glow>
                </a:effectLst>
                <a:latin typeface="Yu Gothic UI" panose="020B0400000000000000" pitchFamily="34" charset="-128"/>
                <a:ea typeface="Yu Gothic UI" panose="020B0400000000000000" pitchFamily="34" charset="-128"/>
              </a:rPr>
              <a:t>对外：注意外敌入侵。</a:t>
            </a:r>
            <a:endParaRPr lang="en-US" altLang="zh-TW" sz="4000" b="1" dirty="0">
              <a:solidFill>
                <a:srgbClr val="FFFF00"/>
              </a:solidFill>
              <a:effectLst>
                <a:glow rad="63500">
                  <a:schemeClr val="tx1">
                    <a:alpha val="40000"/>
                  </a:schemeClr>
                </a:glow>
              </a:effectLst>
              <a:latin typeface="Yu Gothic UI" panose="020B0400000000000000" pitchFamily="34" charset="-128"/>
              <a:ea typeface="Yu Gothic UI" panose="020B0400000000000000" pitchFamily="34" charset="-128"/>
            </a:endParaRPr>
          </a:p>
          <a:p>
            <a:pPr marL="742950" indent="-742950" algn="ctr">
              <a:buAutoNum type="arabicPeriod"/>
            </a:pPr>
            <a:r>
              <a:rPr lang="en-US" altLang="zh-TW" sz="4000" b="1" dirty="0">
                <a:solidFill>
                  <a:schemeClr val="bg1"/>
                </a:solidFill>
                <a:effectLst>
                  <a:glow rad="63500">
                    <a:schemeClr val="tx1">
                      <a:alpha val="40000"/>
                    </a:schemeClr>
                  </a:glow>
                </a:effectLst>
                <a:latin typeface="Yu Gothic UI" panose="020B0400000000000000" pitchFamily="34" charset="-128"/>
                <a:ea typeface="Yu Gothic UI" panose="020B0400000000000000" pitchFamily="34" charset="-128"/>
              </a:rPr>
              <a:t>External: Pay attention </a:t>
            </a:r>
          </a:p>
          <a:p>
            <a:pPr algn="ctr"/>
            <a:r>
              <a:rPr lang="en-US" altLang="zh-TW" sz="4000" b="1" dirty="0">
                <a:solidFill>
                  <a:schemeClr val="bg1"/>
                </a:solidFill>
                <a:effectLst>
                  <a:glow rad="63500">
                    <a:schemeClr val="tx1">
                      <a:alpha val="40000"/>
                    </a:schemeClr>
                  </a:glow>
                </a:effectLst>
                <a:latin typeface="Yu Gothic UI" panose="020B0400000000000000" pitchFamily="34" charset="-128"/>
                <a:ea typeface="Yu Gothic UI" panose="020B0400000000000000" pitchFamily="34" charset="-128"/>
              </a:rPr>
              <a:t>to the invasion of foreign enemies.</a:t>
            </a:r>
            <a:r>
              <a:rPr lang="zh-TW" altLang="en-US" sz="4000" b="1" dirty="0">
                <a:solidFill>
                  <a:srgbClr val="FFFF00"/>
                </a:solidFill>
                <a:effectLst>
                  <a:glow rad="63500">
                    <a:schemeClr val="tx1">
                      <a:alpha val="40000"/>
                    </a:schemeClr>
                  </a:glow>
                </a:effectLst>
                <a:latin typeface="Yu Gothic UI" panose="020B0400000000000000" pitchFamily="34" charset="-128"/>
                <a:ea typeface="Yu Gothic UI" panose="020B0400000000000000" pitchFamily="34" charset="-128"/>
              </a:rPr>
              <a:t>
</a:t>
            </a:r>
            <a:r>
              <a:rPr lang="en-US" altLang="zh-TW" sz="4000" b="1" dirty="0">
                <a:solidFill>
                  <a:srgbClr val="FFFF00"/>
                </a:solidFill>
                <a:effectLst>
                  <a:glow rad="63500">
                    <a:schemeClr val="tx1">
                      <a:alpha val="40000"/>
                    </a:schemeClr>
                  </a:glow>
                </a:effectLst>
                <a:latin typeface="Yu Gothic UI" panose="020B0400000000000000" pitchFamily="34" charset="-128"/>
                <a:ea typeface="Yu Gothic UI" panose="020B0400000000000000" pitchFamily="34" charset="-128"/>
              </a:rPr>
              <a:t>2. </a:t>
            </a:r>
            <a:r>
              <a:rPr lang="zh-TW" altLang="en-US" sz="4000" b="1" dirty="0">
                <a:solidFill>
                  <a:srgbClr val="FFFF00"/>
                </a:solidFill>
                <a:effectLst>
                  <a:glow rad="63500">
                    <a:schemeClr val="tx1">
                      <a:alpha val="40000"/>
                    </a:schemeClr>
                  </a:glow>
                </a:effectLst>
                <a:latin typeface="Yu Gothic UI" panose="020B0400000000000000" pitchFamily="34" charset="-128"/>
                <a:ea typeface="Yu Gothic UI" panose="020B0400000000000000" pitchFamily="34" charset="-128"/>
              </a:rPr>
              <a:t>对内：注意暴乱、火灾。</a:t>
            </a:r>
            <a:endParaRPr lang="en-US" altLang="zh-TW" sz="4000" b="1" dirty="0">
              <a:solidFill>
                <a:srgbClr val="FFFF00"/>
              </a:solidFill>
              <a:effectLst>
                <a:glow rad="63500">
                  <a:schemeClr val="tx1">
                    <a:alpha val="40000"/>
                  </a:schemeClr>
                </a:glow>
              </a:effectLst>
              <a:latin typeface="Yu Gothic UI" panose="020B0400000000000000" pitchFamily="34" charset="-128"/>
              <a:ea typeface="Yu Gothic UI" panose="020B0400000000000000" pitchFamily="34" charset="-128"/>
            </a:endParaRPr>
          </a:p>
          <a:p>
            <a:pPr algn="ctr"/>
            <a:r>
              <a:rPr lang="en-US" altLang="zh-TW" sz="4000" b="1" dirty="0">
                <a:solidFill>
                  <a:schemeClr val="bg1"/>
                </a:solidFill>
                <a:effectLst>
                  <a:glow rad="63500">
                    <a:schemeClr val="tx1">
                      <a:alpha val="40000"/>
                    </a:schemeClr>
                  </a:glow>
                </a:effectLst>
                <a:latin typeface="Yu Gothic UI" panose="020B0400000000000000" pitchFamily="34" charset="-128"/>
                <a:ea typeface="Yu Gothic UI" panose="020B0400000000000000" pitchFamily="34" charset="-128"/>
              </a:rPr>
              <a:t>2. Internal: Watch out for riots and fires.</a:t>
            </a:r>
          </a:p>
        </p:txBody>
      </p:sp>
    </p:spTree>
    <p:extLst>
      <p:ext uri="{BB962C8B-B14F-4D97-AF65-F5344CB8AC3E}">
        <p14:creationId xmlns:p14="http://schemas.microsoft.com/office/powerpoint/2010/main" val="8844357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nature, sunset, cloud, night sky&#10;&#10;Description automatically generated">
            <a:extLst>
              <a:ext uri="{FF2B5EF4-FFF2-40B4-BE49-F238E27FC236}">
                <a16:creationId xmlns:a16="http://schemas.microsoft.com/office/drawing/2014/main" id="{5340CCD0-4622-DCF2-6F30-5AC0576B1D21}"/>
              </a:ext>
            </a:extLst>
          </p:cNvPr>
          <p:cNvPicPr>
            <a:picLocks noChangeAspect="1"/>
          </p:cNvPicPr>
          <p:nvPr/>
        </p:nvPicPr>
        <p:blipFill rotWithShape="1">
          <a:blip r:embed="rId2">
            <a:grayscl/>
            <a:extLst>
              <a:ext uri="{BEBA8EAE-BF5A-486C-A8C5-ECC9F3942E4B}">
                <a14:imgProps xmlns:a14="http://schemas.microsoft.com/office/drawing/2010/main">
                  <a14:imgLayer r:embed="rId3">
                    <a14:imgEffect>
                      <a14:sharpenSoften amount="-50000"/>
                    </a14:imgEffect>
                    <a14:imgEffect>
                      <a14:colorTemperature colorTemp="4700"/>
                    </a14:imgEffect>
                    <a14:imgEffect>
                      <a14:saturation sat="400000"/>
                    </a14:imgEffect>
                  </a14:imgLayer>
                </a14:imgProps>
              </a:ext>
            </a:extLst>
          </a:blip>
          <a:srcRect t="20234" b="5351"/>
          <a:stretch/>
        </p:blipFill>
        <p:spPr>
          <a:xfrm>
            <a:off x="0" y="0"/>
            <a:ext cx="12192000" cy="6858000"/>
          </a:xfrm>
          <a:prstGeom prst="rect">
            <a:avLst/>
          </a:prstGeom>
        </p:spPr>
      </p:pic>
      <p:sp>
        <p:nvSpPr>
          <p:cNvPr id="6" name="TextBox 5">
            <a:extLst>
              <a:ext uri="{FF2B5EF4-FFF2-40B4-BE49-F238E27FC236}">
                <a16:creationId xmlns:a16="http://schemas.microsoft.com/office/drawing/2014/main" id="{7BDC8B48-2F9A-0DE5-B48F-CDECCB3C0FA5}"/>
              </a:ext>
            </a:extLst>
          </p:cNvPr>
          <p:cNvSpPr txBox="1"/>
          <p:nvPr/>
        </p:nvSpPr>
        <p:spPr>
          <a:xfrm>
            <a:off x="2648114" y="1264579"/>
            <a:ext cx="7239482" cy="3170099"/>
          </a:xfrm>
          <a:prstGeom prst="rect">
            <a:avLst/>
          </a:prstGeom>
          <a:noFill/>
        </p:spPr>
        <p:txBody>
          <a:bodyPr wrap="none" rtlCol="0">
            <a:spAutoFit/>
          </a:bodyPr>
          <a:lstStyle/>
          <a:p>
            <a:pPr algn="ctr"/>
            <a:r>
              <a:rPr lang="zh-TW" altLang="en-US" sz="4000" b="1" dirty="0">
                <a:solidFill>
                  <a:srgbClr val="FFFF00"/>
                </a:solidFill>
                <a:effectLst>
                  <a:glow rad="63500">
                    <a:schemeClr val="tx1">
                      <a:alpha val="40000"/>
                    </a:schemeClr>
                  </a:glow>
                </a:effectLst>
                <a:latin typeface="Yu Gothic UI" panose="020B0400000000000000" pitchFamily="34" charset="-128"/>
                <a:ea typeface="Yu Gothic UI" panose="020B0400000000000000" pitchFamily="34" charset="-128"/>
              </a:rPr>
              <a:t>以西结是属灵的守望者</a:t>
            </a:r>
            <a:endParaRPr lang="en-US" altLang="zh-TW" sz="4000" b="1" dirty="0">
              <a:solidFill>
                <a:srgbClr val="FFFF00"/>
              </a:solidFill>
              <a:effectLst>
                <a:glow rad="63500">
                  <a:schemeClr val="tx1">
                    <a:alpha val="40000"/>
                  </a:schemeClr>
                </a:glow>
              </a:effectLst>
              <a:latin typeface="Yu Gothic UI" panose="020B0400000000000000" pitchFamily="34" charset="-128"/>
              <a:ea typeface="Yu Gothic UI" panose="020B0400000000000000" pitchFamily="34" charset="-128"/>
            </a:endParaRPr>
          </a:p>
          <a:p>
            <a:pPr algn="ctr"/>
            <a:r>
              <a:rPr lang="en-US" altLang="zh-TW" sz="4000" b="1" dirty="0">
                <a:solidFill>
                  <a:schemeClr val="bg1"/>
                </a:solidFill>
                <a:effectLst>
                  <a:glow rad="63500">
                    <a:schemeClr val="tx1">
                      <a:alpha val="40000"/>
                    </a:schemeClr>
                  </a:glow>
                </a:effectLst>
                <a:latin typeface="Yu Gothic UI" panose="020B0400000000000000" pitchFamily="34" charset="-128"/>
                <a:ea typeface="Yu Gothic UI" panose="020B0400000000000000" pitchFamily="34" charset="-128"/>
              </a:rPr>
              <a:t>Ezekiel is a spiritual watchman</a:t>
            </a:r>
            <a:r>
              <a:rPr lang="zh-TW" altLang="en-US" sz="4000" b="1" dirty="0">
                <a:solidFill>
                  <a:srgbClr val="FFFF00"/>
                </a:solidFill>
                <a:effectLst>
                  <a:glow rad="63500">
                    <a:schemeClr val="tx1">
                      <a:alpha val="40000"/>
                    </a:schemeClr>
                  </a:glow>
                </a:effectLst>
                <a:latin typeface="Yu Gothic UI" panose="020B0400000000000000" pitchFamily="34" charset="-128"/>
                <a:ea typeface="Yu Gothic UI" panose="020B0400000000000000" pitchFamily="34" charset="-128"/>
              </a:rPr>
              <a:t>
我们也要互相守望、警醒！</a:t>
            </a:r>
            <a:endParaRPr lang="en-US" altLang="zh-TW" sz="4000" b="1" dirty="0">
              <a:solidFill>
                <a:srgbClr val="FFFF00"/>
              </a:solidFill>
              <a:effectLst>
                <a:glow rad="63500">
                  <a:schemeClr val="tx1">
                    <a:alpha val="40000"/>
                  </a:schemeClr>
                </a:glow>
              </a:effectLst>
              <a:latin typeface="Yu Gothic UI" panose="020B0400000000000000" pitchFamily="34" charset="-128"/>
              <a:ea typeface="Yu Gothic UI" panose="020B0400000000000000" pitchFamily="34" charset="-128"/>
            </a:endParaRPr>
          </a:p>
          <a:p>
            <a:pPr algn="ctr"/>
            <a:r>
              <a:rPr lang="en-US" altLang="zh-TW" sz="4000" b="1" dirty="0">
                <a:solidFill>
                  <a:schemeClr val="bg1"/>
                </a:solidFill>
                <a:effectLst>
                  <a:glow rad="63500">
                    <a:schemeClr val="tx1">
                      <a:alpha val="40000"/>
                    </a:schemeClr>
                  </a:glow>
                </a:effectLst>
                <a:latin typeface="Yu Gothic UI" panose="020B0400000000000000" pitchFamily="34" charset="-128"/>
                <a:ea typeface="Yu Gothic UI" panose="020B0400000000000000" pitchFamily="34" charset="-128"/>
              </a:rPr>
              <a:t>We must also watch </a:t>
            </a:r>
          </a:p>
          <a:p>
            <a:pPr algn="ctr"/>
            <a:r>
              <a:rPr lang="en-US" altLang="zh-TW" sz="4000" b="1" dirty="0">
                <a:solidFill>
                  <a:schemeClr val="bg1"/>
                </a:solidFill>
                <a:effectLst>
                  <a:glow rad="63500">
                    <a:schemeClr val="tx1">
                      <a:alpha val="40000"/>
                    </a:schemeClr>
                  </a:glow>
                </a:effectLst>
                <a:latin typeface="Yu Gothic UI" panose="020B0400000000000000" pitchFamily="34" charset="-128"/>
                <a:ea typeface="Yu Gothic UI" panose="020B0400000000000000" pitchFamily="34" charset="-128"/>
              </a:rPr>
              <a:t>and be vigilant to each other!</a:t>
            </a:r>
          </a:p>
        </p:txBody>
      </p:sp>
    </p:spTree>
    <p:extLst>
      <p:ext uri="{BB962C8B-B14F-4D97-AF65-F5344CB8AC3E}">
        <p14:creationId xmlns:p14="http://schemas.microsoft.com/office/powerpoint/2010/main" val="14613188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nature, sunset, cloud, night sky&#10;&#10;Description automatically generated">
            <a:extLst>
              <a:ext uri="{FF2B5EF4-FFF2-40B4-BE49-F238E27FC236}">
                <a16:creationId xmlns:a16="http://schemas.microsoft.com/office/drawing/2014/main" id="{5340CCD0-4622-DCF2-6F30-5AC0576B1D21}"/>
              </a:ext>
            </a:extLst>
          </p:cNvPr>
          <p:cNvPicPr>
            <a:picLocks noChangeAspect="1"/>
          </p:cNvPicPr>
          <p:nvPr/>
        </p:nvPicPr>
        <p:blipFill rotWithShape="1">
          <a:blip r:embed="rId2">
            <a:grayscl/>
            <a:extLst>
              <a:ext uri="{BEBA8EAE-BF5A-486C-A8C5-ECC9F3942E4B}">
                <a14:imgProps xmlns:a14="http://schemas.microsoft.com/office/drawing/2010/main">
                  <a14:imgLayer r:embed="rId3">
                    <a14:imgEffect>
                      <a14:sharpenSoften amount="-50000"/>
                    </a14:imgEffect>
                    <a14:imgEffect>
                      <a14:colorTemperature colorTemp="4700"/>
                    </a14:imgEffect>
                    <a14:imgEffect>
                      <a14:saturation sat="400000"/>
                    </a14:imgEffect>
                  </a14:imgLayer>
                </a14:imgProps>
              </a:ext>
            </a:extLst>
          </a:blip>
          <a:srcRect t="20234" b="5351"/>
          <a:stretch/>
        </p:blipFill>
        <p:spPr>
          <a:xfrm>
            <a:off x="0" y="0"/>
            <a:ext cx="12192000" cy="6858000"/>
          </a:xfrm>
          <a:prstGeom prst="rect">
            <a:avLst/>
          </a:prstGeom>
        </p:spPr>
      </p:pic>
      <p:sp>
        <p:nvSpPr>
          <p:cNvPr id="2" name="TextBox 1">
            <a:extLst>
              <a:ext uri="{FF2B5EF4-FFF2-40B4-BE49-F238E27FC236}">
                <a16:creationId xmlns:a16="http://schemas.microsoft.com/office/drawing/2014/main" id="{0DC4A8D6-F1C1-F10E-333A-645168E485CA}"/>
              </a:ext>
            </a:extLst>
          </p:cNvPr>
          <p:cNvSpPr txBox="1"/>
          <p:nvPr/>
        </p:nvSpPr>
        <p:spPr>
          <a:xfrm>
            <a:off x="2005223" y="674400"/>
            <a:ext cx="8693907" cy="5509200"/>
          </a:xfrm>
          <a:prstGeom prst="rect">
            <a:avLst/>
          </a:prstGeom>
          <a:noFill/>
        </p:spPr>
        <p:txBody>
          <a:bodyPr wrap="square" rtlCol="0">
            <a:spAutoFit/>
          </a:bodyPr>
          <a:lstStyle/>
          <a:p>
            <a:r>
              <a:rPr lang="zh-TW" altLang="en-US" sz="3200" b="1" dirty="0">
                <a:solidFill>
                  <a:srgbClr val="FFFF00"/>
                </a:solidFill>
                <a:effectLst>
                  <a:glow rad="63500">
                    <a:schemeClr val="tx1">
                      <a:alpha val="40000"/>
                    </a:schemeClr>
                  </a:glow>
                </a:effectLst>
                <a:latin typeface="Yu Gothic UI" panose="020B0400000000000000" pitchFamily="34" charset="-128"/>
                <a:ea typeface="Yu Gothic UI" panose="020B0400000000000000" pitchFamily="34" charset="-128"/>
              </a:rPr>
              <a:t>以西結書 </a:t>
            </a:r>
            <a:r>
              <a:rPr lang="en-US" altLang="zh-TW" sz="3200" b="1" dirty="0">
                <a:solidFill>
                  <a:schemeClr val="bg1"/>
                </a:solidFill>
                <a:effectLst>
                  <a:glow rad="63500">
                    <a:schemeClr val="tx1">
                      <a:alpha val="40000"/>
                    </a:schemeClr>
                  </a:glow>
                </a:effectLst>
                <a:latin typeface="Yu Gothic UI" panose="020B0400000000000000" pitchFamily="34" charset="-128"/>
                <a:ea typeface="Yu Gothic UI" panose="020B0400000000000000" pitchFamily="34" charset="-128"/>
              </a:rPr>
              <a:t>Ezekiel 3:18~19</a:t>
            </a:r>
          </a:p>
          <a:p>
            <a:r>
              <a:rPr lang="en-US" altLang="zh-TW" sz="3200" b="1" dirty="0">
                <a:solidFill>
                  <a:srgbClr val="FFFF00"/>
                </a:solidFill>
                <a:effectLst>
                  <a:glow rad="63500">
                    <a:schemeClr val="tx1">
                      <a:alpha val="40000"/>
                    </a:schemeClr>
                  </a:glow>
                </a:effectLst>
                <a:latin typeface="Yu Gothic UI" panose="020B0400000000000000" pitchFamily="34" charset="-128"/>
                <a:ea typeface="Yu Gothic UI" panose="020B0400000000000000" pitchFamily="34" charset="-128"/>
              </a:rPr>
              <a:t>18 </a:t>
            </a:r>
            <a:r>
              <a:rPr lang="zh-TW" altLang="en-US" sz="3200" b="1" dirty="0">
                <a:solidFill>
                  <a:srgbClr val="FFFF00"/>
                </a:solidFill>
                <a:effectLst>
                  <a:glow rad="63500">
                    <a:schemeClr val="tx1">
                      <a:alpha val="40000"/>
                    </a:schemeClr>
                  </a:glow>
                </a:effectLst>
                <a:latin typeface="Yu Gothic UI" panose="020B0400000000000000" pitchFamily="34" charset="-128"/>
                <a:ea typeface="Yu Gothic UI" panose="020B0400000000000000" pitchFamily="34" charset="-128"/>
              </a:rPr>
              <a:t>我何时指着恶人说，他必要死。你若不警戒他，也不劝戒他，使他离开恶行，拯救他的性命，这恶人必死在罪孽之中。我却要向你讨他丧命的罪。</a:t>
            </a:r>
            <a:endParaRPr lang="en-US" altLang="zh-TW" sz="3200" b="1" dirty="0">
              <a:solidFill>
                <a:srgbClr val="FFFF00"/>
              </a:solidFill>
              <a:effectLst>
                <a:glow rad="63500">
                  <a:schemeClr val="tx1">
                    <a:alpha val="40000"/>
                  </a:schemeClr>
                </a:glow>
              </a:effectLst>
              <a:latin typeface="Yu Gothic UI" panose="020B0400000000000000" pitchFamily="34" charset="-128"/>
              <a:ea typeface="Yu Gothic UI" panose="020B0400000000000000" pitchFamily="34" charset="-128"/>
            </a:endParaRPr>
          </a:p>
          <a:p>
            <a:r>
              <a:rPr lang="en-US" altLang="zh-TW" sz="3200" b="1" dirty="0">
                <a:solidFill>
                  <a:schemeClr val="bg1"/>
                </a:solidFill>
                <a:effectLst>
                  <a:glow rad="63500">
                    <a:schemeClr val="tx1">
                      <a:alpha val="40000"/>
                    </a:schemeClr>
                  </a:glow>
                </a:effectLst>
                <a:latin typeface="Yu Gothic UI" panose="020B0400000000000000" pitchFamily="34" charset="-128"/>
                <a:ea typeface="Yu Gothic UI" panose="020B0400000000000000" pitchFamily="34" charset="-128"/>
              </a:rPr>
              <a:t>18 When I say to a wicked person, ‘You will surely die,’ and you do not warn them or speak out to dissuade them from their evil ways in order to save their life, that wicked person will die for[b] their sin, and I will hold you accountable for their blood. </a:t>
            </a:r>
            <a:endParaRPr lang="zh-TW" altLang="en-US" sz="3200" b="1" dirty="0">
              <a:solidFill>
                <a:schemeClr val="bg1"/>
              </a:solidFill>
              <a:effectLst>
                <a:glow rad="63500">
                  <a:schemeClr val="tx1">
                    <a:alpha val="40000"/>
                  </a:schemeClr>
                </a:glow>
              </a:effectLst>
              <a:latin typeface="Yu Gothic UI" panose="020B0400000000000000" pitchFamily="34" charset="-128"/>
              <a:ea typeface="Yu Gothic UI" panose="020B0400000000000000" pitchFamily="34" charset="-128"/>
            </a:endParaRPr>
          </a:p>
        </p:txBody>
      </p:sp>
    </p:spTree>
    <p:extLst>
      <p:ext uri="{BB962C8B-B14F-4D97-AF65-F5344CB8AC3E}">
        <p14:creationId xmlns:p14="http://schemas.microsoft.com/office/powerpoint/2010/main" val="12005301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nature, sunset, cloud, night sky&#10;&#10;Description automatically generated">
            <a:extLst>
              <a:ext uri="{FF2B5EF4-FFF2-40B4-BE49-F238E27FC236}">
                <a16:creationId xmlns:a16="http://schemas.microsoft.com/office/drawing/2014/main" id="{5340CCD0-4622-DCF2-6F30-5AC0576B1D21}"/>
              </a:ext>
            </a:extLst>
          </p:cNvPr>
          <p:cNvPicPr>
            <a:picLocks noChangeAspect="1"/>
          </p:cNvPicPr>
          <p:nvPr/>
        </p:nvPicPr>
        <p:blipFill rotWithShape="1">
          <a:blip r:embed="rId2">
            <a:grayscl/>
            <a:extLst>
              <a:ext uri="{BEBA8EAE-BF5A-486C-A8C5-ECC9F3942E4B}">
                <a14:imgProps xmlns:a14="http://schemas.microsoft.com/office/drawing/2010/main">
                  <a14:imgLayer r:embed="rId3">
                    <a14:imgEffect>
                      <a14:sharpenSoften amount="-50000"/>
                    </a14:imgEffect>
                    <a14:imgEffect>
                      <a14:colorTemperature colorTemp="4700"/>
                    </a14:imgEffect>
                    <a14:imgEffect>
                      <a14:saturation sat="400000"/>
                    </a14:imgEffect>
                  </a14:imgLayer>
                </a14:imgProps>
              </a:ext>
            </a:extLst>
          </a:blip>
          <a:srcRect t="20234" b="5351"/>
          <a:stretch/>
        </p:blipFill>
        <p:spPr>
          <a:xfrm>
            <a:off x="0" y="0"/>
            <a:ext cx="12192000" cy="6858000"/>
          </a:xfrm>
          <a:prstGeom prst="rect">
            <a:avLst/>
          </a:prstGeom>
        </p:spPr>
      </p:pic>
      <p:sp>
        <p:nvSpPr>
          <p:cNvPr id="2" name="TextBox 1">
            <a:extLst>
              <a:ext uri="{FF2B5EF4-FFF2-40B4-BE49-F238E27FC236}">
                <a16:creationId xmlns:a16="http://schemas.microsoft.com/office/drawing/2014/main" id="{0DC4A8D6-F1C1-F10E-333A-645168E485CA}"/>
              </a:ext>
            </a:extLst>
          </p:cNvPr>
          <p:cNvSpPr txBox="1"/>
          <p:nvPr/>
        </p:nvSpPr>
        <p:spPr>
          <a:xfrm>
            <a:off x="2005223" y="674400"/>
            <a:ext cx="8693907" cy="3539430"/>
          </a:xfrm>
          <a:prstGeom prst="rect">
            <a:avLst/>
          </a:prstGeom>
          <a:noFill/>
        </p:spPr>
        <p:txBody>
          <a:bodyPr wrap="square" rtlCol="0">
            <a:spAutoFit/>
          </a:bodyPr>
          <a:lstStyle/>
          <a:p>
            <a:r>
              <a:rPr lang="en-US" altLang="zh-TW" sz="3200" b="1" dirty="0">
                <a:solidFill>
                  <a:srgbClr val="FFFF00"/>
                </a:solidFill>
                <a:effectLst>
                  <a:glow rad="63500">
                    <a:schemeClr val="tx1">
                      <a:alpha val="40000"/>
                    </a:schemeClr>
                  </a:glow>
                </a:effectLst>
                <a:latin typeface="Yu Gothic UI" panose="020B0400000000000000" pitchFamily="34" charset="-128"/>
                <a:ea typeface="Yu Gothic UI" panose="020B0400000000000000" pitchFamily="34" charset="-128"/>
              </a:rPr>
              <a:t>19 </a:t>
            </a:r>
            <a:r>
              <a:rPr lang="zh-TW" altLang="en-US" sz="3200" b="1" dirty="0">
                <a:solidFill>
                  <a:srgbClr val="FFFF00"/>
                </a:solidFill>
                <a:effectLst>
                  <a:glow rad="63500">
                    <a:schemeClr val="tx1">
                      <a:alpha val="40000"/>
                    </a:schemeClr>
                  </a:glow>
                </a:effectLst>
                <a:latin typeface="Yu Gothic UI" panose="020B0400000000000000" pitchFamily="34" charset="-128"/>
                <a:ea typeface="Yu Gothic UI" panose="020B0400000000000000" pitchFamily="34" charset="-128"/>
              </a:rPr>
              <a:t>倘若你警戒恶人，他仍不转离罪恶，也不离开恶行，他必死在罪孽之中，你却救自己脱离了罪。</a:t>
            </a:r>
            <a:endParaRPr lang="en-US" altLang="zh-TW" sz="3200" b="1" dirty="0">
              <a:solidFill>
                <a:srgbClr val="FFFF00"/>
              </a:solidFill>
              <a:effectLst>
                <a:glow rad="63500">
                  <a:schemeClr val="tx1">
                    <a:alpha val="40000"/>
                  </a:schemeClr>
                </a:glow>
              </a:effectLst>
              <a:latin typeface="Yu Gothic UI" panose="020B0400000000000000" pitchFamily="34" charset="-128"/>
              <a:ea typeface="Yu Gothic UI" panose="020B0400000000000000" pitchFamily="34" charset="-128"/>
            </a:endParaRPr>
          </a:p>
          <a:p>
            <a:r>
              <a:rPr lang="en-US" altLang="zh-TW" sz="3200" b="1" dirty="0">
                <a:solidFill>
                  <a:schemeClr val="bg1"/>
                </a:solidFill>
                <a:effectLst>
                  <a:glow rad="63500">
                    <a:schemeClr val="tx1">
                      <a:alpha val="40000"/>
                    </a:schemeClr>
                  </a:glow>
                </a:effectLst>
                <a:latin typeface="Yu Gothic UI" panose="020B0400000000000000" pitchFamily="34" charset="-128"/>
                <a:ea typeface="Yu Gothic UI" panose="020B0400000000000000" pitchFamily="34" charset="-128"/>
              </a:rPr>
              <a:t>19 But if you do warn the wicked person and they do not turn from their wickedness or from their evil ways, they will die for their sin; but you will have saved yourself.</a:t>
            </a:r>
          </a:p>
        </p:txBody>
      </p:sp>
    </p:spTree>
    <p:extLst>
      <p:ext uri="{BB962C8B-B14F-4D97-AF65-F5344CB8AC3E}">
        <p14:creationId xmlns:p14="http://schemas.microsoft.com/office/powerpoint/2010/main" val="16745409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nature, sunset, cloud, night sky&#10;&#10;Description automatically generated">
            <a:extLst>
              <a:ext uri="{FF2B5EF4-FFF2-40B4-BE49-F238E27FC236}">
                <a16:creationId xmlns:a16="http://schemas.microsoft.com/office/drawing/2014/main" id="{5340CCD0-4622-DCF2-6F30-5AC0576B1D21}"/>
              </a:ext>
            </a:extLst>
          </p:cNvPr>
          <p:cNvPicPr>
            <a:picLocks noChangeAspect="1"/>
          </p:cNvPicPr>
          <p:nvPr/>
        </p:nvPicPr>
        <p:blipFill rotWithShape="1">
          <a:blip r:embed="rId2">
            <a:grayscl/>
            <a:extLst>
              <a:ext uri="{BEBA8EAE-BF5A-486C-A8C5-ECC9F3942E4B}">
                <a14:imgProps xmlns:a14="http://schemas.microsoft.com/office/drawing/2010/main">
                  <a14:imgLayer r:embed="rId3">
                    <a14:imgEffect>
                      <a14:sharpenSoften amount="-50000"/>
                    </a14:imgEffect>
                    <a14:imgEffect>
                      <a14:colorTemperature colorTemp="4700"/>
                    </a14:imgEffect>
                    <a14:imgEffect>
                      <a14:saturation sat="400000"/>
                    </a14:imgEffect>
                  </a14:imgLayer>
                </a14:imgProps>
              </a:ext>
            </a:extLst>
          </a:blip>
          <a:srcRect t="20234" b="5351"/>
          <a:stretch/>
        </p:blipFill>
        <p:spPr>
          <a:xfrm>
            <a:off x="0" y="0"/>
            <a:ext cx="12192000" cy="6858000"/>
          </a:xfrm>
          <a:prstGeom prst="rect">
            <a:avLst/>
          </a:prstGeom>
        </p:spPr>
      </p:pic>
      <p:sp>
        <p:nvSpPr>
          <p:cNvPr id="6" name="TextBox 5">
            <a:extLst>
              <a:ext uri="{FF2B5EF4-FFF2-40B4-BE49-F238E27FC236}">
                <a16:creationId xmlns:a16="http://schemas.microsoft.com/office/drawing/2014/main" id="{7BDC8B48-2F9A-0DE5-B48F-CDECCB3C0FA5}"/>
              </a:ext>
            </a:extLst>
          </p:cNvPr>
          <p:cNvSpPr txBox="1"/>
          <p:nvPr/>
        </p:nvSpPr>
        <p:spPr>
          <a:xfrm>
            <a:off x="2792389" y="1264579"/>
            <a:ext cx="6950942" cy="2062103"/>
          </a:xfrm>
          <a:prstGeom prst="rect">
            <a:avLst/>
          </a:prstGeom>
          <a:noFill/>
        </p:spPr>
        <p:txBody>
          <a:bodyPr wrap="none" rtlCol="0">
            <a:spAutoFit/>
          </a:bodyPr>
          <a:lstStyle/>
          <a:p>
            <a:pPr algn="ctr"/>
            <a:r>
              <a:rPr lang="zh-TW" altLang="en-US" sz="4800" b="1" dirty="0">
                <a:solidFill>
                  <a:srgbClr val="FFFF00"/>
                </a:solidFill>
                <a:effectLst>
                  <a:glow rad="63500">
                    <a:schemeClr val="tx1">
                      <a:alpha val="40000"/>
                    </a:schemeClr>
                  </a:glow>
                </a:effectLst>
                <a:latin typeface="Yu Gothic UI" panose="020B0400000000000000" pitchFamily="34" charset="-128"/>
                <a:ea typeface="Yu Gothic UI" panose="020B0400000000000000" pitchFamily="34" charset="-128"/>
              </a:rPr>
              <a:t>偷、骗、抢、杀到处都有！</a:t>
            </a:r>
            <a:r>
              <a:rPr lang="zh-TW" altLang="en-US" sz="4000" b="1" dirty="0">
                <a:solidFill>
                  <a:srgbClr val="FFFF00"/>
                </a:solidFill>
                <a:effectLst>
                  <a:glow rad="63500">
                    <a:schemeClr val="tx1">
                      <a:alpha val="40000"/>
                    </a:schemeClr>
                  </a:glow>
                </a:effectLst>
                <a:latin typeface="Yu Gothic UI" panose="020B0400000000000000" pitchFamily="34" charset="-128"/>
                <a:ea typeface="Yu Gothic UI" panose="020B0400000000000000" pitchFamily="34" charset="-128"/>
              </a:rPr>
              <a:t>
</a:t>
            </a:r>
            <a:r>
              <a:rPr lang="en-US" altLang="zh-TW" sz="4000" b="1" dirty="0">
                <a:solidFill>
                  <a:schemeClr val="bg1"/>
                </a:solidFill>
                <a:effectLst>
                  <a:glow rad="63500">
                    <a:schemeClr val="tx1">
                      <a:alpha val="40000"/>
                    </a:schemeClr>
                  </a:glow>
                </a:effectLst>
                <a:latin typeface="Yu Gothic UI" panose="020B0400000000000000" pitchFamily="34" charset="-128"/>
                <a:ea typeface="Yu Gothic UI" panose="020B0400000000000000" pitchFamily="34" charset="-128"/>
              </a:rPr>
              <a:t> Stealing, cheating, robbing, </a:t>
            </a:r>
          </a:p>
          <a:p>
            <a:pPr algn="ctr"/>
            <a:r>
              <a:rPr lang="en-US" altLang="zh-TW" sz="4000" b="1" dirty="0">
                <a:solidFill>
                  <a:schemeClr val="bg1"/>
                </a:solidFill>
                <a:effectLst>
                  <a:glow rad="63500">
                    <a:schemeClr val="tx1">
                      <a:alpha val="40000"/>
                    </a:schemeClr>
                  </a:glow>
                </a:effectLst>
                <a:latin typeface="Yu Gothic UI" panose="020B0400000000000000" pitchFamily="34" charset="-128"/>
                <a:ea typeface="Yu Gothic UI" panose="020B0400000000000000" pitchFamily="34" charset="-128"/>
              </a:rPr>
              <a:t>and killing are everywhere!</a:t>
            </a:r>
          </a:p>
        </p:txBody>
      </p:sp>
    </p:spTree>
    <p:extLst>
      <p:ext uri="{BB962C8B-B14F-4D97-AF65-F5344CB8AC3E}">
        <p14:creationId xmlns:p14="http://schemas.microsoft.com/office/powerpoint/2010/main" val="34062071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nature, sunset, cloud, night sky&#10;&#10;Description automatically generated">
            <a:extLst>
              <a:ext uri="{FF2B5EF4-FFF2-40B4-BE49-F238E27FC236}">
                <a16:creationId xmlns:a16="http://schemas.microsoft.com/office/drawing/2014/main" id="{5340CCD0-4622-DCF2-6F30-5AC0576B1D21}"/>
              </a:ext>
            </a:extLst>
          </p:cNvPr>
          <p:cNvPicPr>
            <a:picLocks noChangeAspect="1"/>
          </p:cNvPicPr>
          <p:nvPr/>
        </p:nvPicPr>
        <p:blipFill rotWithShape="1">
          <a:blip r:embed="rId2">
            <a:grayscl/>
            <a:extLst>
              <a:ext uri="{BEBA8EAE-BF5A-486C-A8C5-ECC9F3942E4B}">
                <a14:imgProps xmlns:a14="http://schemas.microsoft.com/office/drawing/2010/main">
                  <a14:imgLayer r:embed="rId3">
                    <a14:imgEffect>
                      <a14:sharpenSoften amount="-50000"/>
                    </a14:imgEffect>
                    <a14:imgEffect>
                      <a14:colorTemperature colorTemp="4700"/>
                    </a14:imgEffect>
                    <a14:imgEffect>
                      <a14:saturation sat="400000"/>
                    </a14:imgEffect>
                  </a14:imgLayer>
                </a14:imgProps>
              </a:ext>
            </a:extLst>
          </a:blip>
          <a:srcRect t="20234" b="5351"/>
          <a:stretch/>
        </p:blipFill>
        <p:spPr>
          <a:xfrm>
            <a:off x="0" y="0"/>
            <a:ext cx="12192000" cy="6858000"/>
          </a:xfrm>
          <a:prstGeom prst="rect">
            <a:avLst/>
          </a:prstGeom>
        </p:spPr>
      </p:pic>
      <p:sp>
        <p:nvSpPr>
          <p:cNvPr id="6" name="TextBox 5">
            <a:extLst>
              <a:ext uri="{FF2B5EF4-FFF2-40B4-BE49-F238E27FC236}">
                <a16:creationId xmlns:a16="http://schemas.microsoft.com/office/drawing/2014/main" id="{7BDC8B48-2F9A-0DE5-B48F-CDECCB3C0FA5}"/>
              </a:ext>
            </a:extLst>
          </p:cNvPr>
          <p:cNvSpPr txBox="1"/>
          <p:nvPr/>
        </p:nvSpPr>
        <p:spPr>
          <a:xfrm>
            <a:off x="3027229" y="366623"/>
            <a:ext cx="6481261" cy="6124754"/>
          </a:xfrm>
          <a:prstGeom prst="rect">
            <a:avLst/>
          </a:prstGeom>
          <a:noFill/>
        </p:spPr>
        <p:txBody>
          <a:bodyPr wrap="none" rtlCol="0">
            <a:spAutoFit/>
          </a:bodyPr>
          <a:lstStyle/>
          <a:p>
            <a:pPr algn="ctr"/>
            <a:r>
              <a:rPr lang="en-US" altLang="zh-TW" sz="2800" b="1" dirty="0">
                <a:solidFill>
                  <a:srgbClr val="FFFF00"/>
                </a:solidFill>
                <a:effectLst>
                  <a:glow rad="63500">
                    <a:schemeClr val="tx1">
                      <a:alpha val="40000"/>
                    </a:schemeClr>
                  </a:glow>
                </a:effectLst>
                <a:latin typeface="Yu Gothic UI" panose="020B0400000000000000" pitchFamily="34" charset="-128"/>
                <a:ea typeface="Yu Gothic UI" panose="020B0400000000000000" pitchFamily="34" charset="-128"/>
              </a:rPr>
              <a:t>Honesty </a:t>
            </a:r>
            <a:r>
              <a:rPr lang="zh-TW" altLang="en-US" sz="2800" b="1" dirty="0">
                <a:solidFill>
                  <a:schemeClr val="bg1"/>
                </a:solidFill>
                <a:effectLst>
                  <a:glow rad="63500">
                    <a:schemeClr val="tx1">
                      <a:alpha val="40000"/>
                    </a:schemeClr>
                  </a:glow>
                </a:effectLst>
                <a:latin typeface="Yu Gothic UI" panose="020B0400000000000000" pitchFamily="34" charset="-128"/>
                <a:ea typeface="Yu Gothic UI" panose="020B0400000000000000" pitchFamily="34" charset="-128"/>
              </a:rPr>
              <a:t>诚实</a:t>
            </a:r>
            <a:r>
              <a:rPr lang="zh-TW" altLang="en-US" sz="2800" b="1" dirty="0">
                <a:solidFill>
                  <a:srgbClr val="FFFF00"/>
                </a:solidFill>
                <a:effectLst>
                  <a:glow rad="63500">
                    <a:schemeClr val="tx1">
                      <a:alpha val="40000"/>
                    </a:schemeClr>
                  </a:glow>
                </a:effectLst>
                <a:latin typeface="Yu Gothic UI" panose="020B0400000000000000" pitchFamily="34" charset="-128"/>
                <a:ea typeface="Yu Gothic UI" panose="020B0400000000000000" pitchFamily="34" charset="-128"/>
              </a:rPr>
              <a:t>
</a:t>
            </a:r>
          </a:p>
          <a:p>
            <a:pPr algn="ctr"/>
            <a:r>
              <a:rPr lang="en-US" altLang="zh-TW" sz="2800" b="1" dirty="0">
                <a:solidFill>
                  <a:srgbClr val="FFFF00"/>
                </a:solidFill>
                <a:effectLst>
                  <a:glow rad="63500">
                    <a:schemeClr val="tx1">
                      <a:alpha val="40000"/>
                    </a:schemeClr>
                  </a:glow>
                </a:effectLst>
                <a:latin typeface="Yu Gothic UI" panose="020B0400000000000000" pitchFamily="34" charset="-128"/>
                <a:ea typeface="Yu Gothic UI" panose="020B0400000000000000" pitchFamily="34" charset="-128"/>
              </a:rPr>
              <a:t>If you search for tenderness</a:t>
            </a:r>
          </a:p>
          <a:p>
            <a:pPr algn="ctr"/>
            <a:r>
              <a:rPr lang="zh-TW" altLang="en-US" sz="2800" b="1" dirty="0">
                <a:solidFill>
                  <a:schemeClr val="bg1"/>
                </a:solidFill>
                <a:effectLst>
                  <a:glow rad="63500">
                    <a:schemeClr val="tx1">
                      <a:alpha val="40000"/>
                    </a:schemeClr>
                  </a:glow>
                </a:effectLst>
                <a:latin typeface="Yu Gothic UI" panose="020B0400000000000000" pitchFamily="34" charset="-128"/>
                <a:ea typeface="Yu Gothic UI" panose="020B0400000000000000" pitchFamily="34" charset="-128"/>
              </a:rPr>
              <a:t>如果你在寻找温柔
</a:t>
            </a:r>
            <a:r>
              <a:rPr lang="en-US" altLang="zh-TW" sz="2800" b="1" dirty="0">
                <a:solidFill>
                  <a:srgbClr val="FFFF00"/>
                </a:solidFill>
                <a:effectLst>
                  <a:glow rad="63500">
                    <a:schemeClr val="tx1">
                      <a:alpha val="40000"/>
                    </a:schemeClr>
                  </a:glow>
                </a:effectLst>
                <a:latin typeface="Yu Gothic UI" panose="020B0400000000000000" pitchFamily="34" charset="-128"/>
                <a:ea typeface="Yu Gothic UI" panose="020B0400000000000000" pitchFamily="34" charset="-128"/>
              </a:rPr>
              <a:t>It isn't hard to find</a:t>
            </a:r>
          </a:p>
          <a:p>
            <a:pPr algn="ctr"/>
            <a:r>
              <a:rPr lang="zh-TW" altLang="en-US" sz="2800" b="1" dirty="0">
                <a:solidFill>
                  <a:schemeClr val="bg1"/>
                </a:solidFill>
                <a:effectLst>
                  <a:glow rad="63500">
                    <a:schemeClr val="tx1">
                      <a:alpha val="40000"/>
                    </a:schemeClr>
                  </a:glow>
                </a:effectLst>
                <a:latin typeface="Yu Gothic UI" panose="020B0400000000000000" pitchFamily="34" charset="-128"/>
                <a:ea typeface="Yu Gothic UI" panose="020B0400000000000000" pitchFamily="34" charset="-128"/>
              </a:rPr>
              <a:t>不难找到
</a:t>
            </a:r>
            <a:r>
              <a:rPr lang="en-US" altLang="zh-TW" sz="2800" b="1" dirty="0">
                <a:solidFill>
                  <a:srgbClr val="FFFF00"/>
                </a:solidFill>
                <a:effectLst>
                  <a:glow rad="63500">
                    <a:schemeClr val="tx1">
                      <a:alpha val="40000"/>
                    </a:schemeClr>
                  </a:glow>
                </a:effectLst>
                <a:latin typeface="Yu Gothic UI" panose="020B0400000000000000" pitchFamily="34" charset="-128"/>
                <a:ea typeface="Yu Gothic UI" panose="020B0400000000000000" pitchFamily="34" charset="-128"/>
              </a:rPr>
              <a:t>You can have the love you need to live</a:t>
            </a:r>
          </a:p>
          <a:p>
            <a:pPr algn="ctr"/>
            <a:r>
              <a:rPr lang="zh-TW" altLang="en-US" sz="2800" b="1" dirty="0">
                <a:solidFill>
                  <a:schemeClr val="bg1"/>
                </a:solidFill>
                <a:effectLst>
                  <a:glow rad="63500">
                    <a:schemeClr val="tx1">
                      <a:alpha val="40000"/>
                    </a:schemeClr>
                  </a:glow>
                </a:effectLst>
                <a:latin typeface="Yu Gothic UI" panose="020B0400000000000000" pitchFamily="34" charset="-128"/>
                <a:ea typeface="Yu Gothic UI" panose="020B0400000000000000" pitchFamily="34" charset="-128"/>
              </a:rPr>
              <a:t>你可以生活在温柔的爱中
</a:t>
            </a:r>
            <a:r>
              <a:rPr lang="en-US" altLang="zh-TW" sz="2800" b="1" dirty="0">
                <a:solidFill>
                  <a:srgbClr val="FFFF00"/>
                </a:solidFill>
                <a:effectLst>
                  <a:glow rad="63500">
                    <a:schemeClr val="tx1">
                      <a:alpha val="40000"/>
                    </a:schemeClr>
                  </a:glow>
                </a:effectLst>
                <a:latin typeface="Yu Gothic UI" panose="020B0400000000000000" pitchFamily="34" charset="-128"/>
                <a:ea typeface="Yu Gothic UI" panose="020B0400000000000000" pitchFamily="34" charset="-128"/>
              </a:rPr>
              <a:t>But if you look for truthfulness</a:t>
            </a:r>
          </a:p>
          <a:p>
            <a:pPr algn="ctr"/>
            <a:r>
              <a:rPr lang="zh-TW" altLang="en-US" sz="2800" b="1" dirty="0">
                <a:solidFill>
                  <a:schemeClr val="bg1"/>
                </a:solidFill>
                <a:effectLst>
                  <a:glow rad="63500">
                    <a:schemeClr val="tx1">
                      <a:alpha val="40000"/>
                    </a:schemeClr>
                  </a:glow>
                </a:effectLst>
                <a:latin typeface="Yu Gothic UI" panose="020B0400000000000000" pitchFamily="34" charset="-128"/>
                <a:ea typeface="Yu Gothic UI" panose="020B0400000000000000" pitchFamily="34" charset="-128"/>
              </a:rPr>
              <a:t>但如果你在寻找诚实
</a:t>
            </a:r>
            <a:r>
              <a:rPr lang="en-US" altLang="zh-TW" sz="2800" b="1" dirty="0">
                <a:solidFill>
                  <a:srgbClr val="FFFF00"/>
                </a:solidFill>
                <a:effectLst>
                  <a:glow rad="63500">
                    <a:schemeClr val="tx1">
                      <a:alpha val="40000"/>
                    </a:schemeClr>
                  </a:glow>
                </a:effectLst>
                <a:latin typeface="Yu Gothic UI" panose="020B0400000000000000" pitchFamily="34" charset="-128"/>
                <a:ea typeface="Yu Gothic UI" panose="020B0400000000000000" pitchFamily="34" charset="-128"/>
              </a:rPr>
              <a:t>You might just as well be blind</a:t>
            </a:r>
          </a:p>
          <a:p>
            <a:pPr algn="ctr"/>
            <a:r>
              <a:rPr lang="zh-TW" altLang="en-US" sz="2800" b="1" dirty="0">
                <a:solidFill>
                  <a:schemeClr val="bg1"/>
                </a:solidFill>
                <a:effectLst>
                  <a:glow rad="63500">
                    <a:schemeClr val="tx1">
                      <a:alpha val="40000"/>
                    </a:schemeClr>
                  </a:glow>
                </a:effectLst>
                <a:latin typeface="Yu Gothic UI" panose="020B0400000000000000" pitchFamily="34" charset="-128"/>
                <a:ea typeface="Yu Gothic UI" panose="020B0400000000000000" pitchFamily="34" charset="-128"/>
              </a:rPr>
              <a:t>你可能像盲人</a:t>
            </a:r>
            <a:r>
              <a:rPr lang="en-US" altLang="zh-TW" sz="2800" b="1" dirty="0">
                <a:solidFill>
                  <a:schemeClr val="bg1"/>
                </a:solidFill>
                <a:effectLst>
                  <a:glow rad="63500">
                    <a:schemeClr val="tx1">
                      <a:alpha val="40000"/>
                    </a:schemeClr>
                  </a:glow>
                </a:effectLst>
                <a:latin typeface="Yu Gothic UI" panose="020B0400000000000000" pitchFamily="34" charset="-128"/>
                <a:ea typeface="Yu Gothic UI" panose="020B0400000000000000" pitchFamily="34" charset="-128"/>
              </a:rPr>
              <a:t>....
</a:t>
            </a:r>
            <a:r>
              <a:rPr lang="en-US" altLang="zh-TW" sz="2800" b="1" dirty="0">
                <a:solidFill>
                  <a:srgbClr val="FFFF00"/>
                </a:solidFill>
                <a:effectLst>
                  <a:glow rad="63500">
                    <a:schemeClr val="tx1">
                      <a:alpha val="40000"/>
                    </a:schemeClr>
                  </a:glow>
                </a:effectLst>
                <a:latin typeface="Yu Gothic UI" panose="020B0400000000000000" pitchFamily="34" charset="-128"/>
                <a:ea typeface="Yu Gothic UI" panose="020B0400000000000000" pitchFamily="34" charset="-128"/>
              </a:rPr>
              <a:t>It always seems to be so hard to give</a:t>
            </a:r>
          </a:p>
          <a:p>
            <a:pPr algn="ctr"/>
            <a:r>
              <a:rPr lang="zh-TW" altLang="en-US" sz="2800" b="1" dirty="0">
                <a:solidFill>
                  <a:schemeClr val="bg1"/>
                </a:solidFill>
                <a:effectLst>
                  <a:glow rad="63500">
                    <a:schemeClr val="tx1">
                      <a:alpha val="40000"/>
                    </a:schemeClr>
                  </a:glow>
                </a:effectLst>
                <a:latin typeface="Yu Gothic UI" panose="020B0400000000000000" pitchFamily="34" charset="-128"/>
                <a:ea typeface="Yu Gothic UI" panose="020B0400000000000000" pitchFamily="34" charset="-128"/>
              </a:rPr>
              <a:t>给予</a:t>
            </a:r>
            <a:r>
              <a:rPr lang="en-US" altLang="zh-TW" sz="2800" b="1" dirty="0">
                <a:solidFill>
                  <a:schemeClr val="bg1"/>
                </a:solidFill>
                <a:effectLst>
                  <a:glow rad="63500">
                    <a:schemeClr val="tx1">
                      <a:alpha val="40000"/>
                    </a:schemeClr>
                  </a:glow>
                </a:effectLst>
                <a:latin typeface="Yu Gothic UI" panose="020B0400000000000000" pitchFamily="34" charset="-128"/>
                <a:ea typeface="Yu Gothic UI" panose="020B0400000000000000" pitchFamily="34" charset="-128"/>
              </a:rPr>
              <a:t>... </a:t>
            </a:r>
            <a:r>
              <a:rPr lang="zh-TW" altLang="en-US" sz="2800" b="1" dirty="0">
                <a:solidFill>
                  <a:schemeClr val="bg1"/>
                </a:solidFill>
                <a:effectLst>
                  <a:glow rad="63500">
                    <a:schemeClr val="tx1">
                      <a:alpha val="40000"/>
                    </a:schemeClr>
                  </a:glow>
                </a:effectLst>
                <a:latin typeface="Yu Gothic UI" panose="020B0400000000000000" pitchFamily="34" charset="-128"/>
                <a:ea typeface="Yu Gothic UI" panose="020B0400000000000000" pitchFamily="34" charset="-128"/>
              </a:rPr>
              <a:t>似乎很难</a:t>
            </a:r>
          </a:p>
        </p:txBody>
      </p:sp>
    </p:spTree>
    <p:extLst>
      <p:ext uri="{BB962C8B-B14F-4D97-AF65-F5344CB8AC3E}">
        <p14:creationId xmlns:p14="http://schemas.microsoft.com/office/powerpoint/2010/main" val="18458482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nature, sunset, cloud, night sky&#10;&#10;Description automatically generated">
            <a:extLst>
              <a:ext uri="{FF2B5EF4-FFF2-40B4-BE49-F238E27FC236}">
                <a16:creationId xmlns:a16="http://schemas.microsoft.com/office/drawing/2014/main" id="{5340CCD0-4622-DCF2-6F30-5AC0576B1D21}"/>
              </a:ext>
            </a:extLst>
          </p:cNvPr>
          <p:cNvPicPr>
            <a:picLocks noChangeAspect="1"/>
          </p:cNvPicPr>
          <p:nvPr/>
        </p:nvPicPr>
        <p:blipFill rotWithShape="1">
          <a:blip r:embed="rId2">
            <a:grayscl/>
            <a:extLst>
              <a:ext uri="{BEBA8EAE-BF5A-486C-A8C5-ECC9F3942E4B}">
                <a14:imgProps xmlns:a14="http://schemas.microsoft.com/office/drawing/2010/main">
                  <a14:imgLayer r:embed="rId3">
                    <a14:imgEffect>
                      <a14:sharpenSoften amount="-50000"/>
                    </a14:imgEffect>
                    <a14:imgEffect>
                      <a14:colorTemperature colorTemp="4700"/>
                    </a14:imgEffect>
                    <a14:imgEffect>
                      <a14:saturation sat="400000"/>
                    </a14:imgEffect>
                  </a14:imgLayer>
                </a14:imgProps>
              </a:ext>
            </a:extLst>
          </a:blip>
          <a:srcRect t="20234" b="5351"/>
          <a:stretch/>
        </p:blipFill>
        <p:spPr>
          <a:xfrm>
            <a:off x="0" y="0"/>
            <a:ext cx="12192000" cy="6858000"/>
          </a:xfrm>
          <a:prstGeom prst="rect">
            <a:avLst/>
          </a:prstGeom>
        </p:spPr>
      </p:pic>
      <p:sp>
        <p:nvSpPr>
          <p:cNvPr id="6" name="TextBox 5">
            <a:extLst>
              <a:ext uri="{FF2B5EF4-FFF2-40B4-BE49-F238E27FC236}">
                <a16:creationId xmlns:a16="http://schemas.microsoft.com/office/drawing/2014/main" id="{7BDC8B48-2F9A-0DE5-B48F-CDECCB3C0FA5}"/>
              </a:ext>
            </a:extLst>
          </p:cNvPr>
          <p:cNvSpPr txBox="1"/>
          <p:nvPr/>
        </p:nvSpPr>
        <p:spPr>
          <a:xfrm>
            <a:off x="1871452" y="1264579"/>
            <a:ext cx="8792792" cy="3046988"/>
          </a:xfrm>
          <a:prstGeom prst="rect">
            <a:avLst/>
          </a:prstGeom>
          <a:noFill/>
        </p:spPr>
        <p:txBody>
          <a:bodyPr wrap="none" rtlCol="0">
            <a:spAutoFit/>
          </a:bodyPr>
          <a:lstStyle/>
          <a:p>
            <a:pPr algn="ctr"/>
            <a:r>
              <a:rPr lang="zh-TW" altLang="en-US" sz="6000" b="1" dirty="0">
                <a:solidFill>
                  <a:srgbClr val="FFFF00"/>
                </a:solidFill>
                <a:effectLst>
                  <a:glow rad="63500">
                    <a:schemeClr val="tx1">
                      <a:alpha val="40000"/>
                    </a:schemeClr>
                  </a:glow>
                </a:effectLst>
                <a:latin typeface="Yu Gothic UI" panose="020B0400000000000000" pitchFamily="34" charset="-128"/>
                <a:ea typeface="Yu Gothic UI" panose="020B0400000000000000" pitchFamily="34" charset="-128"/>
              </a:rPr>
              <a:t>神的属性
慈爱、公义、圣洁、信实
</a:t>
            </a:r>
            <a:r>
              <a:rPr lang="en-US" altLang="zh-TW" sz="3600" b="1" dirty="0">
                <a:solidFill>
                  <a:schemeClr val="bg1"/>
                </a:solidFill>
                <a:effectLst>
                  <a:glow rad="63500">
                    <a:schemeClr val="tx1">
                      <a:alpha val="40000"/>
                    </a:schemeClr>
                  </a:glow>
                </a:effectLst>
                <a:latin typeface="Yu Gothic UI" panose="020B0400000000000000" pitchFamily="34" charset="-128"/>
                <a:ea typeface="Yu Gothic UI" panose="020B0400000000000000" pitchFamily="34" charset="-128"/>
              </a:rPr>
              <a:t> God's attributes</a:t>
            </a:r>
          </a:p>
          <a:p>
            <a:pPr algn="ctr"/>
            <a:r>
              <a:rPr lang="en-US" altLang="zh-TW" sz="3600" b="1" dirty="0">
                <a:solidFill>
                  <a:schemeClr val="bg1"/>
                </a:solidFill>
                <a:effectLst>
                  <a:glow rad="63500">
                    <a:schemeClr val="tx1">
                      <a:alpha val="40000"/>
                    </a:schemeClr>
                  </a:glow>
                </a:effectLst>
                <a:latin typeface="Yu Gothic UI" panose="020B0400000000000000" pitchFamily="34" charset="-128"/>
                <a:ea typeface="Yu Gothic UI" panose="020B0400000000000000" pitchFamily="34" charset="-128"/>
              </a:rPr>
              <a:t>love, righteousness, holiness, faithfulness</a:t>
            </a:r>
          </a:p>
        </p:txBody>
      </p:sp>
    </p:spTree>
    <p:extLst>
      <p:ext uri="{BB962C8B-B14F-4D97-AF65-F5344CB8AC3E}">
        <p14:creationId xmlns:p14="http://schemas.microsoft.com/office/powerpoint/2010/main" val="29459095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nature, sunset, cloud, night sky&#10;&#10;Description automatically generated">
            <a:extLst>
              <a:ext uri="{FF2B5EF4-FFF2-40B4-BE49-F238E27FC236}">
                <a16:creationId xmlns:a16="http://schemas.microsoft.com/office/drawing/2014/main" id="{5340CCD0-4622-DCF2-6F30-5AC0576B1D21}"/>
              </a:ext>
            </a:extLst>
          </p:cNvPr>
          <p:cNvPicPr>
            <a:picLocks noChangeAspect="1"/>
          </p:cNvPicPr>
          <p:nvPr/>
        </p:nvPicPr>
        <p:blipFill rotWithShape="1">
          <a:blip r:embed="rId2">
            <a:grayscl/>
            <a:extLst>
              <a:ext uri="{BEBA8EAE-BF5A-486C-A8C5-ECC9F3942E4B}">
                <a14:imgProps xmlns:a14="http://schemas.microsoft.com/office/drawing/2010/main">
                  <a14:imgLayer r:embed="rId3">
                    <a14:imgEffect>
                      <a14:sharpenSoften amount="-50000"/>
                    </a14:imgEffect>
                    <a14:imgEffect>
                      <a14:colorTemperature colorTemp="4700"/>
                    </a14:imgEffect>
                    <a14:imgEffect>
                      <a14:saturation sat="400000"/>
                    </a14:imgEffect>
                  </a14:imgLayer>
                </a14:imgProps>
              </a:ext>
            </a:extLst>
          </a:blip>
          <a:srcRect t="20234" b="5351"/>
          <a:stretch/>
        </p:blipFill>
        <p:spPr>
          <a:xfrm>
            <a:off x="0" y="0"/>
            <a:ext cx="12192000" cy="6858000"/>
          </a:xfrm>
          <a:prstGeom prst="rect">
            <a:avLst/>
          </a:prstGeom>
        </p:spPr>
      </p:pic>
      <p:sp>
        <p:nvSpPr>
          <p:cNvPr id="6" name="TextBox 5">
            <a:extLst>
              <a:ext uri="{FF2B5EF4-FFF2-40B4-BE49-F238E27FC236}">
                <a16:creationId xmlns:a16="http://schemas.microsoft.com/office/drawing/2014/main" id="{7BDC8B48-2F9A-0DE5-B48F-CDECCB3C0FA5}"/>
              </a:ext>
            </a:extLst>
          </p:cNvPr>
          <p:cNvSpPr txBox="1"/>
          <p:nvPr/>
        </p:nvSpPr>
        <p:spPr>
          <a:xfrm>
            <a:off x="3495524" y="752989"/>
            <a:ext cx="5647700" cy="4401205"/>
          </a:xfrm>
          <a:prstGeom prst="rect">
            <a:avLst/>
          </a:prstGeom>
          <a:noFill/>
        </p:spPr>
        <p:txBody>
          <a:bodyPr wrap="none" rtlCol="0">
            <a:spAutoFit/>
          </a:bodyPr>
          <a:lstStyle/>
          <a:p>
            <a:pPr algn="ctr"/>
            <a:r>
              <a:rPr lang="en-US" altLang="zh-TW" sz="2800" b="1" dirty="0">
                <a:solidFill>
                  <a:srgbClr val="FFFF00"/>
                </a:solidFill>
                <a:effectLst>
                  <a:glow rad="63500">
                    <a:schemeClr val="tx1">
                      <a:alpha val="40000"/>
                    </a:schemeClr>
                  </a:glow>
                </a:effectLst>
                <a:latin typeface="Yu Gothic UI" panose="020B0400000000000000" pitchFamily="34" charset="-128"/>
                <a:ea typeface="Yu Gothic UI" panose="020B0400000000000000" pitchFamily="34" charset="-128"/>
              </a:rPr>
              <a:t>[</a:t>
            </a:r>
            <a:r>
              <a:rPr lang="zh-TW" altLang="en-US" sz="2800" b="1" dirty="0">
                <a:solidFill>
                  <a:srgbClr val="FFFF00"/>
                </a:solidFill>
                <a:effectLst>
                  <a:glow rad="63500">
                    <a:schemeClr val="tx1">
                      <a:alpha val="40000"/>
                    </a:schemeClr>
                  </a:glow>
                </a:effectLst>
                <a:latin typeface="Yu Gothic UI" panose="020B0400000000000000" pitchFamily="34" charset="-128"/>
                <a:ea typeface="Yu Gothic UI" panose="020B0400000000000000" pitchFamily="34" charset="-128"/>
              </a:rPr>
              <a:t>副歌</a:t>
            </a:r>
            <a:r>
              <a:rPr lang="en-US" altLang="zh-TW" sz="2800" b="1" dirty="0">
                <a:solidFill>
                  <a:srgbClr val="FFFF00"/>
                </a:solidFill>
                <a:effectLst>
                  <a:glow rad="63500">
                    <a:schemeClr val="tx1">
                      <a:alpha val="40000"/>
                    </a:schemeClr>
                  </a:glow>
                </a:effectLst>
                <a:latin typeface="Yu Gothic UI" panose="020B0400000000000000" pitchFamily="34" charset="-128"/>
                <a:ea typeface="Yu Gothic UI" panose="020B0400000000000000" pitchFamily="34" charset="-128"/>
              </a:rPr>
              <a:t>] </a:t>
            </a:r>
          </a:p>
          <a:p>
            <a:pPr algn="ctr"/>
            <a:endParaRPr lang="en-US" altLang="zh-TW" sz="2800" b="1" dirty="0">
              <a:solidFill>
                <a:srgbClr val="FFFF00"/>
              </a:solidFill>
              <a:effectLst>
                <a:glow rad="63500">
                  <a:schemeClr val="tx1">
                    <a:alpha val="40000"/>
                  </a:schemeClr>
                </a:glow>
              </a:effectLst>
              <a:latin typeface="Yu Gothic UI" panose="020B0400000000000000" pitchFamily="34" charset="-128"/>
              <a:ea typeface="Yu Gothic UI" panose="020B0400000000000000" pitchFamily="34" charset="-128"/>
            </a:endParaRPr>
          </a:p>
          <a:p>
            <a:pPr algn="ctr"/>
            <a:r>
              <a:rPr lang="en-US" altLang="zh-TW" sz="2800" b="1" dirty="0">
                <a:solidFill>
                  <a:srgbClr val="FFFF00"/>
                </a:solidFill>
                <a:effectLst>
                  <a:glow rad="63500">
                    <a:schemeClr val="tx1">
                      <a:alpha val="40000"/>
                    </a:schemeClr>
                  </a:glow>
                </a:effectLst>
                <a:latin typeface="Yu Gothic UI" panose="020B0400000000000000" pitchFamily="34" charset="-128"/>
                <a:ea typeface="Yu Gothic UI" panose="020B0400000000000000" pitchFamily="34" charset="-128"/>
              </a:rPr>
              <a:t>Honesty is such a lonely word</a:t>
            </a:r>
          </a:p>
          <a:p>
            <a:pPr algn="ctr"/>
            <a:r>
              <a:rPr lang="zh-TW" altLang="en-US" sz="2800" b="1" dirty="0">
                <a:solidFill>
                  <a:schemeClr val="bg1"/>
                </a:solidFill>
                <a:effectLst>
                  <a:glow rad="63500">
                    <a:schemeClr val="tx1">
                      <a:alpha val="40000"/>
                    </a:schemeClr>
                  </a:glow>
                </a:effectLst>
                <a:latin typeface="Yu Gothic UI" panose="020B0400000000000000" pitchFamily="34" charset="-128"/>
                <a:ea typeface="Yu Gothic UI" panose="020B0400000000000000" pitchFamily="34" charset="-128"/>
              </a:rPr>
              <a:t>诚实是如此孤独的字
</a:t>
            </a:r>
            <a:r>
              <a:rPr lang="en-US" altLang="zh-TW" sz="2800" b="1" dirty="0">
                <a:solidFill>
                  <a:srgbClr val="FFFF00"/>
                </a:solidFill>
                <a:effectLst>
                  <a:glow rad="63500">
                    <a:schemeClr val="tx1">
                      <a:alpha val="40000"/>
                    </a:schemeClr>
                  </a:glow>
                </a:effectLst>
                <a:latin typeface="Yu Gothic UI" panose="020B0400000000000000" pitchFamily="34" charset="-128"/>
                <a:ea typeface="Yu Gothic UI" panose="020B0400000000000000" pitchFamily="34" charset="-128"/>
              </a:rPr>
              <a:t>Everyone is so untrue</a:t>
            </a:r>
          </a:p>
          <a:p>
            <a:pPr algn="ctr"/>
            <a:r>
              <a:rPr lang="zh-TW" altLang="en-US" sz="2800" b="1" dirty="0">
                <a:solidFill>
                  <a:schemeClr val="bg1"/>
                </a:solidFill>
                <a:effectLst>
                  <a:glow rad="63500">
                    <a:schemeClr val="tx1">
                      <a:alpha val="40000"/>
                    </a:schemeClr>
                  </a:glow>
                </a:effectLst>
                <a:latin typeface="Yu Gothic UI" panose="020B0400000000000000" pitchFamily="34" charset="-128"/>
                <a:ea typeface="Yu Gothic UI" panose="020B0400000000000000" pitchFamily="34" charset="-128"/>
              </a:rPr>
              <a:t>每个人都不真实
</a:t>
            </a:r>
            <a:r>
              <a:rPr lang="en-US" altLang="zh-TW" sz="2800" b="1" dirty="0">
                <a:solidFill>
                  <a:srgbClr val="FFFF00"/>
                </a:solidFill>
                <a:effectLst>
                  <a:glow rad="63500">
                    <a:schemeClr val="tx1">
                      <a:alpha val="40000"/>
                    </a:schemeClr>
                  </a:glow>
                </a:effectLst>
                <a:latin typeface="Yu Gothic UI" panose="020B0400000000000000" pitchFamily="34" charset="-128"/>
                <a:ea typeface="Yu Gothic UI" panose="020B0400000000000000" pitchFamily="34" charset="-128"/>
              </a:rPr>
              <a:t>Honesty is hardly ever heard</a:t>
            </a:r>
          </a:p>
          <a:p>
            <a:pPr algn="ctr"/>
            <a:r>
              <a:rPr lang="zh-TW" altLang="en-US" sz="2800" b="1" dirty="0">
                <a:solidFill>
                  <a:schemeClr val="bg1"/>
                </a:solidFill>
                <a:effectLst>
                  <a:glow rad="63500">
                    <a:schemeClr val="tx1">
                      <a:alpha val="40000"/>
                    </a:schemeClr>
                  </a:glow>
                </a:effectLst>
                <a:latin typeface="Yu Gothic UI" panose="020B0400000000000000" pitchFamily="34" charset="-128"/>
                <a:ea typeface="Yu Gothic UI" panose="020B0400000000000000" pitchFamily="34" charset="-128"/>
              </a:rPr>
              <a:t>诚实很久不曾听闻了
</a:t>
            </a:r>
            <a:r>
              <a:rPr lang="en-US" altLang="zh-TW" sz="2800" b="1" dirty="0">
                <a:solidFill>
                  <a:srgbClr val="FFFF00"/>
                </a:solidFill>
                <a:effectLst>
                  <a:glow rad="63500">
                    <a:schemeClr val="tx1">
                      <a:alpha val="40000"/>
                    </a:schemeClr>
                  </a:glow>
                </a:effectLst>
                <a:latin typeface="Yu Gothic UI" panose="020B0400000000000000" pitchFamily="34" charset="-128"/>
                <a:ea typeface="Yu Gothic UI" panose="020B0400000000000000" pitchFamily="34" charset="-128"/>
              </a:rPr>
              <a:t>And mostly what I need from you</a:t>
            </a:r>
          </a:p>
          <a:p>
            <a:pPr algn="ctr"/>
            <a:r>
              <a:rPr lang="zh-TW" altLang="en-US" sz="2800" b="1" dirty="0">
                <a:solidFill>
                  <a:schemeClr val="bg1"/>
                </a:solidFill>
                <a:effectLst>
                  <a:glow rad="63500">
                    <a:schemeClr val="tx1">
                      <a:alpha val="40000"/>
                    </a:schemeClr>
                  </a:glow>
                </a:effectLst>
                <a:latin typeface="Yu Gothic UI" panose="020B0400000000000000" pitchFamily="34" charset="-128"/>
                <a:ea typeface="Yu Gothic UI" panose="020B0400000000000000" pitchFamily="34" charset="-128"/>
              </a:rPr>
              <a:t>我希望从你身上得到的</a:t>
            </a:r>
          </a:p>
        </p:txBody>
      </p:sp>
    </p:spTree>
    <p:extLst>
      <p:ext uri="{BB962C8B-B14F-4D97-AF65-F5344CB8AC3E}">
        <p14:creationId xmlns:p14="http://schemas.microsoft.com/office/powerpoint/2010/main" val="12638117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nature, sunset, cloud, night sky&#10;&#10;Description automatically generated">
            <a:extLst>
              <a:ext uri="{FF2B5EF4-FFF2-40B4-BE49-F238E27FC236}">
                <a16:creationId xmlns:a16="http://schemas.microsoft.com/office/drawing/2014/main" id="{5340CCD0-4622-DCF2-6F30-5AC0576B1D21}"/>
              </a:ext>
            </a:extLst>
          </p:cNvPr>
          <p:cNvPicPr>
            <a:picLocks noChangeAspect="1"/>
          </p:cNvPicPr>
          <p:nvPr/>
        </p:nvPicPr>
        <p:blipFill rotWithShape="1">
          <a:blip r:embed="rId2">
            <a:grayscl/>
            <a:extLst>
              <a:ext uri="{BEBA8EAE-BF5A-486C-A8C5-ECC9F3942E4B}">
                <a14:imgProps xmlns:a14="http://schemas.microsoft.com/office/drawing/2010/main">
                  <a14:imgLayer r:embed="rId3">
                    <a14:imgEffect>
                      <a14:sharpenSoften amount="-50000"/>
                    </a14:imgEffect>
                    <a14:imgEffect>
                      <a14:colorTemperature colorTemp="4700"/>
                    </a14:imgEffect>
                    <a14:imgEffect>
                      <a14:saturation sat="400000"/>
                    </a14:imgEffect>
                  </a14:imgLayer>
                </a14:imgProps>
              </a:ext>
            </a:extLst>
          </a:blip>
          <a:srcRect t="20234" b="5351"/>
          <a:stretch/>
        </p:blipFill>
        <p:spPr>
          <a:xfrm>
            <a:off x="0" y="0"/>
            <a:ext cx="12192000" cy="6858000"/>
          </a:xfrm>
          <a:prstGeom prst="rect">
            <a:avLst/>
          </a:prstGeom>
        </p:spPr>
      </p:pic>
      <p:sp>
        <p:nvSpPr>
          <p:cNvPr id="6" name="TextBox 5">
            <a:extLst>
              <a:ext uri="{FF2B5EF4-FFF2-40B4-BE49-F238E27FC236}">
                <a16:creationId xmlns:a16="http://schemas.microsoft.com/office/drawing/2014/main" id="{7BDC8B48-2F9A-0DE5-B48F-CDECCB3C0FA5}"/>
              </a:ext>
            </a:extLst>
          </p:cNvPr>
          <p:cNvSpPr txBox="1"/>
          <p:nvPr/>
        </p:nvSpPr>
        <p:spPr>
          <a:xfrm>
            <a:off x="1813172" y="1113597"/>
            <a:ext cx="9012403" cy="3539430"/>
          </a:xfrm>
          <a:prstGeom prst="rect">
            <a:avLst/>
          </a:prstGeom>
          <a:noFill/>
        </p:spPr>
        <p:txBody>
          <a:bodyPr wrap="none" rtlCol="0">
            <a:spAutoFit/>
          </a:bodyPr>
          <a:lstStyle/>
          <a:p>
            <a:pPr algn="ctr"/>
            <a:r>
              <a:rPr lang="en-US" altLang="zh-TW" sz="2800" b="1" dirty="0">
                <a:solidFill>
                  <a:srgbClr val="FFFF00"/>
                </a:solidFill>
                <a:effectLst>
                  <a:glow rad="63500">
                    <a:schemeClr val="tx1">
                      <a:alpha val="40000"/>
                    </a:schemeClr>
                  </a:glow>
                </a:effectLst>
                <a:latin typeface="Yu Gothic UI" panose="020B0400000000000000" pitchFamily="34" charset="-128"/>
                <a:ea typeface="Yu Gothic UI" panose="020B0400000000000000" pitchFamily="34" charset="-128"/>
              </a:rPr>
              <a:t>I can </a:t>
            </a:r>
            <a:r>
              <a:rPr lang="en-US" altLang="zh-TW" sz="2800" b="1" dirty="0" err="1">
                <a:solidFill>
                  <a:srgbClr val="FFFF00"/>
                </a:solidFill>
                <a:effectLst>
                  <a:glow rad="63500">
                    <a:schemeClr val="tx1">
                      <a:alpha val="40000"/>
                    </a:schemeClr>
                  </a:glow>
                </a:effectLst>
                <a:latin typeface="Yu Gothic UI" panose="020B0400000000000000" pitchFamily="34" charset="-128"/>
                <a:ea typeface="Yu Gothic UI" panose="020B0400000000000000" pitchFamily="34" charset="-128"/>
              </a:rPr>
              <a:t>alwys</a:t>
            </a:r>
            <a:r>
              <a:rPr lang="en-US" altLang="zh-TW" sz="2800" b="1" dirty="0">
                <a:solidFill>
                  <a:srgbClr val="FFFF00"/>
                </a:solidFill>
                <a:effectLst>
                  <a:glow rad="63500">
                    <a:schemeClr val="tx1">
                      <a:alpha val="40000"/>
                    </a:schemeClr>
                  </a:glow>
                </a:effectLst>
                <a:latin typeface="Yu Gothic UI" panose="020B0400000000000000" pitchFamily="34" charset="-128"/>
                <a:ea typeface="Yu Gothic UI" panose="020B0400000000000000" pitchFamily="34" charset="-128"/>
              </a:rPr>
              <a:t> find someone to say they sympathize</a:t>
            </a:r>
          </a:p>
          <a:p>
            <a:pPr algn="ctr"/>
            <a:r>
              <a:rPr lang="zh-TW" altLang="en-US" sz="2800" b="1" dirty="0">
                <a:solidFill>
                  <a:schemeClr val="bg1"/>
                </a:solidFill>
                <a:effectLst>
                  <a:glow rad="63500">
                    <a:schemeClr val="tx1">
                      <a:alpha val="40000"/>
                    </a:schemeClr>
                  </a:glow>
                </a:effectLst>
                <a:latin typeface="Yu Gothic UI" panose="020B0400000000000000" pitchFamily="34" charset="-128"/>
                <a:ea typeface="Yu Gothic UI" panose="020B0400000000000000" pitchFamily="34" charset="-128"/>
              </a:rPr>
              <a:t>我总是会遇到某些人说同情我
</a:t>
            </a:r>
            <a:r>
              <a:rPr lang="en-US" altLang="zh-TW" sz="2800" b="1" dirty="0">
                <a:solidFill>
                  <a:srgbClr val="FFFF00"/>
                </a:solidFill>
                <a:effectLst>
                  <a:glow rad="63500">
                    <a:schemeClr val="tx1">
                      <a:alpha val="40000"/>
                    </a:schemeClr>
                  </a:glow>
                </a:effectLst>
                <a:latin typeface="Yu Gothic UI" panose="020B0400000000000000" pitchFamily="34" charset="-128"/>
                <a:ea typeface="Yu Gothic UI" panose="020B0400000000000000" pitchFamily="34" charset="-128"/>
              </a:rPr>
              <a:t>If I wear my heart out on my sleeve</a:t>
            </a:r>
          </a:p>
          <a:p>
            <a:pPr algn="ctr"/>
            <a:r>
              <a:rPr lang="zh-TW" altLang="en-US" sz="2800" b="1" dirty="0">
                <a:solidFill>
                  <a:schemeClr val="bg1"/>
                </a:solidFill>
                <a:effectLst>
                  <a:glow rad="63500">
                    <a:schemeClr val="tx1">
                      <a:alpha val="40000"/>
                    </a:schemeClr>
                  </a:glow>
                </a:effectLst>
                <a:latin typeface="Yu Gothic UI" panose="020B0400000000000000" pitchFamily="34" charset="-128"/>
                <a:ea typeface="Yu Gothic UI" panose="020B0400000000000000" pitchFamily="34" charset="-128"/>
              </a:rPr>
              <a:t>如果我以真情表白
</a:t>
            </a:r>
            <a:r>
              <a:rPr lang="en-US" altLang="zh-TW" sz="2800" b="1" dirty="0">
                <a:solidFill>
                  <a:srgbClr val="FFFF00"/>
                </a:solidFill>
                <a:effectLst>
                  <a:glow rad="63500">
                    <a:schemeClr val="tx1">
                      <a:alpha val="40000"/>
                    </a:schemeClr>
                  </a:glow>
                </a:effectLst>
                <a:latin typeface="Yu Gothic UI" panose="020B0400000000000000" pitchFamily="34" charset="-128"/>
                <a:ea typeface="Yu Gothic UI" panose="020B0400000000000000" pitchFamily="34" charset="-128"/>
              </a:rPr>
              <a:t>But I don't want some pretty face to tell me pretty lies</a:t>
            </a:r>
          </a:p>
          <a:p>
            <a:pPr algn="ctr"/>
            <a:r>
              <a:rPr lang="zh-TW" altLang="en-US" sz="2800" b="1" dirty="0">
                <a:solidFill>
                  <a:schemeClr val="bg1"/>
                </a:solidFill>
                <a:effectLst>
                  <a:glow rad="63500">
                    <a:schemeClr val="tx1">
                      <a:alpha val="40000"/>
                    </a:schemeClr>
                  </a:glow>
                </a:effectLst>
                <a:latin typeface="Yu Gothic UI" panose="020B0400000000000000" pitchFamily="34" charset="-128"/>
                <a:ea typeface="Yu Gothic UI" panose="020B0400000000000000" pitchFamily="34" charset="-128"/>
              </a:rPr>
              <a:t>我不要美丽的脸，说着美丽的谎言
</a:t>
            </a:r>
            <a:r>
              <a:rPr lang="en-US" altLang="zh-TW" sz="2800" b="1" dirty="0">
                <a:solidFill>
                  <a:srgbClr val="FFFF00"/>
                </a:solidFill>
                <a:effectLst>
                  <a:glow rad="63500">
                    <a:schemeClr val="tx1">
                      <a:alpha val="40000"/>
                    </a:schemeClr>
                  </a:glow>
                </a:effectLst>
                <a:latin typeface="Yu Gothic UI" panose="020B0400000000000000" pitchFamily="34" charset="-128"/>
                <a:ea typeface="Yu Gothic UI" panose="020B0400000000000000" pitchFamily="34" charset="-128"/>
              </a:rPr>
              <a:t>All I want is someone to believe</a:t>
            </a:r>
          </a:p>
          <a:p>
            <a:pPr algn="ctr"/>
            <a:r>
              <a:rPr lang="zh-TW" altLang="en-US" sz="2800" b="1" dirty="0">
                <a:solidFill>
                  <a:schemeClr val="bg1"/>
                </a:solidFill>
                <a:effectLst>
                  <a:glow rad="63500">
                    <a:schemeClr val="tx1">
                      <a:alpha val="40000"/>
                    </a:schemeClr>
                  </a:glow>
                </a:effectLst>
                <a:latin typeface="Yu Gothic UI" panose="020B0400000000000000" pitchFamily="34" charset="-128"/>
                <a:ea typeface="Yu Gothic UI" panose="020B0400000000000000" pitchFamily="34" charset="-128"/>
              </a:rPr>
              <a:t>我要的是可以信任的人</a:t>
            </a:r>
          </a:p>
        </p:txBody>
      </p:sp>
    </p:spTree>
    <p:extLst>
      <p:ext uri="{BB962C8B-B14F-4D97-AF65-F5344CB8AC3E}">
        <p14:creationId xmlns:p14="http://schemas.microsoft.com/office/powerpoint/2010/main" val="36058147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nature, sunset, cloud, night sky&#10;&#10;Description automatically generated">
            <a:extLst>
              <a:ext uri="{FF2B5EF4-FFF2-40B4-BE49-F238E27FC236}">
                <a16:creationId xmlns:a16="http://schemas.microsoft.com/office/drawing/2014/main" id="{5340CCD0-4622-DCF2-6F30-5AC0576B1D21}"/>
              </a:ext>
            </a:extLst>
          </p:cNvPr>
          <p:cNvPicPr>
            <a:picLocks noChangeAspect="1"/>
          </p:cNvPicPr>
          <p:nvPr/>
        </p:nvPicPr>
        <p:blipFill rotWithShape="1">
          <a:blip r:embed="rId2">
            <a:grayscl/>
            <a:extLst>
              <a:ext uri="{BEBA8EAE-BF5A-486C-A8C5-ECC9F3942E4B}">
                <a14:imgProps xmlns:a14="http://schemas.microsoft.com/office/drawing/2010/main">
                  <a14:imgLayer r:embed="rId3">
                    <a14:imgEffect>
                      <a14:sharpenSoften amount="-50000"/>
                    </a14:imgEffect>
                    <a14:imgEffect>
                      <a14:colorTemperature colorTemp="4700"/>
                    </a14:imgEffect>
                    <a14:imgEffect>
                      <a14:saturation sat="400000"/>
                    </a14:imgEffect>
                  </a14:imgLayer>
                </a14:imgProps>
              </a:ext>
            </a:extLst>
          </a:blip>
          <a:srcRect t="20234" b="5351"/>
          <a:stretch/>
        </p:blipFill>
        <p:spPr>
          <a:xfrm>
            <a:off x="0" y="0"/>
            <a:ext cx="12192000" cy="6858000"/>
          </a:xfrm>
          <a:prstGeom prst="rect">
            <a:avLst/>
          </a:prstGeom>
        </p:spPr>
      </p:pic>
      <p:sp>
        <p:nvSpPr>
          <p:cNvPr id="6" name="TextBox 5">
            <a:extLst>
              <a:ext uri="{FF2B5EF4-FFF2-40B4-BE49-F238E27FC236}">
                <a16:creationId xmlns:a16="http://schemas.microsoft.com/office/drawing/2014/main" id="{7BDC8B48-2F9A-0DE5-B48F-CDECCB3C0FA5}"/>
              </a:ext>
            </a:extLst>
          </p:cNvPr>
          <p:cNvSpPr txBox="1"/>
          <p:nvPr/>
        </p:nvSpPr>
        <p:spPr>
          <a:xfrm>
            <a:off x="2671580" y="1113597"/>
            <a:ext cx="7295587" cy="3539430"/>
          </a:xfrm>
          <a:prstGeom prst="rect">
            <a:avLst/>
          </a:prstGeom>
          <a:noFill/>
        </p:spPr>
        <p:txBody>
          <a:bodyPr wrap="none" rtlCol="0">
            <a:spAutoFit/>
          </a:bodyPr>
          <a:lstStyle/>
          <a:p>
            <a:pPr algn="ctr"/>
            <a:r>
              <a:rPr lang="en-US" altLang="zh-TW" sz="2800" b="1" dirty="0">
                <a:solidFill>
                  <a:srgbClr val="FFFF00"/>
                </a:solidFill>
                <a:effectLst>
                  <a:glow rad="63500">
                    <a:schemeClr val="tx1">
                      <a:alpha val="40000"/>
                    </a:schemeClr>
                  </a:glow>
                </a:effectLst>
                <a:latin typeface="Yu Gothic UI" panose="020B0400000000000000" pitchFamily="34" charset="-128"/>
                <a:ea typeface="Yu Gothic UI" panose="020B0400000000000000" pitchFamily="34" charset="-128"/>
              </a:rPr>
              <a:t>I can find a lover
</a:t>
            </a:r>
            <a:r>
              <a:rPr lang="zh-TW" altLang="en-US" sz="2800" b="1" dirty="0">
                <a:solidFill>
                  <a:schemeClr val="bg1"/>
                </a:solidFill>
                <a:effectLst>
                  <a:glow rad="63500">
                    <a:schemeClr val="tx1">
                      <a:alpha val="40000"/>
                    </a:schemeClr>
                  </a:glow>
                </a:effectLst>
                <a:latin typeface="Yu Gothic UI" panose="020B0400000000000000" pitchFamily="34" charset="-128"/>
                <a:ea typeface="Yu Gothic UI" panose="020B0400000000000000" pitchFamily="34" charset="-128"/>
              </a:rPr>
              <a:t>我可以找到情人</a:t>
            </a:r>
            <a:r>
              <a:rPr lang="zh-TW" altLang="en-US" sz="2800" b="1" dirty="0">
                <a:solidFill>
                  <a:srgbClr val="FFFF00"/>
                </a:solidFill>
                <a:effectLst>
                  <a:glow rad="63500">
                    <a:schemeClr val="tx1">
                      <a:alpha val="40000"/>
                    </a:schemeClr>
                  </a:glow>
                </a:effectLst>
                <a:latin typeface="Yu Gothic UI" panose="020B0400000000000000" pitchFamily="34" charset="-128"/>
                <a:ea typeface="Yu Gothic UI" panose="020B0400000000000000" pitchFamily="34" charset="-128"/>
              </a:rPr>
              <a:t>
</a:t>
            </a:r>
            <a:r>
              <a:rPr lang="en-US" altLang="zh-TW" sz="2800" b="1" dirty="0">
                <a:solidFill>
                  <a:srgbClr val="FFFF00"/>
                </a:solidFill>
                <a:effectLst>
                  <a:glow rad="63500">
                    <a:schemeClr val="tx1">
                      <a:alpha val="40000"/>
                    </a:schemeClr>
                  </a:glow>
                </a:effectLst>
                <a:latin typeface="Yu Gothic UI" panose="020B0400000000000000" pitchFamily="34" charset="-128"/>
                <a:ea typeface="Yu Gothic UI" panose="020B0400000000000000" pitchFamily="34" charset="-128"/>
              </a:rPr>
              <a:t>I can find a friend
</a:t>
            </a:r>
            <a:r>
              <a:rPr lang="zh-TW" altLang="en-US" sz="2800" b="1" dirty="0">
                <a:solidFill>
                  <a:schemeClr val="bg1"/>
                </a:solidFill>
                <a:effectLst>
                  <a:glow rad="63500">
                    <a:schemeClr val="tx1">
                      <a:alpha val="40000"/>
                    </a:schemeClr>
                  </a:glow>
                </a:effectLst>
                <a:latin typeface="Yu Gothic UI" panose="020B0400000000000000" pitchFamily="34" charset="-128"/>
                <a:ea typeface="Yu Gothic UI" panose="020B0400000000000000" pitchFamily="34" charset="-128"/>
              </a:rPr>
              <a:t>我可以找到朋友</a:t>
            </a:r>
            <a:r>
              <a:rPr lang="zh-TW" altLang="en-US" sz="2800" b="1" dirty="0">
                <a:solidFill>
                  <a:srgbClr val="FFFF00"/>
                </a:solidFill>
                <a:effectLst>
                  <a:glow rad="63500">
                    <a:schemeClr val="tx1">
                      <a:alpha val="40000"/>
                    </a:schemeClr>
                  </a:glow>
                </a:effectLst>
                <a:latin typeface="Yu Gothic UI" panose="020B0400000000000000" pitchFamily="34" charset="-128"/>
                <a:ea typeface="Yu Gothic UI" panose="020B0400000000000000" pitchFamily="34" charset="-128"/>
              </a:rPr>
              <a:t>
</a:t>
            </a:r>
            <a:r>
              <a:rPr lang="en-US" altLang="zh-TW" sz="2800" b="1" dirty="0">
                <a:solidFill>
                  <a:srgbClr val="FFFF00"/>
                </a:solidFill>
                <a:effectLst>
                  <a:glow rad="63500">
                    <a:schemeClr val="tx1">
                      <a:alpha val="40000"/>
                    </a:schemeClr>
                  </a:glow>
                </a:effectLst>
                <a:latin typeface="Yu Gothic UI" panose="020B0400000000000000" pitchFamily="34" charset="-128"/>
                <a:ea typeface="Yu Gothic UI" panose="020B0400000000000000" pitchFamily="34" charset="-128"/>
              </a:rPr>
              <a:t>I can have security until the bitter end
</a:t>
            </a:r>
            <a:r>
              <a:rPr lang="zh-TW" altLang="en-US" sz="2800" b="1" dirty="0">
                <a:solidFill>
                  <a:schemeClr val="bg1"/>
                </a:solidFill>
                <a:effectLst>
                  <a:glow rad="63500">
                    <a:schemeClr val="tx1">
                      <a:alpha val="40000"/>
                    </a:schemeClr>
                  </a:glow>
                </a:effectLst>
                <a:latin typeface="Yu Gothic UI" panose="020B0400000000000000" pitchFamily="34" charset="-128"/>
                <a:ea typeface="Yu Gothic UI" panose="020B0400000000000000" pitchFamily="34" charset="-128"/>
              </a:rPr>
              <a:t>我要安全直到所有悲情的结束</a:t>
            </a:r>
            <a:r>
              <a:rPr lang="zh-TW" altLang="en-US" sz="2800" b="1" dirty="0">
                <a:solidFill>
                  <a:srgbClr val="FFFF00"/>
                </a:solidFill>
                <a:effectLst>
                  <a:glow rad="63500">
                    <a:schemeClr val="tx1">
                      <a:alpha val="40000"/>
                    </a:schemeClr>
                  </a:glow>
                </a:effectLst>
                <a:latin typeface="Yu Gothic UI" panose="020B0400000000000000" pitchFamily="34" charset="-128"/>
                <a:ea typeface="Yu Gothic UI" panose="020B0400000000000000" pitchFamily="34" charset="-128"/>
              </a:rPr>
              <a:t>
</a:t>
            </a:r>
            <a:r>
              <a:rPr lang="en-US" altLang="zh-TW" sz="2800" b="1" dirty="0">
                <a:solidFill>
                  <a:srgbClr val="FFFF00"/>
                </a:solidFill>
                <a:effectLst>
                  <a:glow rad="63500">
                    <a:schemeClr val="tx1">
                      <a:alpha val="40000"/>
                    </a:schemeClr>
                  </a:glow>
                </a:effectLst>
                <a:latin typeface="Yu Gothic UI" panose="020B0400000000000000" pitchFamily="34" charset="-128"/>
                <a:ea typeface="Yu Gothic UI" panose="020B0400000000000000" pitchFamily="34" charset="-128"/>
              </a:rPr>
              <a:t>Anyone </a:t>
            </a:r>
            <a:r>
              <a:rPr lang="en-US" altLang="zh-TW" sz="2800" b="1" dirty="0" err="1">
                <a:solidFill>
                  <a:srgbClr val="FFFF00"/>
                </a:solidFill>
                <a:effectLst>
                  <a:glow rad="63500">
                    <a:schemeClr val="tx1">
                      <a:alpha val="40000"/>
                    </a:schemeClr>
                  </a:glow>
                </a:effectLst>
                <a:latin typeface="Yu Gothic UI" panose="020B0400000000000000" pitchFamily="34" charset="-128"/>
                <a:ea typeface="Yu Gothic UI" panose="020B0400000000000000" pitchFamily="34" charset="-128"/>
              </a:rPr>
              <a:t>cn</a:t>
            </a:r>
            <a:r>
              <a:rPr lang="en-US" altLang="zh-TW" sz="2800" b="1" dirty="0">
                <a:solidFill>
                  <a:srgbClr val="FFFF00"/>
                </a:solidFill>
                <a:effectLst>
                  <a:glow rad="63500">
                    <a:schemeClr val="tx1">
                      <a:alpha val="40000"/>
                    </a:schemeClr>
                  </a:glow>
                </a:effectLst>
                <a:latin typeface="Yu Gothic UI" panose="020B0400000000000000" pitchFamily="34" charset="-128"/>
                <a:ea typeface="Yu Gothic UI" panose="020B0400000000000000" pitchFamily="34" charset="-128"/>
              </a:rPr>
              <a:t> comfort me with promises again
</a:t>
            </a:r>
            <a:r>
              <a:rPr lang="zh-TW" altLang="en-US" sz="2800" b="1" dirty="0">
                <a:solidFill>
                  <a:schemeClr val="bg1"/>
                </a:solidFill>
                <a:effectLst>
                  <a:glow rad="63500">
                    <a:schemeClr val="tx1">
                      <a:alpha val="40000"/>
                    </a:schemeClr>
                  </a:glow>
                </a:effectLst>
                <a:latin typeface="Yu Gothic UI" panose="020B0400000000000000" pitchFamily="34" charset="-128"/>
                <a:ea typeface="Yu Gothic UI" panose="020B0400000000000000" pitchFamily="34" charset="-128"/>
              </a:rPr>
              <a:t>任何人都可以用承诺来安慰我</a:t>
            </a:r>
          </a:p>
        </p:txBody>
      </p:sp>
    </p:spTree>
    <p:extLst>
      <p:ext uri="{BB962C8B-B14F-4D97-AF65-F5344CB8AC3E}">
        <p14:creationId xmlns:p14="http://schemas.microsoft.com/office/powerpoint/2010/main" val="41314611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nature, sunset, cloud, night sky&#10;&#10;Description automatically generated">
            <a:extLst>
              <a:ext uri="{FF2B5EF4-FFF2-40B4-BE49-F238E27FC236}">
                <a16:creationId xmlns:a16="http://schemas.microsoft.com/office/drawing/2014/main" id="{5340CCD0-4622-DCF2-6F30-5AC0576B1D21}"/>
              </a:ext>
            </a:extLst>
          </p:cNvPr>
          <p:cNvPicPr>
            <a:picLocks noChangeAspect="1"/>
          </p:cNvPicPr>
          <p:nvPr/>
        </p:nvPicPr>
        <p:blipFill rotWithShape="1">
          <a:blip r:embed="rId2">
            <a:grayscl/>
            <a:extLst>
              <a:ext uri="{BEBA8EAE-BF5A-486C-A8C5-ECC9F3942E4B}">
                <a14:imgProps xmlns:a14="http://schemas.microsoft.com/office/drawing/2010/main">
                  <a14:imgLayer r:embed="rId3">
                    <a14:imgEffect>
                      <a14:sharpenSoften amount="-50000"/>
                    </a14:imgEffect>
                    <a14:imgEffect>
                      <a14:colorTemperature colorTemp="4700"/>
                    </a14:imgEffect>
                    <a14:imgEffect>
                      <a14:saturation sat="400000"/>
                    </a14:imgEffect>
                  </a14:imgLayer>
                </a14:imgProps>
              </a:ext>
            </a:extLst>
          </a:blip>
          <a:srcRect t="20234" b="5351"/>
          <a:stretch/>
        </p:blipFill>
        <p:spPr>
          <a:xfrm>
            <a:off x="0" y="0"/>
            <a:ext cx="12192000" cy="6858000"/>
          </a:xfrm>
          <a:prstGeom prst="rect">
            <a:avLst/>
          </a:prstGeom>
        </p:spPr>
      </p:pic>
      <p:sp>
        <p:nvSpPr>
          <p:cNvPr id="6" name="TextBox 5">
            <a:extLst>
              <a:ext uri="{FF2B5EF4-FFF2-40B4-BE49-F238E27FC236}">
                <a16:creationId xmlns:a16="http://schemas.microsoft.com/office/drawing/2014/main" id="{7BDC8B48-2F9A-0DE5-B48F-CDECCB3C0FA5}"/>
              </a:ext>
            </a:extLst>
          </p:cNvPr>
          <p:cNvSpPr txBox="1"/>
          <p:nvPr/>
        </p:nvSpPr>
        <p:spPr>
          <a:xfrm>
            <a:off x="3495524" y="752989"/>
            <a:ext cx="5647700" cy="4401205"/>
          </a:xfrm>
          <a:prstGeom prst="rect">
            <a:avLst/>
          </a:prstGeom>
          <a:noFill/>
        </p:spPr>
        <p:txBody>
          <a:bodyPr wrap="none" rtlCol="0">
            <a:spAutoFit/>
          </a:bodyPr>
          <a:lstStyle/>
          <a:p>
            <a:pPr algn="ctr"/>
            <a:r>
              <a:rPr lang="en-US" altLang="zh-TW" sz="2800" b="1" dirty="0">
                <a:solidFill>
                  <a:srgbClr val="FFFF00"/>
                </a:solidFill>
                <a:effectLst>
                  <a:glow rad="63500">
                    <a:schemeClr val="tx1">
                      <a:alpha val="40000"/>
                    </a:schemeClr>
                  </a:glow>
                </a:effectLst>
                <a:latin typeface="Yu Gothic UI" panose="020B0400000000000000" pitchFamily="34" charset="-128"/>
                <a:ea typeface="Yu Gothic UI" panose="020B0400000000000000" pitchFamily="34" charset="-128"/>
              </a:rPr>
              <a:t>[</a:t>
            </a:r>
            <a:r>
              <a:rPr lang="zh-TW" altLang="en-US" sz="2800" b="1" dirty="0">
                <a:solidFill>
                  <a:srgbClr val="FFFF00"/>
                </a:solidFill>
                <a:effectLst>
                  <a:glow rad="63500">
                    <a:schemeClr val="tx1">
                      <a:alpha val="40000"/>
                    </a:schemeClr>
                  </a:glow>
                </a:effectLst>
                <a:latin typeface="Yu Gothic UI" panose="020B0400000000000000" pitchFamily="34" charset="-128"/>
                <a:ea typeface="Yu Gothic UI" panose="020B0400000000000000" pitchFamily="34" charset="-128"/>
              </a:rPr>
              <a:t>副歌</a:t>
            </a:r>
            <a:r>
              <a:rPr lang="en-US" altLang="zh-TW" sz="2800" b="1" dirty="0">
                <a:solidFill>
                  <a:srgbClr val="FFFF00"/>
                </a:solidFill>
                <a:effectLst>
                  <a:glow rad="63500">
                    <a:schemeClr val="tx1">
                      <a:alpha val="40000"/>
                    </a:schemeClr>
                  </a:glow>
                </a:effectLst>
                <a:latin typeface="Yu Gothic UI" panose="020B0400000000000000" pitchFamily="34" charset="-128"/>
                <a:ea typeface="Yu Gothic UI" panose="020B0400000000000000" pitchFamily="34" charset="-128"/>
              </a:rPr>
              <a:t>] </a:t>
            </a:r>
          </a:p>
          <a:p>
            <a:pPr algn="ctr"/>
            <a:endParaRPr lang="en-US" altLang="zh-TW" sz="2800" b="1" dirty="0">
              <a:solidFill>
                <a:srgbClr val="FFFF00"/>
              </a:solidFill>
              <a:effectLst>
                <a:glow rad="63500">
                  <a:schemeClr val="tx1">
                    <a:alpha val="40000"/>
                  </a:schemeClr>
                </a:glow>
              </a:effectLst>
              <a:latin typeface="Yu Gothic UI" panose="020B0400000000000000" pitchFamily="34" charset="-128"/>
              <a:ea typeface="Yu Gothic UI" panose="020B0400000000000000" pitchFamily="34" charset="-128"/>
            </a:endParaRPr>
          </a:p>
          <a:p>
            <a:pPr algn="ctr"/>
            <a:r>
              <a:rPr lang="en-US" altLang="zh-TW" sz="2800" b="1" dirty="0">
                <a:solidFill>
                  <a:srgbClr val="FFFF00"/>
                </a:solidFill>
                <a:effectLst>
                  <a:glow rad="63500">
                    <a:schemeClr val="tx1">
                      <a:alpha val="40000"/>
                    </a:schemeClr>
                  </a:glow>
                </a:effectLst>
                <a:latin typeface="Yu Gothic UI" panose="020B0400000000000000" pitchFamily="34" charset="-128"/>
                <a:ea typeface="Yu Gothic UI" panose="020B0400000000000000" pitchFamily="34" charset="-128"/>
              </a:rPr>
              <a:t>Honesty is such a lonely word
</a:t>
            </a:r>
            <a:r>
              <a:rPr lang="zh-TW" altLang="en-US" sz="2800" b="1" dirty="0">
                <a:solidFill>
                  <a:schemeClr val="bg1"/>
                </a:solidFill>
                <a:effectLst>
                  <a:glow rad="63500">
                    <a:schemeClr val="tx1">
                      <a:alpha val="40000"/>
                    </a:schemeClr>
                  </a:glow>
                </a:effectLst>
                <a:latin typeface="Yu Gothic UI" panose="020B0400000000000000" pitchFamily="34" charset="-128"/>
                <a:ea typeface="Yu Gothic UI" panose="020B0400000000000000" pitchFamily="34" charset="-128"/>
              </a:rPr>
              <a:t>诚实是如此孤独的字</a:t>
            </a:r>
            <a:r>
              <a:rPr lang="zh-TW" altLang="en-US" sz="2800" b="1" dirty="0">
                <a:solidFill>
                  <a:srgbClr val="FFFF00"/>
                </a:solidFill>
                <a:effectLst>
                  <a:glow rad="63500">
                    <a:schemeClr val="tx1">
                      <a:alpha val="40000"/>
                    </a:schemeClr>
                  </a:glow>
                </a:effectLst>
                <a:latin typeface="Yu Gothic UI" panose="020B0400000000000000" pitchFamily="34" charset="-128"/>
                <a:ea typeface="Yu Gothic UI" panose="020B0400000000000000" pitchFamily="34" charset="-128"/>
              </a:rPr>
              <a:t>
</a:t>
            </a:r>
            <a:r>
              <a:rPr lang="en-US" altLang="zh-TW" sz="2800" b="1" dirty="0">
                <a:solidFill>
                  <a:srgbClr val="FFFF00"/>
                </a:solidFill>
                <a:effectLst>
                  <a:glow rad="63500">
                    <a:schemeClr val="tx1">
                      <a:alpha val="40000"/>
                    </a:schemeClr>
                  </a:glow>
                </a:effectLst>
                <a:latin typeface="Yu Gothic UI" panose="020B0400000000000000" pitchFamily="34" charset="-128"/>
                <a:ea typeface="Yu Gothic UI" panose="020B0400000000000000" pitchFamily="34" charset="-128"/>
              </a:rPr>
              <a:t>Everyone is so untrue
</a:t>
            </a:r>
            <a:r>
              <a:rPr lang="zh-TW" altLang="en-US" sz="2800" b="1" dirty="0">
                <a:solidFill>
                  <a:schemeClr val="bg1"/>
                </a:solidFill>
                <a:effectLst>
                  <a:glow rad="63500">
                    <a:schemeClr val="tx1">
                      <a:alpha val="40000"/>
                    </a:schemeClr>
                  </a:glow>
                </a:effectLst>
                <a:latin typeface="Yu Gothic UI" panose="020B0400000000000000" pitchFamily="34" charset="-128"/>
                <a:ea typeface="Yu Gothic UI" panose="020B0400000000000000" pitchFamily="34" charset="-128"/>
              </a:rPr>
              <a:t>每个人都不真实</a:t>
            </a:r>
            <a:r>
              <a:rPr lang="zh-TW" altLang="en-US" sz="2800" b="1" dirty="0">
                <a:solidFill>
                  <a:srgbClr val="FFFF00"/>
                </a:solidFill>
                <a:effectLst>
                  <a:glow rad="63500">
                    <a:schemeClr val="tx1">
                      <a:alpha val="40000"/>
                    </a:schemeClr>
                  </a:glow>
                </a:effectLst>
                <a:latin typeface="Yu Gothic UI" panose="020B0400000000000000" pitchFamily="34" charset="-128"/>
                <a:ea typeface="Yu Gothic UI" panose="020B0400000000000000" pitchFamily="34" charset="-128"/>
              </a:rPr>
              <a:t>
</a:t>
            </a:r>
            <a:r>
              <a:rPr lang="en-US" altLang="zh-TW" sz="2800" b="1" dirty="0">
                <a:solidFill>
                  <a:srgbClr val="FFFF00"/>
                </a:solidFill>
                <a:effectLst>
                  <a:glow rad="63500">
                    <a:schemeClr val="tx1">
                      <a:alpha val="40000"/>
                    </a:schemeClr>
                  </a:glow>
                </a:effectLst>
                <a:latin typeface="Yu Gothic UI" panose="020B0400000000000000" pitchFamily="34" charset="-128"/>
                <a:ea typeface="Yu Gothic UI" panose="020B0400000000000000" pitchFamily="34" charset="-128"/>
              </a:rPr>
              <a:t>Honesty is hardly ever heard
</a:t>
            </a:r>
            <a:r>
              <a:rPr lang="zh-TW" altLang="en-US" sz="2800" b="1" dirty="0">
                <a:solidFill>
                  <a:srgbClr val="FFFF00"/>
                </a:solidFill>
                <a:effectLst>
                  <a:glow rad="63500">
                    <a:schemeClr val="tx1">
                      <a:alpha val="40000"/>
                    </a:schemeClr>
                  </a:glow>
                </a:effectLst>
                <a:latin typeface="Yu Gothic UI" panose="020B0400000000000000" pitchFamily="34" charset="-128"/>
                <a:ea typeface="Yu Gothic UI" panose="020B0400000000000000" pitchFamily="34" charset="-128"/>
              </a:rPr>
              <a:t>诚实很久不曾听闻了
</a:t>
            </a:r>
            <a:r>
              <a:rPr lang="en-US" altLang="zh-TW" sz="2800" b="1" dirty="0">
                <a:solidFill>
                  <a:srgbClr val="FFFF00"/>
                </a:solidFill>
                <a:effectLst>
                  <a:glow rad="63500">
                    <a:schemeClr val="tx1">
                      <a:alpha val="40000"/>
                    </a:schemeClr>
                  </a:glow>
                </a:effectLst>
                <a:latin typeface="Yu Gothic UI" panose="020B0400000000000000" pitchFamily="34" charset="-128"/>
                <a:ea typeface="Yu Gothic UI" panose="020B0400000000000000" pitchFamily="34" charset="-128"/>
              </a:rPr>
              <a:t>And mostly what I need from you
</a:t>
            </a:r>
            <a:r>
              <a:rPr lang="zh-TW" altLang="en-US" sz="2800" b="1" dirty="0">
                <a:solidFill>
                  <a:schemeClr val="bg1"/>
                </a:solidFill>
                <a:effectLst>
                  <a:glow rad="63500">
                    <a:schemeClr val="tx1">
                      <a:alpha val="40000"/>
                    </a:schemeClr>
                  </a:glow>
                </a:effectLst>
                <a:latin typeface="Yu Gothic UI" panose="020B0400000000000000" pitchFamily="34" charset="-128"/>
                <a:ea typeface="Yu Gothic UI" panose="020B0400000000000000" pitchFamily="34" charset="-128"/>
              </a:rPr>
              <a:t>我希望从你身上得到的</a:t>
            </a:r>
          </a:p>
        </p:txBody>
      </p:sp>
    </p:spTree>
    <p:extLst>
      <p:ext uri="{BB962C8B-B14F-4D97-AF65-F5344CB8AC3E}">
        <p14:creationId xmlns:p14="http://schemas.microsoft.com/office/powerpoint/2010/main" val="12790320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nature, sunset, cloud, night sky&#10;&#10;Description automatically generated">
            <a:extLst>
              <a:ext uri="{FF2B5EF4-FFF2-40B4-BE49-F238E27FC236}">
                <a16:creationId xmlns:a16="http://schemas.microsoft.com/office/drawing/2014/main" id="{5340CCD0-4622-DCF2-6F30-5AC0576B1D21}"/>
              </a:ext>
            </a:extLst>
          </p:cNvPr>
          <p:cNvPicPr>
            <a:picLocks noChangeAspect="1"/>
          </p:cNvPicPr>
          <p:nvPr/>
        </p:nvPicPr>
        <p:blipFill rotWithShape="1">
          <a:blip r:embed="rId2">
            <a:grayscl/>
            <a:extLst>
              <a:ext uri="{BEBA8EAE-BF5A-486C-A8C5-ECC9F3942E4B}">
                <a14:imgProps xmlns:a14="http://schemas.microsoft.com/office/drawing/2010/main">
                  <a14:imgLayer r:embed="rId3">
                    <a14:imgEffect>
                      <a14:sharpenSoften amount="-50000"/>
                    </a14:imgEffect>
                    <a14:imgEffect>
                      <a14:colorTemperature colorTemp="4700"/>
                    </a14:imgEffect>
                    <a14:imgEffect>
                      <a14:saturation sat="400000"/>
                    </a14:imgEffect>
                  </a14:imgLayer>
                </a14:imgProps>
              </a:ext>
            </a:extLst>
          </a:blip>
          <a:srcRect t="20234" b="5351"/>
          <a:stretch/>
        </p:blipFill>
        <p:spPr>
          <a:xfrm>
            <a:off x="0" y="0"/>
            <a:ext cx="12192000" cy="6858000"/>
          </a:xfrm>
          <a:prstGeom prst="rect">
            <a:avLst/>
          </a:prstGeom>
        </p:spPr>
      </p:pic>
      <p:sp>
        <p:nvSpPr>
          <p:cNvPr id="2" name="TextBox 1">
            <a:extLst>
              <a:ext uri="{FF2B5EF4-FFF2-40B4-BE49-F238E27FC236}">
                <a16:creationId xmlns:a16="http://schemas.microsoft.com/office/drawing/2014/main" id="{0DC4A8D6-F1C1-F10E-333A-645168E485CA}"/>
              </a:ext>
            </a:extLst>
          </p:cNvPr>
          <p:cNvSpPr txBox="1"/>
          <p:nvPr/>
        </p:nvSpPr>
        <p:spPr>
          <a:xfrm>
            <a:off x="1953708" y="428178"/>
            <a:ext cx="8693907" cy="6001643"/>
          </a:xfrm>
          <a:prstGeom prst="rect">
            <a:avLst/>
          </a:prstGeom>
          <a:noFill/>
        </p:spPr>
        <p:txBody>
          <a:bodyPr wrap="square" rtlCol="0">
            <a:spAutoFit/>
          </a:bodyPr>
          <a:lstStyle/>
          <a:p>
            <a:r>
              <a:rPr lang="zh-TW" altLang="en-US" sz="3200" b="1" dirty="0">
                <a:solidFill>
                  <a:srgbClr val="FFFF00"/>
                </a:solidFill>
                <a:effectLst>
                  <a:glow rad="63500">
                    <a:schemeClr val="tx1">
                      <a:alpha val="40000"/>
                    </a:schemeClr>
                  </a:glow>
                </a:effectLst>
                <a:latin typeface="Yu Gothic UI" panose="020B0400000000000000" pitchFamily="34" charset="-128"/>
                <a:ea typeface="Yu Gothic UI" panose="020B0400000000000000" pitchFamily="34" charset="-128"/>
              </a:rPr>
              <a:t>以西結書 </a:t>
            </a:r>
            <a:r>
              <a:rPr lang="en-US" altLang="zh-TW" sz="3200" b="1" dirty="0">
                <a:solidFill>
                  <a:schemeClr val="bg1"/>
                </a:solidFill>
                <a:effectLst>
                  <a:glow rad="63500">
                    <a:schemeClr val="tx1">
                      <a:alpha val="40000"/>
                    </a:schemeClr>
                  </a:glow>
                </a:effectLst>
                <a:latin typeface="Yu Gothic UI" panose="020B0400000000000000" pitchFamily="34" charset="-128"/>
                <a:ea typeface="Yu Gothic UI" panose="020B0400000000000000" pitchFamily="34" charset="-128"/>
              </a:rPr>
              <a:t>Ezekiel 3:20~21</a:t>
            </a:r>
          </a:p>
          <a:p>
            <a:r>
              <a:rPr lang="en-US" altLang="zh-TW" sz="3200" b="1" dirty="0">
                <a:solidFill>
                  <a:srgbClr val="FFFF00"/>
                </a:solidFill>
                <a:effectLst>
                  <a:glow rad="63500">
                    <a:schemeClr val="tx1">
                      <a:alpha val="40000"/>
                    </a:schemeClr>
                  </a:glow>
                </a:effectLst>
                <a:latin typeface="Yu Gothic UI" panose="020B0400000000000000" pitchFamily="34" charset="-128"/>
                <a:ea typeface="Yu Gothic UI" panose="020B0400000000000000" pitchFamily="34" charset="-128"/>
              </a:rPr>
              <a:t>20 </a:t>
            </a:r>
            <a:r>
              <a:rPr lang="zh-TW" altLang="en-US" sz="3200" b="1" dirty="0">
                <a:solidFill>
                  <a:srgbClr val="FFFF00"/>
                </a:solidFill>
                <a:effectLst>
                  <a:glow rad="63500">
                    <a:schemeClr val="tx1">
                      <a:alpha val="40000"/>
                    </a:schemeClr>
                  </a:glow>
                </a:effectLst>
                <a:latin typeface="Yu Gothic UI" panose="020B0400000000000000" pitchFamily="34" charset="-128"/>
                <a:ea typeface="Yu Gothic UI" panose="020B0400000000000000" pitchFamily="34" charset="-128"/>
              </a:rPr>
              <a:t>再者，义人何时离义而犯罪，我将绊脚石放在他面前，他就必死。因你没有警戒他，他必死在罪中，他素来所行的义不被记念。我却要向你讨他丧命的罪。</a:t>
            </a:r>
            <a:endParaRPr lang="en-US" altLang="zh-TW" sz="3200" b="1" dirty="0">
              <a:solidFill>
                <a:srgbClr val="FFFF00"/>
              </a:solidFill>
              <a:effectLst>
                <a:glow rad="63500">
                  <a:schemeClr val="tx1">
                    <a:alpha val="40000"/>
                  </a:schemeClr>
                </a:glow>
              </a:effectLst>
              <a:latin typeface="Yu Gothic UI" panose="020B0400000000000000" pitchFamily="34" charset="-128"/>
              <a:ea typeface="Yu Gothic UI" panose="020B0400000000000000" pitchFamily="34" charset="-128"/>
            </a:endParaRPr>
          </a:p>
          <a:p>
            <a:r>
              <a:rPr lang="en-US" altLang="zh-TW" sz="3200" b="1" dirty="0">
                <a:solidFill>
                  <a:schemeClr val="bg1"/>
                </a:solidFill>
                <a:effectLst>
                  <a:glow rad="63500">
                    <a:schemeClr val="tx1">
                      <a:alpha val="40000"/>
                    </a:schemeClr>
                  </a:glow>
                </a:effectLst>
                <a:latin typeface="Yu Gothic UI" panose="020B0400000000000000" pitchFamily="34" charset="-128"/>
                <a:ea typeface="Yu Gothic UI" panose="020B0400000000000000" pitchFamily="34" charset="-128"/>
              </a:rPr>
              <a:t>20 “Again, when a righteous person turns from their righteousness and does evil, and I put a stumbling block before them, they will die. Since you did not warn them, they will die for their sin. The righteous things that person did will not be remembered, and I will hold you accountable for their blood. </a:t>
            </a:r>
            <a:endParaRPr lang="zh-TW" altLang="en-US" sz="3200" b="1" dirty="0">
              <a:solidFill>
                <a:srgbClr val="FFFF00"/>
              </a:solidFill>
              <a:effectLst>
                <a:glow rad="63500">
                  <a:schemeClr val="tx1">
                    <a:alpha val="40000"/>
                  </a:schemeClr>
                </a:glow>
              </a:effectLst>
              <a:latin typeface="Yu Gothic UI" panose="020B0400000000000000" pitchFamily="34" charset="-128"/>
              <a:ea typeface="Yu Gothic UI" panose="020B0400000000000000" pitchFamily="34" charset="-128"/>
            </a:endParaRPr>
          </a:p>
        </p:txBody>
      </p:sp>
    </p:spTree>
    <p:extLst>
      <p:ext uri="{BB962C8B-B14F-4D97-AF65-F5344CB8AC3E}">
        <p14:creationId xmlns:p14="http://schemas.microsoft.com/office/powerpoint/2010/main" val="15866773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nature, sunset, cloud, night sky&#10;&#10;Description automatically generated">
            <a:extLst>
              <a:ext uri="{FF2B5EF4-FFF2-40B4-BE49-F238E27FC236}">
                <a16:creationId xmlns:a16="http://schemas.microsoft.com/office/drawing/2014/main" id="{5340CCD0-4622-DCF2-6F30-5AC0576B1D21}"/>
              </a:ext>
            </a:extLst>
          </p:cNvPr>
          <p:cNvPicPr>
            <a:picLocks noChangeAspect="1"/>
          </p:cNvPicPr>
          <p:nvPr/>
        </p:nvPicPr>
        <p:blipFill rotWithShape="1">
          <a:blip r:embed="rId2">
            <a:grayscl/>
            <a:extLst>
              <a:ext uri="{BEBA8EAE-BF5A-486C-A8C5-ECC9F3942E4B}">
                <a14:imgProps xmlns:a14="http://schemas.microsoft.com/office/drawing/2010/main">
                  <a14:imgLayer r:embed="rId3">
                    <a14:imgEffect>
                      <a14:sharpenSoften amount="-50000"/>
                    </a14:imgEffect>
                    <a14:imgEffect>
                      <a14:colorTemperature colorTemp="4700"/>
                    </a14:imgEffect>
                    <a14:imgEffect>
                      <a14:saturation sat="400000"/>
                    </a14:imgEffect>
                  </a14:imgLayer>
                </a14:imgProps>
              </a:ext>
            </a:extLst>
          </a:blip>
          <a:srcRect t="20234" b="5351"/>
          <a:stretch/>
        </p:blipFill>
        <p:spPr>
          <a:xfrm>
            <a:off x="0" y="0"/>
            <a:ext cx="12192000" cy="6858000"/>
          </a:xfrm>
          <a:prstGeom prst="rect">
            <a:avLst/>
          </a:prstGeom>
        </p:spPr>
      </p:pic>
      <p:sp>
        <p:nvSpPr>
          <p:cNvPr id="2" name="TextBox 1">
            <a:extLst>
              <a:ext uri="{FF2B5EF4-FFF2-40B4-BE49-F238E27FC236}">
                <a16:creationId xmlns:a16="http://schemas.microsoft.com/office/drawing/2014/main" id="{0DC4A8D6-F1C1-F10E-333A-645168E485CA}"/>
              </a:ext>
            </a:extLst>
          </p:cNvPr>
          <p:cNvSpPr txBox="1"/>
          <p:nvPr/>
        </p:nvSpPr>
        <p:spPr>
          <a:xfrm>
            <a:off x="2005223" y="674400"/>
            <a:ext cx="8693907" cy="3046988"/>
          </a:xfrm>
          <a:prstGeom prst="rect">
            <a:avLst/>
          </a:prstGeom>
          <a:noFill/>
        </p:spPr>
        <p:txBody>
          <a:bodyPr wrap="square" rtlCol="0">
            <a:spAutoFit/>
          </a:bodyPr>
          <a:lstStyle/>
          <a:p>
            <a:r>
              <a:rPr lang="en-US" altLang="zh-TW" sz="3200" b="1" dirty="0">
                <a:solidFill>
                  <a:srgbClr val="FFFF00"/>
                </a:solidFill>
                <a:effectLst>
                  <a:glow rad="63500">
                    <a:schemeClr val="tx1">
                      <a:alpha val="40000"/>
                    </a:schemeClr>
                  </a:glow>
                </a:effectLst>
                <a:latin typeface="Yu Gothic UI" panose="020B0400000000000000" pitchFamily="34" charset="-128"/>
                <a:ea typeface="Yu Gothic UI" panose="020B0400000000000000" pitchFamily="34" charset="-128"/>
              </a:rPr>
              <a:t>21 </a:t>
            </a:r>
            <a:r>
              <a:rPr lang="zh-TW" altLang="en-US" sz="3200" b="1" dirty="0">
                <a:solidFill>
                  <a:srgbClr val="FFFF00"/>
                </a:solidFill>
                <a:effectLst>
                  <a:glow rad="63500">
                    <a:schemeClr val="tx1">
                      <a:alpha val="40000"/>
                    </a:schemeClr>
                  </a:glow>
                </a:effectLst>
                <a:latin typeface="Yu Gothic UI" panose="020B0400000000000000" pitchFamily="34" charset="-128"/>
                <a:ea typeface="Yu Gothic UI" panose="020B0400000000000000" pitchFamily="34" charset="-128"/>
              </a:rPr>
              <a:t>倘若你警戒义人，使他不犯罪，他就不犯罪。他因受警戒就必存活，你也救自己脱离了罪。</a:t>
            </a:r>
            <a:endParaRPr lang="en-US" altLang="zh-TW" sz="3200" b="1" dirty="0">
              <a:solidFill>
                <a:srgbClr val="FFFF00"/>
              </a:solidFill>
              <a:effectLst>
                <a:glow rad="63500">
                  <a:schemeClr val="tx1">
                    <a:alpha val="40000"/>
                  </a:schemeClr>
                </a:glow>
              </a:effectLst>
              <a:latin typeface="Yu Gothic UI" panose="020B0400000000000000" pitchFamily="34" charset="-128"/>
              <a:ea typeface="Yu Gothic UI" panose="020B0400000000000000" pitchFamily="34" charset="-128"/>
            </a:endParaRPr>
          </a:p>
          <a:p>
            <a:r>
              <a:rPr lang="en-US" altLang="zh-TW" sz="3200" b="1" dirty="0">
                <a:solidFill>
                  <a:schemeClr val="bg1"/>
                </a:solidFill>
                <a:effectLst>
                  <a:glow rad="63500">
                    <a:schemeClr val="tx1">
                      <a:alpha val="40000"/>
                    </a:schemeClr>
                  </a:glow>
                </a:effectLst>
                <a:latin typeface="Yu Gothic UI" panose="020B0400000000000000" pitchFamily="34" charset="-128"/>
                <a:ea typeface="Yu Gothic UI" panose="020B0400000000000000" pitchFamily="34" charset="-128"/>
              </a:rPr>
              <a:t>21 But if you do warn the righteous person not to sin and they do not sin, they will surely live because they took warning, and you will have saved yourself.”</a:t>
            </a:r>
            <a:endParaRPr lang="zh-TW" altLang="en-US" sz="3200" b="1" dirty="0">
              <a:solidFill>
                <a:schemeClr val="bg1"/>
              </a:solidFill>
              <a:effectLst>
                <a:glow rad="63500">
                  <a:schemeClr val="tx1">
                    <a:alpha val="40000"/>
                  </a:schemeClr>
                </a:glow>
              </a:effectLst>
              <a:latin typeface="Yu Gothic UI" panose="020B0400000000000000" pitchFamily="34" charset="-128"/>
              <a:ea typeface="Yu Gothic UI" panose="020B0400000000000000" pitchFamily="34" charset="-128"/>
            </a:endParaRPr>
          </a:p>
        </p:txBody>
      </p:sp>
    </p:spTree>
    <p:extLst>
      <p:ext uri="{BB962C8B-B14F-4D97-AF65-F5344CB8AC3E}">
        <p14:creationId xmlns:p14="http://schemas.microsoft.com/office/powerpoint/2010/main" val="9061275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nature, sunset, cloud, night sky&#10;&#10;Description automatically generated">
            <a:extLst>
              <a:ext uri="{FF2B5EF4-FFF2-40B4-BE49-F238E27FC236}">
                <a16:creationId xmlns:a16="http://schemas.microsoft.com/office/drawing/2014/main" id="{5340CCD0-4622-DCF2-6F30-5AC0576B1D21}"/>
              </a:ext>
            </a:extLst>
          </p:cNvPr>
          <p:cNvPicPr>
            <a:picLocks noChangeAspect="1"/>
          </p:cNvPicPr>
          <p:nvPr/>
        </p:nvPicPr>
        <p:blipFill rotWithShape="1">
          <a:blip r:embed="rId2">
            <a:grayscl/>
            <a:extLst>
              <a:ext uri="{BEBA8EAE-BF5A-486C-A8C5-ECC9F3942E4B}">
                <a14:imgProps xmlns:a14="http://schemas.microsoft.com/office/drawing/2010/main">
                  <a14:imgLayer r:embed="rId3">
                    <a14:imgEffect>
                      <a14:sharpenSoften amount="-50000"/>
                    </a14:imgEffect>
                    <a14:imgEffect>
                      <a14:colorTemperature colorTemp="4700"/>
                    </a14:imgEffect>
                    <a14:imgEffect>
                      <a14:saturation sat="400000"/>
                    </a14:imgEffect>
                  </a14:imgLayer>
                </a14:imgProps>
              </a:ext>
            </a:extLst>
          </a:blip>
          <a:srcRect t="20234" b="5351"/>
          <a:stretch/>
        </p:blipFill>
        <p:spPr>
          <a:xfrm>
            <a:off x="0" y="0"/>
            <a:ext cx="12192000" cy="6858000"/>
          </a:xfrm>
          <a:prstGeom prst="rect">
            <a:avLst/>
          </a:prstGeom>
        </p:spPr>
      </p:pic>
      <p:sp>
        <p:nvSpPr>
          <p:cNvPr id="2" name="TextBox 1">
            <a:extLst>
              <a:ext uri="{FF2B5EF4-FFF2-40B4-BE49-F238E27FC236}">
                <a16:creationId xmlns:a16="http://schemas.microsoft.com/office/drawing/2014/main" id="{0DC4A8D6-F1C1-F10E-333A-645168E485CA}"/>
              </a:ext>
            </a:extLst>
          </p:cNvPr>
          <p:cNvSpPr txBox="1"/>
          <p:nvPr/>
        </p:nvSpPr>
        <p:spPr>
          <a:xfrm>
            <a:off x="2005223" y="994848"/>
            <a:ext cx="8693907" cy="3539430"/>
          </a:xfrm>
          <a:prstGeom prst="rect">
            <a:avLst/>
          </a:prstGeom>
          <a:noFill/>
        </p:spPr>
        <p:txBody>
          <a:bodyPr wrap="square" rtlCol="0">
            <a:spAutoFit/>
          </a:bodyPr>
          <a:lstStyle/>
          <a:p>
            <a:r>
              <a:rPr lang="zh-TW" altLang="en-US" sz="3200" b="1" dirty="0">
                <a:solidFill>
                  <a:srgbClr val="FFFF00"/>
                </a:solidFill>
                <a:effectLst>
                  <a:glow rad="63500">
                    <a:schemeClr val="tx1">
                      <a:alpha val="40000"/>
                    </a:schemeClr>
                  </a:glow>
                </a:effectLst>
                <a:latin typeface="Yu Gothic UI" panose="020B0400000000000000" pitchFamily="34" charset="-128"/>
                <a:ea typeface="Yu Gothic UI" panose="020B0400000000000000" pitchFamily="34" charset="-128"/>
              </a:rPr>
              <a:t>傳道書 </a:t>
            </a:r>
            <a:r>
              <a:rPr lang="en-US" altLang="zh-TW" sz="3200" b="1" dirty="0">
                <a:solidFill>
                  <a:schemeClr val="bg1"/>
                </a:solidFill>
                <a:effectLst>
                  <a:glow rad="63500">
                    <a:schemeClr val="tx1">
                      <a:alpha val="40000"/>
                    </a:schemeClr>
                  </a:glow>
                </a:effectLst>
                <a:latin typeface="Yu Gothic UI" panose="020B0400000000000000" pitchFamily="34" charset="-128"/>
                <a:ea typeface="Yu Gothic UI" panose="020B0400000000000000" pitchFamily="34" charset="-128"/>
              </a:rPr>
              <a:t>Ecclesiastes 12:13</a:t>
            </a:r>
          </a:p>
          <a:p>
            <a:r>
              <a:rPr lang="en-US" altLang="zh-TW" sz="3200" b="1" dirty="0">
                <a:solidFill>
                  <a:srgbClr val="FFFF00"/>
                </a:solidFill>
                <a:effectLst>
                  <a:glow rad="63500">
                    <a:schemeClr val="tx1">
                      <a:alpha val="40000"/>
                    </a:schemeClr>
                  </a:glow>
                </a:effectLst>
                <a:latin typeface="Yu Gothic UI" panose="020B0400000000000000" pitchFamily="34" charset="-128"/>
                <a:ea typeface="Yu Gothic UI" panose="020B0400000000000000" pitchFamily="34" charset="-128"/>
              </a:rPr>
              <a:t>13 </a:t>
            </a:r>
            <a:r>
              <a:rPr lang="zh-TW" altLang="en-US" sz="3200" b="1" dirty="0">
                <a:solidFill>
                  <a:srgbClr val="FFFF00"/>
                </a:solidFill>
                <a:effectLst>
                  <a:glow rad="63500">
                    <a:schemeClr val="tx1">
                      <a:alpha val="40000"/>
                    </a:schemeClr>
                  </a:glow>
                </a:effectLst>
                <a:latin typeface="Yu Gothic UI" panose="020B0400000000000000" pitchFamily="34" charset="-128"/>
                <a:ea typeface="Yu Gothic UI" panose="020B0400000000000000" pitchFamily="34" charset="-128"/>
              </a:rPr>
              <a:t>这些事都已听见了。总意就是敬畏神，</a:t>
            </a:r>
            <a:endParaRPr lang="en-US" altLang="zh-TW" sz="3200" b="1" dirty="0">
              <a:solidFill>
                <a:srgbClr val="FFFF00"/>
              </a:solidFill>
              <a:effectLst>
                <a:glow rad="63500">
                  <a:schemeClr val="tx1">
                    <a:alpha val="40000"/>
                  </a:schemeClr>
                </a:glow>
              </a:effectLst>
              <a:latin typeface="Yu Gothic UI" panose="020B0400000000000000" pitchFamily="34" charset="-128"/>
              <a:ea typeface="Yu Gothic UI" panose="020B0400000000000000" pitchFamily="34" charset="-128"/>
            </a:endParaRPr>
          </a:p>
          <a:p>
            <a:r>
              <a:rPr lang="zh-TW" altLang="en-US" sz="3200" b="1" dirty="0">
                <a:solidFill>
                  <a:srgbClr val="FFFF00"/>
                </a:solidFill>
                <a:effectLst>
                  <a:glow rad="63500">
                    <a:schemeClr val="tx1">
                      <a:alpha val="40000"/>
                    </a:schemeClr>
                  </a:glow>
                </a:effectLst>
                <a:latin typeface="Yu Gothic UI" panose="020B0400000000000000" pitchFamily="34" charset="-128"/>
                <a:ea typeface="Yu Gothic UI" panose="020B0400000000000000" pitchFamily="34" charset="-128"/>
              </a:rPr>
              <a:t>谨守他的诫命，这是人所当尽的本分。</a:t>
            </a:r>
            <a:endParaRPr lang="en-US" altLang="zh-TW" sz="3200" b="1" dirty="0">
              <a:solidFill>
                <a:srgbClr val="FFFF00"/>
              </a:solidFill>
              <a:effectLst>
                <a:glow rad="63500">
                  <a:schemeClr val="tx1">
                    <a:alpha val="40000"/>
                  </a:schemeClr>
                </a:glow>
              </a:effectLst>
              <a:latin typeface="Yu Gothic UI" panose="020B0400000000000000" pitchFamily="34" charset="-128"/>
              <a:ea typeface="Yu Gothic UI" panose="020B0400000000000000" pitchFamily="34" charset="-128"/>
            </a:endParaRPr>
          </a:p>
          <a:p>
            <a:r>
              <a:rPr lang="en-US" altLang="zh-TW" sz="3200" b="1" dirty="0">
                <a:solidFill>
                  <a:schemeClr val="bg1"/>
                </a:solidFill>
                <a:effectLst>
                  <a:glow rad="63500">
                    <a:schemeClr val="tx1">
                      <a:alpha val="40000"/>
                    </a:schemeClr>
                  </a:glow>
                </a:effectLst>
                <a:latin typeface="Yu Gothic UI" panose="020B0400000000000000" pitchFamily="34" charset="-128"/>
                <a:ea typeface="Yu Gothic UI" panose="020B0400000000000000" pitchFamily="34" charset="-128"/>
              </a:rPr>
              <a:t>13 Now all has been heard;</a:t>
            </a:r>
          </a:p>
          <a:p>
            <a:r>
              <a:rPr lang="en-US" altLang="zh-TW" sz="3200" b="1" dirty="0">
                <a:solidFill>
                  <a:schemeClr val="bg1"/>
                </a:solidFill>
                <a:effectLst>
                  <a:glow rad="63500">
                    <a:schemeClr val="tx1">
                      <a:alpha val="40000"/>
                    </a:schemeClr>
                  </a:glow>
                </a:effectLst>
                <a:latin typeface="Yu Gothic UI" panose="020B0400000000000000" pitchFamily="34" charset="-128"/>
                <a:ea typeface="Yu Gothic UI" panose="020B0400000000000000" pitchFamily="34" charset="-128"/>
              </a:rPr>
              <a:t>    here is the conclusion of the matter:</a:t>
            </a:r>
          </a:p>
          <a:p>
            <a:r>
              <a:rPr lang="en-US" altLang="zh-TW" sz="3200" b="1" dirty="0">
                <a:solidFill>
                  <a:schemeClr val="bg1"/>
                </a:solidFill>
                <a:effectLst>
                  <a:glow rad="63500">
                    <a:schemeClr val="tx1">
                      <a:alpha val="40000"/>
                    </a:schemeClr>
                  </a:glow>
                </a:effectLst>
                <a:latin typeface="Yu Gothic UI" panose="020B0400000000000000" pitchFamily="34" charset="-128"/>
                <a:ea typeface="Yu Gothic UI" panose="020B0400000000000000" pitchFamily="34" charset="-128"/>
              </a:rPr>
              <a:t>Fear God and keep his commandments,</a:t>
            </a:r>
          </a:p>
          <a:p>
            <a:r>
              <a:rPr lang="en-US" altLang="zh-TW" sz="3200" b="1" dirty="0">
                <a:solidFill>
                  <a:schemeClr val="bg1"/>
                </a:solidFill>
                <a:effectLst>
                  <a:glow rad="63500">
                    <a:schemeClr val="tx1">
                      <a:alpha val="40000"/>
                    </a:schemeClr>
                  </a:glow>
                </a:effectLst>
                <a:latin typeface="Yu Gothic UI" panose="020B0400000000000000" pitchFamily="34" charset="-128"/>
                <a:ea typeface="Yu Gothic UI" panose="020B0400000000000000" pitchFamily="34" charset="-128"/>
              </a:rPr>
              <a:t>    for this is the duty of all mankind.</a:t>
            </a:r>
            <a:endParaRPr lang="zh-TW" altLang="en-US" sz="3200" b="1" dirty="0">
              <a:solidFill>
                <a:srgbClr val="FFFF00"/>
              </a:solidFill>
              <a:effectLst>
                <a:glow rad="63500">
                  <a:schemeClr val="tx1">
                    <a:alpha val="40000"/>
                  </a:schemeClr>
                </a:glow>
              </a:effectLst>
              <a:latin typeface="Yu Gothic UI" panose="020B0400000000000000" pitchFamily="34" charset="-128"/>
              <a:ea typeface="Yu Gothic UI" panose="020B0400000000000000" pitchFamily="34" charset="-128"/>
            </a:endParaRPr>
          </a:p>
        </p:txBody>
      </p:sp>
    </p:spTree>
    <p:extLst>
      <p:ext uri="{BB962C8B-B14F-4D97-AF65-F5344CB8AC3E}">
        <p14:creationId xmlns:p14="http://schemas.microsoft.com/office/powerpoint/2010/main" val="14062307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nature, sunset, cloud, night sky&#10;&#10;Description automatically generated">
            <a:extLst>
              <a:ext uri="{FF2B5EF4-FFF2-40B4-BE49-F238E27FC236}">
                <a16:creationId xmlns:a16="http://schemas.microsoft.com/office/drawing/2014/main" id="{5340CCD0-4622-DCF2-6F30-5AC0576B1D21}"/>
              </a:ext>
            </a:extLst>
          </p:cNvPr>
          <p:cNvPicPr>
            <a:picLocks noChangeAspect="1"/>
          </p:cNvPicPr>
          <p:nvPr/>
        </p:nvPicPr>
        <p:blipFill rotWithShape="1">
          <a:blip r:embed="rId2">
            <a:grayscl/>
            <a:extLst>
              <a:ext uri="{BEBA8EAE-BF5A-486C-A8C5-ECC9F3942E4B}">
                <a14:imgProps xmlns:a14="http://schemas.microsoft.com/office/drawing/2010/main">
                  <a14:imgLayer r:embed="rId3">
                    <a14:imgEffect>
                      <a14:sharpenSoften amount="-50000"/>
                    </a14:imgEffect>
                    <a14:imgEffect>
                      <a14:colorTemperature colorTemp="4700"/>
                    </a14:imgEffect>
                    <a14:imgEffect>
                      <a14:saturation sat="400000"/>
                    </a14:imgEffect>
                  </a14:imgLayer>
                </a14:imgProps>
              </a:ext>
            </a:extLst>
          </a:blip>
          <a:srcRect t="20234" b="5351"/>
          <a:stretch/>
        </p:blipFill>
        <p:spPr>
          <a:xfrm>
            <a:off x="0" y="0"/>
            <a:ext cx="12192000" cy="6858000"/>
          </a:xfrm>
          <a:prstGeom prst="rect">
            <a:avLst/>
          </a:prstGeom>
        </p:spPr>
      </p:pic>
      <p:sp>
        <p:nvSpPr>
          <p:cNvPr id="2" name="TextBox 1">
            <a:extLst>
              <a:ext uri="{FF2B5EF4-FFF2-40B4-BE49-F238E27FC236}">
                <a16:creationId xmlns:a16="http://schemas.microsoft.com/office/drawing/2014/main" id="{0DC4A8D6-F1C1-F10E-333A-645168E485CA}"/>
              </a:ext>
            </a:extLst>
          </p:cNvPr>
          <p:cNvSpPr txBox="1"/>
          <p:nvPr/>
        </p:nvSpPr>
        <p:spPr>
          <a:xfrm>
            <a:off x="1927950" y="1070044"/>
            <a:ext cx="8693907" cy="4154984"/>
          </a:xfrm>
          <a:prstGeom prst="rect">
            <a:avLst/>
          </a:prstGeom>
          <a:noFill/>
        </p:spPr>
        <p:txBody>
          <a:bodyPr wrap="square" rtlCol="0">
            <a:spAutoFit/>
          </a:bodyPr>
          <a:lstStyle/>
          <a:p>
            <a:r>
              <a:rPr lang="zh-TW" altLang="en-US" sz="4400" b="1" dirty="0">
                <a:solidFill>
                  <a:srgbClr val="FFFF00"/>
                </a:solidFill>
                <a:effectLst>
                  <a:glow rad="63500">
                    <a:schemeClr val="tx1">
                      <a:alpha val="40000"/>
                    </a:schemeClr>
                  </a:glow>
                </a:effectLst>
                <a:latin typeface="Yu Gothic UI" panose="020B0400000000000000" pitchFamily="34" charset="-128"/>
                <a:ea typeface="Yu Gothic UI" panose="020B0400000000000000" pitchFamily="34" charset="-128"/>
              </a:rPr>
              <a:t>诗篇</a:t>
            </a:r>
            <a:r>
              <a:rPr lang="en-US" altLang="zh-TW" sz="4400" b="1" dirty="0">
                <a:solidFill>
                  <a:schemeClr val="bg1"/>
                </a:solidFill>
                <a:effectLst>
                  <a:glow rad="63500">
                    <a:schemeClr val="tx1">
                      <a:alpha val="40000"/>
                    </a:schemeClr>
                  </a:glow>
                </a:effectLst>
                <a:latin typeface="Yu Gothic UI" panose="020B0400000000000000" pitchFamily="34" charset="-128"/>
                <a:ea typeface="Yu Gothic UI" panose="020B0400000000000000" pitchFamily="34" charset="-128"/>
              </a:rPr>
              <a:t>Psalm 7:11</a:t>
            </a:r>
          </a:p>
          <a:p>
            <a:r>
              <a:rPr lang="zh-TW" altLang="en-US" sz="4400" b="1" dirty="0">
                <a:solidFill>
                  <a:srgbClr val="FFFF00"/>
                </a:solidFill>
                <a:effectLst>
                  <a:glow rad="63500">
                    <a:schemeClr val="tx1">
                      <a:alpha val="40000"/>
                    </a:schemeClr>
                  </a:glow>
                </a:effectLst>
                <a:latin typeface="Yu Gothic UI" panose="020B0400000000000000" pitchFamily="34" charset="-128"/>
                <a:ea typeface="Yu Gothic UI" panose="020B0400000000000000" pitchFamily="34" charset="-128"/>
              </a:rPr>
              <a:t>神是公义的审判者，又是天天向恶人发怒的神。</a:t>
            </a:r>
            <a:r>
              <a:rPr lang="en-US" altLang="zh-TW" sz="4400" b="1" dirty="0">
                <a:solidFill>
                  <a:schemeClr val="bg1"/>
                </a:solidFill>
                <a:effectLst>
                  <a:glow rad="63500">
                    <a:schemeClr val="tx1">
                      <a:alpha val="40000"/>
                    </a:schemeClr>
                  </a:glow>
                </a:effectLst>
                <a:latin typeface="Yu Gothic UI" panose="020B0400000000000000" pitchFamily="34" charset="-128"/>
                <a:ea typeface="Yu Gothic UI" panose="020B0400000000000000" pitchFamily="34" charset="-128"/>
              </a:rPr>
              <a:t> </a:t>
            </a:r>
          </a:p>
          <a:p>
            <a:r>
              <a:rPr lang="en-US" altLang="zh-TW" sz="4400" b="1" dirty="0">
                <a:solidFill>
                  <a:schemeClr val="bg1"/>
                </a:solidFill>
                <a:effectLst>
                  <a:glow rad="63500">
                    <a:schemeClr val="tx1">
                      <a:alpha val="40000"/>
                    </a:schemeClr>
                  </a:glow>
                </a:effectLst>
                <a:latin typeface="Yu Gothic UI" panose="020B0400000000000000" pitchFamily="34" charset="-128"/>
                <a:ea typeface="Yu Gothic UI" panose="020B0400000000000000" pitchFamily="34" charset="-128"/>
              </a:rPr>
              <a:t>God is a righteous judge,</a:t>
            </a:r>
          </a:p>
          <a:p>
            <a:r>
              <a:rPr lang="en-US" altLang="zh-TW" sz="4400" b="1" dirty="0">
                <a:solidFill>
                  <a:schemeClr val="bg1"/>
                </a:solidFill>
                <a:effectLst>
                  <a:glow rad="63500">
                    <a:schemeClr val="tx1">
                      <a:alpha val="40000"/>
                    </a:schemeClr>
                  </a:glow>
                </a:effectLst>
                <a:latin typeface="Yu Gothic UI" panose="020B0400000000000000" pitchFamily="34" charset="-128"/>
                <a:ea typeface="Yu Gothic UI" panose="020B0400000000000000" pitchFamily="34" charset="-128"/>
              </a:rPr>
              <a:t>    a God who displays his wrath every day.</a:t>
            </a:r>
            <a:endParaRPr lang="en-US" altLang="zh-TW" sz="3200" b="1" dirty="0">
              <a:solidFill>
                <a:schemeClr val="bg1"/>
              </a:solidFill>
              <a:effectLst>
                <a:glow rad="63500">
                  <a:schemeClr val="tx1">
                    <a:alpha val="40000"/>
                  </a:schemeClr>
                </a:glow>
              </a:effectLst>
              <a:latin typeface="Yu Gothic UI" panose="020B0400000000000000" pitchFamily="34" charset="-128"/>
              <a:ea typeface="Yu Gothic UI" panose="020B0400000000000000" pitchFamily="34" charset="-128"/>
            </a:endParaRPr>
          </a:p>
        </p:txBody>
      </p:sp>
    </p:spTree>
    <p:extLst>
      <p:ext uri="{BB962C8B-B14F-4D97-AF65-F5344CB8AC3E}">
        <p14:creationId xmlns:p14="http://schemas.microsoft.com/office/powerpoint/2010/main" val="37416030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nature, sunset, cloud, night sky&#10;&#10;Description automatically generated">
            <a:extLst>
              <a:ext uri="{FF2B5EF4-FFF2-40B4-BE49-F238E27FC236}">
                <a16:creationId xmlns:a16="http://schemas.microsoft.com/office/drawing/2014/main" id="{5340CCD0-4622-DCF2-6F30-5AC0576B1D21}"/>
              </a:ext>
            </a:extLst>
          </p:cNvPr>
          <p:cNvPicPr>
            <a:picLocks noChangeAspect="1"/>
          </p:cNvPicPr>
          <p:nvPr/>
        </p:nvPicPr>
        <p:blipFill rotWithShape="1">
          <a:blip r:embed="rId2">
            <a:grayscl/>
            <a:extLst>
              <a:ext uri="{BEBA8EAE-BF5A-486C-A8C5-ECC9F3942E4B}">
                <a14:imgProps xmlns:a14="http://schemas.microsoft.com/office/drawing/2010/main">
                  <a14:imgLayer r:embed="rId3">
                    <a14:imgEffect>
                      <a14:sharpenSoften amount="-50000"/>
                    </a14:imgEffect>
                    <a14:imgEffect>
                      <a14:colorTemperature colorTemp="4700"/>
                    </a14:imgEffect>
                    <a14:imgEffect>
                      <a14:saturation sat="400000"/>
                    </a14:imgEffect>
                  </a14:imgLayer>
                </a14:imgProps>
              </a:ext>
            </a:extLst>
          </a:blip>
          <a:srcRect t="20234" b="5351"/>
          <a:stretch/>
        </p:blipFill>
        <p:spPr>
          <a:xfrm>
            <a:off x="0" y="0"/>
            <a:ext cx="12192000" cy="6858000"/>
          </a:xfrm>
          <a:prstGeom prst="rect">
            <a:avLst/>
          </a:prstGeom>
        </p:spPr>
      </p:pic>
      <p:sp>
        <p:nvSpPr>
          <p:cNvPr id="2" name="TextBox 1">
            <a:extLst>
              <a:ext uri="{FF2B5EF4-FFF2-40B4-BE49-F238E27FC236}">
                <a16:creationId xmlns:a16="http://schemas.microsoft.com/office/drawing/2014/main" id="{0DC4A8D6-F1C1-F10E-333A-645168E485CA}"/>
              </a:ext>
            </a:extLst>
          </p:cNvPr>
          <p:cNvSpPr txBox="1"/>
          <p:nvPr/>
        </p:nvSpPr>
        <p:spPr>
          <a:xfrm>
            <a:off x="1927950" y="1070044"/>
            <a:ext cx="8693907" cy="4154984"/>
          </a:xfrm>
          <a:prstGeom prst="rect">
            <a:avLst/>
          </a:prstGeom>
          <a:noFill/>
        </p:spPr>
        <p:txBody>
          <a:bodyPr wrap="square" rtlCol="0">
            <a:spAutoFit/>
          </a:bodyPr>
          <a:lstStyle/>
          <a:p>
            <a:r>
              <a:rPr lang="zh-TW" altLang="en-US" sz="4400" b="1" dirty="0">
                <a:solidFill>
                  <a:srgbClr val="FFFF00"/>
                </a:solidFill>
                <a:effectLst>
                  <a:glow rad="63500">
                    <a:schemeClr val="tx1">
                      <a:alpha val="40000"/>
                    </a:schemeClr>
                  </a:glow>
                </a:effectLst>
                <a:latin typeface="Yu Gothic UI" panose="020B0400000000000000" pitchFamily="34" charset="-128"/>
                <a:ea typeface="Yu Gothic UI" panose="020B0400000000000000" pitchFamily="34" charset="-128"/>
              </a:rPr>
              <a:t>诗篇 </a:t>
            </a:r>
            <a:r>
              <a:rPr lang="en-US" altLang="zh-TW" sz="4400" b="1" dirty="0">
                <a:solidFill>
                  <a:schemeClr val="bg1"/>
                </a:solidFill>
                <a:effectLst>
                  <a:glow rad="63500">
                    <a:schemeClr val="tx1">
                      <a:alpha val="40000"/>
                    </a:schemeClr>
                  </a:glow>
                </a:effectLst>
                <a:latin typeface="Yu Gothic UI" panose="020B0400000000000000" pitchFamily="34" charset="-128"/>
                <a:ea typeface="Yu Gothic UI" panose="020B0400000000000000" pitchFamily="34" charset="-128"/>
              </a:rPr>
              <a:t>Psalm 11:7</a:t>
            </a:r>
          </a:p>
          <a:p>
            <a:r>
              <a:rPr lang="zh-TW" altLang="en-US" sz="4400" b="1" dirty="0">
                <a:solidFill>
                  <a:srgbClr val="FFFF00"/>
                </a:solidFill>
                <a:effectLst>
                  <a:glow rad="63500">
                    <a:schemeClr val="tx1">
                      <a:alpha val="40000"/>
                    </a:schemeClr>
                  </a:glow>
                </a:effectLst>
                <a:latin typeface="Yu Gothic UI" panose="020B0400000000000000" pitchFamily="34" charset="-128"/>
                <a:ea typeface="Yu Gothic UI" panose="020B0400000000000000" pitchFamily="34" charset="-128"/>
              </a:rPr>
              <a:t>因为耶和华是公义的。他喜爱公义。正直人必得见他的面。</a:t>
            </a:r>
            <a:r>
              <a:rPr lang="en-US" altLang="zh-TW" sz="4400" b="1" dirty="0">
                <a:solidFill>
                  <a:schemeClr val="bg1"/>
                </a:solidFill>
                <a:effectLst>
                  <a:glow rad="63500">
                    <a:schemeClr val="tx1">
                      <a:alpha val="40000"/>
                    </a:schemeClr>
                  </a:glow>
                </a:effectLst>
                <a:latin typeface="Yu Gothic UI" panose="020B0400000000000000" pitchFamily="34" charset="-128"/>
                <a:ea typeface="Yu Gothic UI" panose="020B0400000000000000" pitchFamily="34" charset="-128"/>
              </a:rPr>
              <a:t> </a:t>
            </a:r>
          </a:p>
          <a:p>
            <a:r>
              <a:rPr lang="en-US" altLang="zh-TW" sz="4400" b="1" dirty="0">
                <a:solidFill>
                  <a:schemeClr val="bg1"/>
                </a:solidFill>
                <a:effectLst>
                  <a:glow rad="63500">
                    <a:schemeClr val="tx1">
                      <a:alpha val="40000"/>
                    </a:schemeClr>
                  </a:glow>
                </a:effectLst>
                <a:latin typeface="Yu Gothic UI" panose="020B0400000000000000" pitchFamily="34" charset="-128"/>
                <a:ea typeface="Yu Gothic UI" panose="020B0400000000000000" pitchFamily="34" charset="-128"/>
              </a:rPr>
              <a:t>For the Lord is righteous,</a:t>
            </a:r>
          </a:p>
          <a:p>
            <a:r>
              <a:rPr lang="en-US" altLang="zh-TW" sz="4400" b="1" dirty="0">
                <a:solidFill>
                  <a:schemeClr val="bg1"/>
                </a:solidFill>
                <a:effectLst>
                  <a:glow rad="63500">
                    <a:schemeClr val="tx1">
                      <a:alpha val="40000"/>
                    </a:schemeClr>
                  </a:glow>
                </a:effectLst>
                <a:latin typeface="Yu Gothic UI" panose="020B0400000000000000" pitchFamily="34" charset="-128"/>
                <a:ea typeface="Yu Gothic UI" panose="020B0400000000000000" pitchFamily="34" charset="-128"/>
              </a:rPr>
              <a:t>    he loves justice;</a:t>
            </a:r>
          </a:p>
          <a:p>
            <a:r>
              <a:rPr lang="en-US" altLang="zh-TW" sz="4400" b="1" dirty="0">
                <a:solidFill>
                  <a:schemeClr val="bg1"/>
                </a:solidFill>
                <a:effectLst>
                  <a:glow rad="63500">
                    <a:schemeClr val="tx1">
                      <a:alpha val="40000"/>
                    </a:schemeClr>
                  </a:glow>
                </a:effectLst>
                <a:latin typeface="Yu Gothic UI" panose="020B0400000000000000" pitchFamily="34" charset="-128"/>
                <a:ea typeface="Yu Gothic UI" panose="020B0400000000000000" pitchFamily="34" charset="-128"/>
              </a:rPr>
              <a:t>    the upright will see his face.</a:t>
            </a:r>
            <a:endParaRPr lang="en-US" altLang="zh-TW" sz="3200" b="1" dirty="0">
              <a:solidFill>
                <a:schemeClr val="bg1"/>
              </a:solidFill>
              <a:effectLst>
                <a:glow rad="63500">
                  <a:schemeClr val="tx1">
                    <a:alpha val="40000"/>
                  </a:schemeClr>
                </a:glow>
              </a:effectLst>
              <a:latin typeface="Yu Gothic UI" panose="020B0400000000000000" pitchFamily="34" charset="-128"/>
              <a:ea typeface="Yu Gothic UI" panose="020B0400000000000000" pitchFamily="34" charset="-128"/>
            </a:endParaRPr>
          </a:p>
        </p:txBody>
      </p:sp>
    </p:spTree>
    <p:extLst>
      <p:ext uri="{BB962C8B-B14F-4D97-AF65-F5344CB8AC3E}">
        <p14:creationId xmlns:p14="http://schemas.microsoft.com/office/powerpoint/2010/main" val="17240203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nature, sunset, cloud, night sky&#10;&#10;Description automatically generated">
            <a:extLst>
              <a:ext uri="{FF2B5EF4-FFF2-40B4-BE49-F238E27FC236}">
                <a16:creationId xmlns:a16="http://schemas.microsoft.com/office/drawing/2014/main" id="{5340CCD0-4622-DCF2-6F30-5AC0576B1D21}"/>
              </a:ext>
            </a:extLst>
          </p:cNvPr>
          <p:cNvPicPr>
            <a:picLocks noChangeAspect="1"/>
          </p:cNvPicPr>
          <p:nvPr/>
        </p:nvPicPr>
        <p:blipFill rotWithShape="1">
          <a:blip r:embed="rId2">
            <a:grayscl/>
            <a:extLst>
              <a:ext uri="{BEBA8EAE-BF5A-486C-A8C5-ECC9F3942E4B}">
                <a14:imgProps xmlns:a14="http://schemas.microsoft.com/office/drawing/2010/main">
                  <a14:imgLayer r:embed="rId3">
                    <a14:imgEffect>
                      <a14:sharpenSoften amount="-50000"/>
                    </a14:imgEffect>
                    <a14:imgEffect>
                      <a14:colorTemperature colorTemp="4700"/>
                    </a14:imgEffect>
                    <a14:imgEffect>
                      <a14:saturation sat="400000"/>
                    </a14:imgEffect>
                  </a14:imgLayer>
                </a14:imgProps>
              </a:ext>
            </a:extLst>
          </a:blip>
          <a:srcRect t="20234" b="5351"/>
          <a:stretch/>
        </p:blipFill>
        <p:spPr>
          <a:xfrm>
            <a:off x="0" y="0"/>
            <a:ext cx="12192000" cy="6858000"/>
          </a:xfrm>
          <a:prstGeom prst="rect">
            <a:avLst/>
          </a:prstGeom>
        </p:spPr>
      </p:pic>
      <p:sp>
        <p:nvSpPr>
          <p:cNvPr id="2" name="TextBox 1">
            <a:extLst>
              <a:ext uri="{FF2B5EF4-FFF2-40B4-BE49-F238E27FC236}">
                <a16:creationId xmlns:a16="http://schemas.microsoft.com/office/drawing/2014/main" id="{0DC4A8D6-F1C1-F10E-333A-645168E485CA}"/>
              </a:ext>
            </a:extLst>
          </p:cNvPr>
          <p:cNvSpPr txBox="1"/>
          <p:nvPr/>
        </p:nvSpPr>
        <p:spPr>
          <a:xfrm>
            <a:off x="1927950" y="1070044"/>
            <a:ext cx="8693907" cy="4524315"/>
          </a:xfrm>
          <a:prstGeom prst="rect">
            <a:avLst/>
          </a:prstGeom>
          <a:noFill/>
        </p:spPr>
        <p:txBody>
          <a:bodyPr wrap="square" rtlCol="0">
            <a:spAutoFit/>
          </a:bodyPr>
          <a:lstStyle/>
          <a:p>
            <a:r>
              <a:rPr lang="zh-TW" altLang="en-US" sz="3200" b="1" dirty="0">
                <a:solidFill>
                  <a:srgbClr val="FFFF00"/>
                </a:solidFill>
                <a:effectLst>
                  <a:glow rad="63500">
                    <a:schemeClr val="tx1">
                      <a:alpha val="40000"/>
                    </a:schemeClr>
                  </a:glow>
                </a:effectLst>
                <a:latin typeface="Yu Gothic UI" panose="020B0400000000000000" pitchFamily="34" charset="-128"/>
                <a:ea typeface="Yu Gothic UI" panose="020B0400000000000000" pitchFamily="34" charset="-128"/>
              </a:rPr>
              <a:t>以西結書 </a:t>
            </a:r>
            <a:r>
              <a:rPr lang="en-US" altLang="zh-TW" sz="3200" b="1" dirty="0">
                <a:solidFill>
                  <a:schemeClr val="bg1"/>
                </a:solidFill>
                <a:effectLst>
                  <a:glow rad="63500">
                    <a:schemeClr val="tx1">
                      <a:alpha val="40000"/>
                    </a:schemeClr>
                  </a:glow>
                </a:effectLst>
                <a:latin typeface="Yu Gothic UI" panose="020B0400000000000000" pitchFamily="34" charset="-128"/>
                <a:ea typeface="Yu Gothic UI" panose="020B0400000000000000" pitchFamily="34" charset="-128"/>
              </a:rPr>
              <a:t>Ezekiel 2:1-2</a:t>
            </a:r>
          </a:p>
          <a:p>
            <a:r>
              <a:rPr lang="en-US" altLang="zh-TW" sz="3200" b="1" dirty="0">
                <a:solidFill>
                  <a:srgbClr val="FFFF00"/>
                </a:solidFill>
                <a:effectLst>
                  <a:glow rad="63500">
                    <a:schemeClr val="tx1">
                      <a:alpha val="40000"/>
                    </a:schemeClr>
                  </a:glow>
                </a:effectLst>
                <a:latin typeface="Yu Gothic UI" panose="020B0400000000000000" pitchFamily="34" charset="-128"/>
                <a:ea typeface="Yu Gothic UI" panose="020B0400000000000000" pitchFamily="34" charset="-128"/>
              </a:rPr>
              <a:t>1 </a:t>
            </a:r>
            <a:r>
              <a:rPr lang="zh-TW" altLang="en-US" sz="3200" b="1" dirty="0">
                <a:solidFill>
                  <a:srgbClr val="FFFF00"/>
                </a:solidFill>
                <a:effectLst>
                  <a:glow rad="63500">
                    <a:schemeClr val="tx1">
                      <a:alpha val="40000"/>
                    </a:schemeClr>
                  </a:glow>
                </a:effectLst>
                <a:latin typeface="Yu Gothic UI" panose="020B0400000000000000" pitchFamily="34" charset="-128"/>
                <a:ea typeface="Yu Gothic UI" panose="020B0400000000000000" pitchFamily="34" charset="-128"/>
              </a:rPr>
              <a:t>他对我说，人子啊，你站起来，我要和你说话。</a:t>
            </a:r>
            <a:endParaRPr lang="en-US" altLang="zh-TW" sz="3200" b="1" dirty="0">
              <a:solidFill>
                <a:srgbClr val="FFFF00"/>
              </a:solidFill>
              <a:effectLst>
                <a:glow rad="63500">
                  <a:schemeClr val="tx1">
                    <a:alpha val="40000"/>
                  </a:schemeClr>
                </a:glow>
              </a:effectLst>
              <a:latin typeface="Yu Gothic UI" panose="020B0400000000000000" pitchFamily="34" charset="-128"/>
              <a:ea typeface="Yu Gothic UI" panose="020B0400000000000000" pitchFamily="34" charset="-128"/>
            </a:endParaRPr>
          </a:p>
          <a:p>
            <a:r>
              <a:rPr lang="en-US" altLang="zh-TW" sz="3200" b="1" dirty="0">
                <a:solidFill>
                  <a:schemeClr val="bg1"/>
                </a:solidFill>
                <a:effectLst>
                  <a:glow rad="63500">
                    <a:schemeClr val="tx1">
                      <a:alpha val="40000"/>
                    </a:schemeClr>
                  </a:glow>
                </a:effectLst>
                <a:latin typeface="Yu Gothic UI" panose="020B0400000000000000" pitchFamily="34" charset="-128"/>
                <a:ea typeface="Yu Gothic UI" panose="020B0400000000000000" pitchFamily="34" charset="-128"/>
              </a:rPr>
              <a:t> 1 He said to me, “Son of man, stand up on your feet and I will speak to you.” </a:t>
            </a:r>
            <a:endParaRPr lang="zh-TW" altLang="en-US" sz="3200" b="1" dirty="0">
              <a:solidFill>
                <a:schemeClr val="bg1"/>
              </a:solidFill>
              <a:effectLst>
                <a:glow rad="63500">
                  <a:schemeClr val="tx1">
                    <a:alpha val="40000"/>
                  </a:schemeClr>
                </a:glow>
              </a:effectLst>
              <a:latin typeface="Yu Gothic UI" panose="020B0400000000000000" pitchFamily="34" charset="-128"/>
              <a:ea typeface="Yu Gothic UI" panose="020B0400000000000000" pitchFamily="34" charset="-128"/>
            </a:endParaRPr>
          </a:p>
          <a:p>
            <a:r>
              <a:rPr lang="en-US" altLang="zh-TW" sz="3200" b="1" dirty="0">
                <a:solidFill>
                  <a:srgbClr val="FFFF00"/>
                </a:solidFill>
                <a:effectLst>
                  <a:glow rad="63500">
                    <a:schemeClr val="tx1">
                      <a:alpha val="40000"/>
                    </a:schemeClr>
                  </a:glow>
                </a:effectLst>
                <a:latin typeface="Yu Gothic UI" panose="020B0400000000000000" pitchFamily="34" charset="-128"/>
                <a:ea typeface="Yu Gothic UI" panose="020B0400000000000000" pitchFamily="34" charset="-128"/>
              </a:rPr>
              <a:t>2 </a:t>
            </a:r>
            <a:r>
              <a:rPr lang="zh-TW" altLang="en-US" sz="3200" b="1" dirty="0">
                <a:solidFill>
                  <a:srgbClr val="FFFF00"/>
                </a:solidFill>
                <a:effectLst>
                  <a:glow rad="63500">
                    <a:schemeClr val="tx1">
                      <a:alpha val="40000"/>
                    </a:schemeClr>
                  </a:glow>
                </a:effectLst>
                <a:latin typeface="Yu Gothic UI" panose="020B0400000000000000" pitchFamily="34" charset="-128"/>
                <a:ea typeface="Yu Gothic UI" panose="020B0400000000000000" pitchFamily="34" charset="-128"/>
              </a:rPr>
              <a:t>他对我说话的时候，灵就进入我里面，使我站起来，我便听见那位对我说话的声音。</a:t>
            </a:r>
            <a:endParaRPr lang="en-US" altLang="zh-TW" sz="3200" b="1" dirty="0">
              <a:solidFill>
                <a:srgbClr val="FFFF00"/>
              </a:solidFill>
              <a:effectLst>
                <a:glow rad="63500">
                  <a:schemeClr val="tx1">
                    <a:alpha val="40000"/>
                  </a:schemeClr>
                </a:glow>
              </a:effectLst>
              <a:latin typeface="Yu Gothic UI" panose="020B0400000000000000" pitchFamily="34" charset="-128"/>
              <a:ea typeface="Yu Gothic UI" panose="020B0400000000000000" pitchFamily="34" charset="-128"/>
            </a:endParaRPr>
          </a:p>
          <a:p>
            <a:r>
              <a:rPr lang="en-US" altLang="zh-TW" sz="3200" b="1" dirty="0">
                <a:solidFill>
                  <a:schemeClr val="bg1"/>
                </a:solidFill>
                <a:effectLst>
                  <a:glow rad="63500">
                    <a:schemeClr val="tx1">
                      <a:alpha val="40000"/>
                    </a:schemeClr>
                  </a:glow>
                </a:effectLst>
                <a:latin typeface="Yu Gothic UI" panose="020B0400000000000000" pitchFamily="34" charset="-128"/>
                <a:ea typeface="Yu Gothic UI" panose="020B0400000000000000" pitchFamily="34" charset="-128"/>
              </a:rPr>
              <a:t>2 As he spoke, the Spirit came into me and raised me to my feet, and I heard him speaking to me.</a:t>
            </a:r>
          </a:p>
        </p:txBody>
      </p:sp>
    </p:spTree>
    <p:extLst>
      <p:ext uri="{BB962C8B-B14F-4D97-AF65-F5344CB8AC3E}">
        <p14:creationId xmlns:p14="http://schemas.microsoft.com/office/powerpoint/2010/main" val="16416236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nature, sunset, cloud, night sky&#10;&#10;Description automatically generated">
            <a:extLst>
              <a:ext uri="{FF2B5EF4-FFF2-40B4-BE49-F238E27FC236}">
                <a16:creationId xmlns:a16="http://schemas.microsoft.com/office/drawing/2014/main" id="{5340CCD0-4622-DCF2-6F30-5AC0576B1D21}"/>
              </a:ext>
            </a:extLst>
          </p:cNvPr>
          <p:cNvPicPr>
            <a:picLocks noChangeAspect="1"/>
          </p:cNvPicPr>
          <p:nvPr/>
        </p:nvPicPr>
        <p:blipFill rotWithShape="1">
          <a:blip r:embed="rId2">
            <a:grayscl/>
            <a:extLst>
              <a:ext uri="{BEBA8EAE-BF5A-486C-A8C5-ECC9F3942E4B}">
                <a14:imgProps xmlns:a14="http://schemas.microsoft.com/office/drawing/2010/main">
                  <a14:imgLayer r:embed="rId3">
                    <a14:imgEffect>
                      <a14:sharpenSoften amount="-50000"/>
                    </a14:imgEffect>
                    <a14:imgEffect>
                      <a14:colorTemperature colorTemp="4700"/>
                    </a14:imgEffect>
                    <a14:imgEffect>
                      <a14:saturation sat="400000"/>
                    </a14:imgEffect>
                  </a14:imgLayer>
                </a14:imgProps>
              </a:ext>
            </a:extLst>
          </a:blip>
          <a:srcRect t="20234" b="5351"/>
          <a:stretch/>
        </p:blipFill>
        <p:spPr>
          <a:xfrm>
            <a:off x="0" y="0"/>
            <a:ext cx="12192000" cy="6858000"/>
          </a:xfrm>
          <a:prstGeom prst="rect">
            <a:avLst/>
          </a:prstGeom>
        </p:spPr>
      </p:pic>
      <p:sp>
        <p:nvSpPr>
          <p:cNvPr id="6" name="TextBox 5">
            <a:extLst>
              <a:ext uri="{FF2B5EF4-FFF2-40B4-BE49-F238E27FC236}">
                <a16:creationId xmlns:a16="http://schemas.microsoft.com/office/drawing/2014/main" id="{7BDC8B48-2F9A-0DE5-B48F-CDECCB3C0FA5}"/>
              </a:ext>
            </a:extLst>
          </p:cNvPr>
          <p:cNvSpPr txBox="1"/>
          <p:nvPr/>
        </p:nvSpPr>
        <p:spPr>
          <a:xfrm>
            <a:off x="1665465" y="1264579"/>
            <a:ext cx="9204764" cy="3170099"/>
          </a:xfrm>
          <a:prstGeom prst="rect">
            <a:avLst/>
          </a:prstGeom>
          <a:noFill/>
        </p:spPr>
        <p:txBody>
          <a:bodyPr wrap="none" rtlCol="0">
            <a:spAutoFit/>
          </a:bodyPr>
          <a:lstStyle/>
          <a:p>
            <a:pPr algn="ctr"/>
            <a:r>
              <a:rPr lang="zh-TW" altLang="en-US" sz="4000" b="1" dirty="0">
                <a:solidFill>
                  <a:srgbClr val="FFFF00"/>
                </a:solidFill>
                <a:effectLst>
                  <a:glow rad="63500">
                    <a:schemeClr val="tx1">
                      <a:alpha val="40000"/>
                    </a:schemeClr>
                  </a:glow>
                </a:effectLst>
                <a:latin typeface="Yu Gothic UI" panose="020B0400000000000000" pitchFamily="34" charset="-128"/>
                <a:ea typeface="Yu Gothic UI" panose="020B0400000000000000" pitchFamily="34" charset="-128"/>
              </a:rPr>
              <a:t>神的警戒（三个层次）</a:t>
            </a:r>
            <a:endParaRPr lang="en-US" altLang="zh-TW" sz="4000" b="1" dirty="0">
              <a:solidFill>
                <a:srgbClr val="FFFF00"/>
              </a:solidFill>
              <a:effectLst>
                <a:glow rad="63500">
                  <a:schemeClr val="tx1">
                    <a:alpha val="40000"/>
                  </a:schemeClr>
                </a:glow>
              </a:effectLst>
              <a:latin typeface="Yu Gothic UI" panose="020B0400000000000000" pitchFamily="34" charset="-128"/>
              <a:ea typeface="Yu Gothic UI" panose="020B0400000000000000" pitchFamily="34" charset="-128"/>
            </a:endParaRPr>
          </a:p>
          <a:p>
            <a:pPr algn="ctr"/>
            <a:r>
              <a:rPr lang="en-US" altLang="zh-TW" sz="4000" b="1" dirty="0">
                <a:solidFill>
                  <a:schemeClr val="bg1"/>
                </a:solidFill>
                <a:effectLst>
                  <a:glow rad="63500">
                    <a:schemeClr val="tx1">
                      <a:alpha val="40000"/>
                    </a:schemeClr>
                  </a:glow>
                </a:effectLst>
                <a:latin typeface="Yu Gothic UI" panose="020B0400000000000000" pitchFamily="34" charset="-128"/>
                <a:ea typeface="Yu Gothic UI" panose="020B0400000000000000" pitchFamily="34" charset="-128"/>
              </a:rPr>
              <a:t>God's Warning (Three Levels)</a:t>
            </a:r>
            <a:r>
              <a:rPr lang="zh-TW" altLang="en-US" sz="4000" b="1" dirty="0">
                <a:solidFill>
                  <a:srgbClr val="FFFF00"/>
                </a:solidFill>
                <a:effectLst>
                  <a:glow rad="63500">
                    <a:schemeClr val="tx1">
                      <a:alpha val="40000"/>
                    </a:schemeClr>
                  </a:glow>
                </a:effectLst>
                <a:latin typeface="Yu Gothic UI" panose="020B0400000000000000" pitchFamily="34" charset="-128"/>
                <a:ea typeface="Yu Gothic UI" panose="020B0400000000000000" pitchFamily="34" charset="-128"/>
              </a:rPr>
              <a:t>
</a:t>
            </a:r>
            <a:r>
              <a:rPr lang="en-US" altLang="zh-TW" sz="4000" b="1" dirty="0">
                <a:solidFill>
                  <a:srgbClr val="FFFF00"/>
                </a:solidFill>
                <a:effectLst>
                  <a:glow rad="63500">
                    <a:schemeClr val="tx1">
                      <a:alpha val="40000"/>
                    </a:schemeClr>
                  </a:glow>
                </a:effectLst>
                <a:latin typeface="Yu Gothic UI" panose="020B0400000000000000" pitchFamily="34" charset="-128"/>
                <a:ea typeface="Yu Gothic UI" panose="020B0400000000000000" pitchFamily="34" charset="-128"/>
              </a:rPr>
              <a:t>1. </a:t>
            </a:r>
            <a:r>
              <a:rPr lang="zh-TW" altLang="en-US" sz="4000" b="1" dirty="0">
                <a:solidFill>
                  <a:srgbClr val="FFFF00"/>
                </a:solidFill>
                <a:effectLst>
                  <a:glow rad="63500">
                    <a:schemeClr val="tx1">
                      <a:alpha val="40000"/>
                    </a:schemeClr>
                  </a:glow>
                </a:effectLst>
                <a:latin typeface="Yu Gothic UI" panose="020B0400000000000000" pitchFamily="34" charset="-128"/>
                <a:ea typeface="Yu Gothic UI" panose="020B0400000000000000" pitchFamily="34" charset="-128"/>
              </a:rPr>
              <a:t>好言相劝。</a:t>
            </a:r>
            <a:r>
              <a:rPr lang="en-US" altLang="zh-TW" sz="4000" b="1" dirty="0">
                <a:solidFill>
                  <a:schemeClr val="bg1"/>
                </a:solidFill>
                <a:effectLst>
                  <a:glow rad="63500">
                    <a:schemeClr val="tx1">
                      <a:alpha val="40000"/>
                    </a:schemeClr>
                  </a:glow>
                </a:effectLst>
                <a:latin typeface="Yu Gothic UI" panose="020B0400000000000000" pitchFamily="34" charset="-128"/>
                <a:ea typeface="Yu Gothic UI" panose="020B0400000000000000" pitchFamily="34" charset="-128"/>
              </a:rPr>
              <a:t> Good words to persuade. </a:t>
            </a:r>
            <a:r>
              <a:rPr lang="zh-TW" altLang="en-US" sz="4000" b="1" dirty="0">
                <a:solidFill>
                  <a:srgbClr val="FFFF00"/>
                </a:solidFill>
                <a:effectLst>
                  <a:glow rad="63500">
                    <a:schemeClr val="tx1">
                      <a:alpha val="40000"/>
                    </a:schemeClr>
                  </a:glow>
                </a:effectLst>
                <a:latin typeface="Yu Gothic UI" panose="020B0400000000000000" pitchFamily="34" charset="-128"/>
                <a:ea typeface="Yu Gothic UI" panose="020B0400000000000000" pitchFamily="34" charset="-128"/>
              </a:rPr>
              <a:t>
</a:t>
            </a:r>
            <a:r>
              <a:rPr lang="en-US" altLang="zh-TW" sz="4000" b="1" dirty="0">
                <a:solidFill>
                  <a:srgbClr val="FFFF00"/>
                </a:solidFill>
                <a:effectLst>
                  <a:glow rad="63500">
                    <a:schemeClr val="tx1">
                      <a:alpha val="40000"/>
                    </a:schemeClr>
                  </a:glow>
                </a:effectLst>
                <a:latin typeface="Yu Gothic UI" panose="020B0400000000000000" pitchFamily="34" charset="-128"/>
                <a:ea typeface="Yu Gothic UI" panose="020B0400000000000000" pitchFamily="34" charset="-128"/>
              </a:rPr>
              <a:t>2. </a:t>
            </a:r>
            <a:r>
              <a:rPr lang="zh-TW" altLang="en-US" sz="4000" b="1" dirty="0">
                <a:solidFill>
                  <a:srgbClr val="FFFF00"/>
                </a:solidFill>
                <a:effectLst>
                  <a:glow rad="63500">
                    <a:schemeClr val="tx1">
                      <a:alpha val="40000"/>
                    </a:schemeClr>
                  </a:glow>
                </a:effectLst>
                <a:latin typeface="Yu Gothic UI" panose="020B0400000000000000" pitchFamily="34" charset="-128"/>
                <a:ea typeface="Yu Gothic UI" panose="020B0400000000000000" pitchFamily="34" charset="-128"/>
              </a:rPr>
              <a:t>严重警告。</a:t>
            </a:r>
            <a:r>
              <a:rPr lang="en-US" altLang="zh-TW" sz="4000" b="1" dirty="0">
                <a:solidFill>
                  <a:schemeClr val="bg1"/>
                </a:solidFill>
                <a:effectLst>
                  <a:glow rad="63500">
                    <a:schemeClr val="tx1">
                      <a:alpha val="40000"/>
                    </a:schemeClr>
                  </a:glow>
                </a:effectLst>
                <a:latin typeface="Yu Gothic UI" panose="020B0400000000000000" pitchFamily="34" charset="-128"/>
                <a:ea typeface="Yu Gothic UI" panose="020B0400000000000000" pitchFamily="34" charset="-128"/>
              </a:rPr>
              <a:t>SERIOUS WARNING.</a:t>
            </a:r>
            <a:r>
              <a:rPr lang="zh-TW" altLang="en-US" sz="4000" b="1" dirty="0">
                <a:solidFill>
                  <a:srgbClr val="FFFF00"/>
                </a:solidFill>
                <a:effectLst>
                  <a:glow rad="63500">
                    <a:schemeClr val="tx1">
                      <a:alpha val="40000"/>
                    </a:schemeClr>
                  </a:glow>
                </a:effectLst>
                <a:latin typeface="Yu Gothic UI" panose="020B0400000000000000" pitchFamily="34" charset="-128"/>
                <a:ea typeface="Yu Gothic UI" panose="020B0400000000000000" pitchFamily="34" charset="-128"/>
              </a:rPr>
              <a:t>
</a:t>
            </a:r>
            <a:r>
              <a:rPr lang="en-US" altLang="zh-TW" sz="4000" b="1" dirty="0">
                <a:solidFill>
                  <a:srgbClr val="FFFF00"/>
                </a:solidFill>
                <a:effectLst>
                  <a:glow rad="63500">
                    <a:schemeClr val="tx1">
                      <a:alpha val="40000"/>
                    </a:schemeClr>
                  </a:glow>
                </a:effectLst>
                <a:latin typeface="Yu Gothic UI" panose="020B0400000000000000" pitchFamily="34" charset="-128"/>
                <a:ea typeface="Yu Gothic UI" panose="020B0400000000000000" pitchFamily="34" charset="-128"/>
              </a:rPr>
              <a:t>3. </a:t>
            </a:r>
            <a:r>
              <a:rPr lang="zh-TW" altLang="en-US" sz="4000" b="1" dirty="0">
                <a:solidFill>
                  <a:srgbClr val="FFFF00"/>
                </a:solidFill>
                <a:effectLst>
                  <a:glow rad="63500">
                    <a:schemeClr val="tx1">
                      <a:alpha val="40000"/>
                    </a:schemeClr>
                  </a:glow>
                </a:effectLst>
                <a:latin typeface="Yu Gothic UI" panose="020B0400000000000000" pitchFamily="34" charset="-128"/>
                <a:ea typeface="Yu Gothic UI" panose="020B0400000000000000" pitchFamily="34" charset="-128"/>
              </a:rPr>
              <a:t>最后通牒。</a:t>
            </a:r>
            <a:r>
              <a:rPr lang="en-US" altLang="zh-TW" sz="4000" b="1" dirty="0">
                <a:solidFill>
                  <a:schemeClr val="bg1"/>
                </a:solidFill>
                <a:effectLst>
                  <a:glow rad="63500">
                    <a:schemeClr val="tx1">
                      <a:alpha val="40000"/>
                    </a:schemeClr>
                  </a:glow>
                </a:effectLst>
                <a:latin typeface="Yu Gothic UI" panose="020B0400000000000000" pitchFamily="34" charset="-128"/>
                <a:ea typeface="Yu Gothic UI" panose="020B0400000000000000" pitchFamily="34" charset="-128"/>
              </a:rPr>
              <a:t> Ultimatum. </a:t>
            </a:r>
            <a:endParaRPr lang="en-US" altLang="zh-TW" sz="4000" b="1" dirty="0">
              <a:solidFill>
                <a:srgbClr val="FFFF00"/>
              </a:solidFill>
              <a:effectLst>
                <a:glow rad="63500">
                  <a:schemeClr val="tx1">
                    <a:alpha val="40000"/>
                  </a:schemeClr>
                </a:glow>
              </a:effectLst>
              <a:latin typeface="Yu Gothic UI" panose="020B0400000000000000" pitchFamily="34" charset="-128"/>
              <a:ea typeface="Yu Gothic UI" panose="020B0400000000000000" pitchFamily="34" charset="-128"/>
            </a:endParaRPr>
          </a:p>
        </p:txBody>
      </p:sp>
    </p:spTree>
    <p:extLst>
      <p:ext uri="{BB962C8B-B14F-4D97-AF65-F5344CB8AC3E}">
        <p14:creationId xmlns:p14="http://schemas.microsoft.com/office/powerpoint/2010/main" val="10359909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nature, sunset, cloud, night sky&#10;&#10;Description automatically generated">
            <a:extLst>
              <a:ext uri="{FF2B5EF4-FFF2-40B4-BE49-F238E27FC236}">
                <a16:creationId xmlns:a16="http://schemas.microsoft.com/office/drawing/2014/main" id="{5340CCD0-4622-DCF2-6F30-5AC0576B1D21}"/>
              </a:ext>
            </a:extLst>
          </p:cNvPr>
          <p:cNvPicPr>
            <a:picLocks noChangeAspect="1"/>
          </p:cNvPicPr>
          <p:nvPr/>
        </p:nvPicPr>
        <p:blipFill rotWithShape="1">
          <a:blip r:embed="rId2">
            <a:grayscl/>
            <a:extLst>
              <a:ext uri="{BEBA8EAE-BF5A-486C-A8C5-ECC9F3942E4B}">
                <a14:imgProps xmlns:a14="http://schemas.microsoft.com/office/drawing/2010/main">
                  <a14:imgLayer r:embed="rId3">
                    <a14:imgEffect>
                      <a14:sharpenSoften amount="-50000"/>
                    </a14:imgEffect>
                    <a14:imgEffect>
                      <a14:colorTemperature colorTemp="4700"/>
                    </a14:imgEffect>
                    <a14:imgEffect>
                      <a14:saturation sat="400000"/>
                    </a14:imgEffect>
                  </a14:imgLayer>
                </a14:imgProps>
              </a:ext>
            </a:extLst>
          </a:blip>
          <a:srcRect t="20234" b="5351"/>
          <a:stretch/>
        </p:blipFill>
        <p:spPr>
          <a:xfrm>
            <a:off x="0" y="0"/>
            <a:ext cx="12192000" cy="6858000"/>
          </a:xfrm>
          <a:prstGeom prst="rect">
            <a:avLst/>
          </a:prstGeom>
        </p:spPr>
      </p:pic>
      <p:sp>
        <p:nvSpPr>
          <p:cNvPr id="6" name="TextBox 5">
            <a:extLst>
              <a:ext uri="{FF2B5EF4-FFF2-40B4-BE49-F238E27FC236}">
                <a16:creationId xmlns:a16="http://schemas.microsoft.com/office/drawing/2014/main" id="{7BDC8B48-2F9A-0DE5-B48F-CDECCB3C0FA5}"/>
              </a:ext>
            </a:extLst>
          </p:cNvPr>
          <p:cNvSpPr txBox="1"/>
          <p:nvPr/>
        </p:nvSpPr>
        <p:spPr>
          <a:xfrm>
            <a:off x="448235" y="2105561"/>
            <a:ext cx="10954871" cy="2246769"/>
          </a:xfrm>
          <a:prstGeom prst="rect">
            <a:avLst/>
          </a:prstGeom>
          <a:noFill/>
        </p:spPr>
        <p:txBody>
          <a:bodyPr wrap="square" rtlCol="0">
            <a:spAutoFit/>
          </a:bodyPr>
          <a:lstStyle/>
          <a:p>
            <a:pPr algn="ctr"/>
            <a:r>
              <a:rPr lang="zh-TW" altLang="en-US" sz="6000" b="1" dirty="0">
                <a:solidFill>
                  <a:srgbClr val="FFFF00"/>
                </a:solidFill>
                <a:effectLst>
                  <a:glow rad="63500">
                    <a:schemeClr val="tx1">
                      <a:alpha val="40000"/>
                    </a:schemeClr>
                  </a:glow>
                </a:effectLst>
                <a:latin typeface="Yu Gothic UI" panose="020B0400000000000000" pitchFamily="34" charset="-128"/>
                <a:ea typeface="Yu Gothic UI" panose="020B0400000000000000" pitchFamily="34" charset="-128"/>
              </a:rPr>
              <a:t>尊重神的主旨</a:t>
            </a:r>
            <a:endParaRPr lang="en-US" altLang="zh-TW" sz="6000" b="1" dirty="0">
              <a:solidFill>
                <a:srgbClr val="FFFF00"/>
              </a:solidFill>
              <a:effectLst>
                <a:glow rad="63500">
                  <a:schemeClr val="tx1">
                    <a:alpha val="40000"/>
                  </a:schemeClr>
                </a:glow>
              </a:effectLst>
              <a:latin typeface="Yu Gothic UI" panose="020B0400000000000000" pitchFamily="34" charset="-128"/>
              <a:ea typeface="Yu Gothic UI" panose="020B0400000000000000" pitchFamily="34" charset="-128"/>
            </a:endParaRPr>
          </a:p>
          <a:p>
            <a:pPr algn="ctr"/>
            <a:r>
              <a:rPr lang="en-US" altLang="zh-TW" sz="4000" b="1" dirty="0">
                <a:solidFill>
                  <a:schemeClr val="bg1"/>
                </a:solidFill>
                <a:effectLst>
                  <a:glow rad="63500">
                    <a:schemeClr val="tx1">
                      <a:alpha val="40000"/>
                    </a:schemeClr>
                  </a:glow>
                </a:effectLst>
                <a:latin typeface="Yu Gothic UI" panose="020B0400000000000000" pitchFamily="34" charset="-128"/>
                <a:ea typeface="Yu Gothic UI" panose="020B0400000000000000" pitchFamily="34" charset="-128"/>
              </a:rPr>
              <a:t>Respect for God's Purpose </a:t>
            </a:r>
            <a:r>
              <a:rPr lang="zh-TW" altLang="en-US" sz="4000" b="1" dirty="0">
                <a:solidFill>
                  <a:srgbClr val="FFFF00"/>
                </a:solidFill>
                <a:effectLst>
                  <a:glow rad="63500">
                    <a:schemeClr val="tx1">
                      <a:alpha val="40000"/>
                    </a:schemeClr>
                  </a:glow>
                </a:effectLst>
                <a:latin typeface="Yu Gothic UI" panose="020B0400000000000000" pitchFamily="34" charset="-128"/>
                <a:ea typeface="Yu Gothic UI" panose="020B0400000000000000" pitchFamily="34" charset="-128"/>
              </a:rPr>
              <a:t>
使徒行传 </a:t>
            </a:r>
            <a:r>
              <a:rPr lang="en-US" altLang="zh-TW" sz="4000" b="1" dirty="0">
                <a:solidFill>
                  <a:schemeClr val="bg1"/>
                </a:solidFill>
                <a:effectLst>
                  <a:glow rad="63500">
                    <a:schemeClr val="tx1">
                      <a:alpha val="40000"/>
                    </a:schemeClr>
                  </a:glow>
                </a:effectLst>
                <a:latin typeface="Yu Gothic UI" panose="020B0400000000000000" pitchFamily="34" charset="-128"/>
                <a:ea typeface="Yu Gothic UI" panose="020B0400000000000000" pitchFamily="34" charset="-128"/>
              </a:rPr>
              <a:t>Acts 5:3~5</a:t>
            </a:r>
          </a:p>
        </p:txBody>
      </p:sp>
    </p:spTree>
    <p:extLst>
      <p:ext uri="{BB962C8B-B14F-4D97-AF65-F5344CB8AC3E}">
        <p14:creationId xmlns:p14="http://schemas.microsoft.com/office/powerpoint/2010/main" val="22462199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nature, sunset, cloud, night sky&#10;&#10;Description automatically generated">
            <a:extLst>
              <a:ext uri="{FF2B5EF4-FFF2-40B4-BE49-F238E27FC236}">
                <a16:creationId xmlns:a16="http://schemas.microsoft.com/office/drawing/2014/main" id="{5340CCD0-4622-DCF2-6F30-5AC0576B1D21}"/>
              </a:ext>
            </a:extLst>
          </p:cNvPr>
          <p:cNvPicPr>
            <a:picLocks noChangeAspect="1"/>
          </p:cNvPicPr>
          <p:nvPr/>
        </p:nvPicPr>
        <p:blipFill rotWithShape="1">
          <a:blip r:embed="rId2">
            <a:grayscl/>
            <a:extLst>
              <a:ext uri="{BEBA8EAE-BF5A-486C-A8C5-ECC9F3942E4B}">
                <a14:imgProps xmlns:a14="http://schemas.microsoft.com/office/drawing/2010/main">
                  <a14:imgLayer r:embed="rId3">
                    <a14:imgEffect>
                      <a14:sharpenSoften amount="-50000"/>
                    </a14:imgEffect>
                    <a14:imgEffect>
                      <a14:colorTemperature colorTemp="4700"/>
                    </a14:imgEffect>
                    <a14:imgEffect>
                      <a14:saturation sat="400000"/>
                    </a14:imgEffect>
                  </a14:imgLayer>
                </a14:imgProps>
              </a:ext>
            </a:extLst>
          </a:blip>
          <a:srcRect t="20234" b="5351"/>
          <a:stretch/>
        </p:blipFill>
        <p:spPr>
          <a:xfrm>
            <a:off x="0" y="0"/>
            <a:ext cx="12192000" cy="6858000"/>
          </a:xfrm>
          <a:prstGeom prst="rect">
            <a:avLst/>
          </a:prstGeom>
        </p:spPr>
      </p:pic>
      <p:sp>
        <p:nvSpPr>
          <p:cNvPr id="6" name="TextBox 5">
            <a:extLst>
              <a:ext uri="{FF2B5EF4-FFF2-40B4-BE49-F238E27FC236}">
                <a16:creationId xmlns:a16="http://schemas.microsoft.com/office/drawing/2014/main" id="{7BDC8B48-2F9A-0DE5-B48F-CDECCB3C0FA5}"/>
              </a:ext>
            </a:extLst>
          </p:cNvPr>
          <p:cNvSpPr txBox="1"/>
          <p:nvPr/>
        </p:nvSpPr>
        <p:spPr>
          <a:xfrm>
            <a:off x="1685364" y="876945"/>
            <a:ext cx="8641977" cy="5016758"/>
          </a:xfrm>
          <a:prstGeom prst="rect">
            <a:avLst/>
          </a:prstGeom>
          <a:noFill/>
        </p:spPr>
        <p:txBody>
          <a:bodyPr wrap="square" rtlCol="0">
            <a:spAutoFit/>
          </a:bodyPr>
          <a:lstStyle/>
          <a:p>
            <a:r>
              <a:rPr lang="en-US" altLang="zh-TW" sz="4000" b="1" dirty="0">
                <a:solidFill>
                  <a:srgbClr val="FFFF00"/>
                </a:solidFill>
                <a:effectLst>
                  <a:glow rad="63500">
                    <a:schemeClr val="tx1">
                      <a:alpha val="40000"/>
                    </a:schemeClr>
                  </a:glow>
                </a:effectLst>
                <a:latin typeface="Yu Gothic UI" panose="020B0400000000000000" pitchFamily="34" charset="-128"/>
                <a:ea typeface="Yu Gothic UI" panose="020B0400000000000000" pitchFamily="34" charset="-128"/>
              </a:rPr>
              <a:t>3 </a:t>
            </a:r>
            <a:r>
              <a:rPr lang="zh-TW" altLang="en-US" sz="4000" b="1" dirty="0">
                <a:solidFill>
                  <a:srgbClr val="FFFF00"/>
                </a:solidFill>
                <a:effectLst>
                  <a:glow rad="63500">
                    <a:schemeClr val="tx1">
                      <a:alpha val="40000"/>
                    </a:schemeClr>
                  </a:glow>
                </a:effectLst>
                <a:latin typeface="Yu Gothic UI" panose="020B0400000000000000" pitchFamily="34" charset="-128"/>
                <a:ea typeface="Yu Gothic UI" panose="020B0400000000000000" pitchFamily="34" charset="-128"/>
              </a:rPr>
              <a:t>彼得说，亚拿尼亚</a:t>
            </a:r>
            <a:r>
              <a:rPr lang="en-US" altLang="zh-TW" sz="4000" b="1" dirty="0">
                <a:solidFill>
                  <a:srgbClr val="FFFF00"/>
                </a:solidFill>
                <a:effectLst>
                  <a:glow rad="63500">
                    <a:schemeClr val="tx1">
                      <a:alpha val="40000"/>
                    </a:schemeClr>
                  </a:glow>
                </a:effectLst>
                <a:latin typeface="Yu Gothic UI" panose="020B0400000000000000" pitchFamily="34" charset="-128"/>
                <a:ea typeface="Yu Gothic UI" panose="020B0400000000000000" pitchFamily="34" charset="-128"/>
              </a:rPr>
              <a:t>,</a:t>
            </a:r>
            <a:r>
              <a:rPr lang="zh-TW" altLang="en-US" sz="4000" b="1" dirty="0">
                <a:solidFill>
                  <a:srgbClr val="FFFF00"/>
                </a:solidFill>
                <a:effectLst>
                  <a:glow rad="63500">
                    <a:schemeClr val="tx1">
                      <a:alpha val="40000"/>
                    </a:schemeClr>
                  </a:glow>
                </a:effectLst>
                <a:latin typeface="Yu Gothic UI" panose="020B0400000000000000" pitchFamily="34" charset="-128"/>
                <a:ea typeface="Yu Gothic UI" panose="020B0400000000000000" pitchFamily="34" charset="-128"/>
              </a:rPr>
              <a:t>为什么撒但充满了你的心，叫你欺哄圣灵，把田地的价银私自留下几分呢？</a:t>
            </a:r>
            <a:endParaRPr lang="en-US" altLang="zh-TW" sz="4000" b="1" dirty="0">
              <a:solidFill>
                <a:srgbClr val="FFFF00"/>
              </a:solidFill>
              <a:effectLst>
                <a:glow rad="63500">
                  <a:schemeClr val="tx1">
                    <a:alpha val="40000"/>
                  </a:schemeClr>
                </a:glow>
              </a:effectLst>
              <a:latin typeface="Yu Gothic UI" panose="020B0400000000000000" pitchFamily="34" charset="-128"/>
              <a:ea typeface="Yu Gothic UI" panose="020B0400000000000000" pitchFamily="34" charset="-128"/>
            </a:endParaRPr>
          </a:p>
          <a:p>
            <a:r>
              <a:rPr lang="en-US" altLang="zh-TW" sz="4000" b="1" dirty="0">
                <a:solidFill>
                  <a:schemeClr val="bg1"/>
                </a:solidFill>
                <a:effectLst>
                  <a:glow rad="63500">
                    <a:schemeClr val="tx1">
                      <a:alpha val="40000"/>
                    </a:schemeClr>
                  </a:glow>
                </a:effectLst>
                <a:latin typeface="Yu Gothic UI" panose="020B0400000000000000" pitchFamily="34" charset="-128"/>
                <a:ea typeface="Yu Gothic UI" panose="020B0400000000000000" pitchFamily="34" charset="-128"/>
              </a:rPr>
              <a:t>3 Then Peter said, “Ananias, how is it that Satan has so filled your heart that you have lied to the Holy Spirit and have kept for yourself some of the money you received for the land? </a:t>
            </a:r>
          </a:p>
        </p:txBody>
      </p:sp>
    </p:spTree>
    <p:extLst>
      <p:ext uri="{BB962C8B-B14F-4D97-AF65-F5344CB8AC3E}">
        <p14:creationId xmlns:p14="http://schemas.microsoft.com/office/powerpoint/2010/main" val="14922952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nature, sunset, cloud, night sky&#10;&#10;Description automatically generated">
            <a:extLst>
              <a:ext uri="{FF2B5EF4-FFF2-40B4-BE49-F238E27FC236}">
                <a16:creationId xmlns:a16="http://schemas.microsoft.com/office/drawing/2014/main" id="{5340CCD0-4622-DCF2-6F30-5AC0576B1D21}"/>
              </a:ext>
            </a:extLst>
          </p:cNvPr>
          <p:cNvPicPr>
            <a:picLocks noChangeAspect="1"/>
          </p:cNvPicPr>
          <p:nvPr/>
        </p:nvPicPr>
        <p:blipFill rotWithShape="1">
          <a:blip r:embed="rId2">
            <a:grayscl/>
            <a:extLst>
              <a:ext uri="{BEBA8EAE-BF5A-486C-A8C5-ECC9F3942E4B}">
                <a14:imgProps xmlns:a14="http://schemas.microsoft.com/office/drawing/2010/main">
                  <a14:imgLayer r:embed="rId3">
                    <a14:imgEffect>
                      <a14:sharpenSoften amount="-50000"/>
                    </a14:imgEffect>
                    <a14:imgEffect>
                      <a14:colorTemperature colorTemp="4700"/>
                    </a14:imgEffect>
                    <a14:imgEffect>
                      <a14:saturation sat="400000"/>
                    </a14:imgEffect>
                  </a14:imgLayer>
                </a14:imgProps>
              </a:ext>
            </a:extLst>
          </a:blip>
          <a:srcRect t="20234" b="5351"/>
          <a:stretch/>
        </p:blipFill>
        <p:spPr>
          <a:xfrm>
            <a:off x="0" y="0"/>
            <a:ext cx="12192000" cy="6858000"/>
          </a:xfrm>
          <a:prstGeom prst="rect">
            <a:avLst/>
          </a:prstGeom>
        </p:spPr>
      </p:pic>
      <p:sp>
        <p:nvSpPr>
          <p:cNvPr id="6" name="TextBox 5">
            <a:extLst>
              <a:ext uri="{FF2B5EF4-FFF2-40B4-BE49-F238E27FC236}">
                <a16:creationId xmlns:a16="http://schemas.microsoft.com/office/drawing/2014/main" id="{7BDC8B48-2F9A-0DE5-B48F-CDECCB3C0FA5}"/>
              </a:ext>
            </a:extLst>
          </p:cNvPr>
          <p:cNvSpPr txBox="1"/>
          <p:nvPr/>
        </p:nvSpPr>
        <p:spPr>
          <a:xfrm>
            <a:off x="1775011" y="305068"/>
            <a:ext cx="8641977" cy="6247864"/>
          </a:xfrm>
          <a:prstGeom prst="rect">
            <a:avLst/>
          </a:prstGeom>
          <a:noFill/>
        </p:spPr>
        <p:txBody>
          <a:bodyPr wrap="square" rtlCol="0">
            <a:spAutoFit/>
          </a:bodyPr>
          <a:lstStyle/>
          <a:p>
            <a:r>
              <a:rPr lang="en-US" altLang="zh-TW" sz="4000" b="1" dirty="0">
                <a:solidFill>
                  <a:srgbClr val="FFFF00"/>
                </a:solidFill>
                <a:effectLst>
                  <a:glow rad="63500">
                    <a:schemeClr val="tx1">
                      <a:alpha val="40000"/>
                    </a:schemeClr>
                  </a:glow>
                </a:effectLst>
                <a:latin typeface="Yu Gothic UI" panose="020B0400000000000000" pitchFamily="34" charset="-128"/>
                <a:ea typeface="Yu Gothic UI" panose="020B0400000000000000" pitchFamily="34" charset="-128"/>
              </a:rPr>
              <a:t>4 </a:t>
            </a:r>
            <a:r>
              <a:rPr lang="zh-TW" altLang="en-US" sz="4000" b="1" dirty="0">
                <a:solidFill>
                  <a:srgbClr val="FFFF00"/>
                </a:solidFill>
                <a:effectLst>
                  <a:glow rad="63500">
                    <a:schemeClr val="tx1">
                      <a:alpha val="40000"/>
                    </a:schemeClr>
                  </a:glow>
                </a:effectLst>
                <a:latin typeface="Yu Gothic UI" panose="020B0400000000000000" pitchFamily="34" charset="-128"/>
                <a:ea typeface="Yu Gothic UI" panose="020B0400000000000000" pitchFamily="34" charset="-128"/>
              </a:rPr>
              <a:t>田地还没有卖，不是你自己的吗？既卖了，价银不是你作主吗？你怎么心里起这意念呢？你不是欺哄人，是欺哄神了。</a:t>
            </a:r>
            <a:endParaRPr lang="en-US" altLang="zh-TW" sz="4000" b="1" dirty="0">
              <a:solidFill>
                <a:srgbClr val="FFFF00"/>
              </a:solidFill>
              <a:effectLst>
                <a:glow rad="63500">
                  <a:schemeClr val="tx1">
                    <a:alpha val="40000"/>
                  </a:schemeClr>
                </a:glow>
              </a:effectLst>
              <a:latin typeface="Yu Gothic UI" panose="020B0400000000000000" pitchFamily="34" charset="-128"/>
              <a:ea typeface="Yu Gothic UI" panose="020B0400000000000000" pitchFamily="34" charset="-128"/>
            </a:endParaRPr>
          </a:p>
          <a:p>
            <a:r>
              <a:rPr lang="en-US" altLang="zh-TW" sz="4000" b="1" dirty="0">
                <a:solidFill>
                  <a:schemeClr val="bg1"/>
                </a:solidFill>
                <a:effectLst>
                  <a:glow rad="63500">
                    <a:schemeClr val="tx1">
                      <a:alpha val="40000"/>
                    </a:schemeClr>
                  </a:glow>
                </a:effectLst>
                <a:latin typeface="Yu Gothic UI" panose="020B0400000000000000" pitchFamily="34" charset="-128"/>
                <a:ea typeface="Yu Gothic UI" panose="020B0400000000000000" pitchFamily="34" charset="-128"/>
              </a:rPr>
              <a:t>4 Didn’t it belong to you before it was sold? And after it was sold, wasn’t the money at your disposal? What made you think of doing such a thing? You have not lied just to human beings but to God.”</a:t>
            </a:r>
            <a:endParaRPr lang="zh-TW" altLang="en-US" sz="4000" b="1" dirty="0">
              <a:solidFill>
                <a:schemeClr val="bg1"/>
              </a:solidFill>
              <a:effectLst>
                <a:glow rad="63500">
                  <a:schemeClr val="tx1">
                    <a:alpha val="40000"/>
                  </a:schemeClr>
                </a:glow>
              </a:effectLst>
              <a:latin typeface="Yu Gothic UI" panose="020B0400000000000000" pitchFamily="34" charset="-128"/>
              <a:ea typeface="Yu Gothic UI" panose="020B0400000000000000" pitchFamily="34" charset="-128"/>
            </a:endParaRPr>
          </a:p>
        </p:txBody>
      </p:sp>
    </p:spTree>
    <p:extLst>
      <p:ext uri="{BB962C8B-B14F-4D97-AF65-F5344CB8AC3E}">
        <p14:creationId xmlns:p14="http://schemas.microsoft.com/office/powerpoint/2010/main" val="4744707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TotalTime>
  <Words>1722</Words>
  <Application>Microsoft Macintosh PowerPoint</Application>
  <PresentationFormat>Widescreen</PresentationFormat>
  <Paragraphs>91</Paragraphs>
  <Slides>26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Yu Gothic UI</vt: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LCCC Church</dc:creator>
  <cp:lastModifiedBy>LCCC Church</cp:lastModifiedBy>
  <cp:revision>13</cp:revision>
  <dcterms:created xsi:type="dcterms:W3CDTF">2022-09-06T23:47:24Z</dcterms:created>
  <dcterms:modified xsi:type="dcterms:W3CDTF">2022-09-21T19:52:56Z</dcterms:modified>
</cp:coreProperties>
</file>