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901" r:id="rId1"/>
  </p:sldMasterIdLst>
  <p:sldIdLst>
    <p:sldId id="2586" r:id="rId2"/>
    <p:sldId id="2661" r:id="rId3"/>
    <p:sldId id="2689" r:id="rId4"/>
    <p:sldId id="2688" r:id="rId5"/>
    <p:sldId id="2690" r:id="rId6"/>
    <p:sldId id="2665" r:id="rId7"/>
    <p:sldId id="2693" r:id="rId8"/>
    <p:sldId id="2694" r:id="rId9"/>
    <p:sldId id="2695" r:id="rId10"/>
    <p:sldId id="2696" r:id="rId11"/>
    <p:sldId id="2691" r:id="rId12"/>
    <p:sldId id="2697" r:id="rId13"/>
    <p:sldId id="2699" r:id="rId14"/>
    <p:sldId id="2698" r:id="rId15"/>
    <p:sldId id="2700" r:id="rId16"/>
    <p:sldId id="2701" r:id="rId17"/>
    <p:sldId id="2703" r:id="rId18"/>
    <p:sldId id="2702" r:id="rId19"/>
    <p:sldId id="2704" r:id="rId20"/>
    <p:sldId id="2705" r:id="rId21"/>
    <p:sldId id="2706" r:id="rId22"/>
    <p:sldId id="2629" r:id="rId23"/>
    <p:sldId id="2707" r:id="rId24"/>
    <p:sldId id="2708" r:id="rId25"/>
    <p:sldId id="2692" r:id="rId26"/>
    <p:sldId id="2709" r:id="rId27"/>
    <p:sldId id="2710" r:id="rId28"/>
    <p:sldId id="2711" r:id="rId29"/>
    <p:sldId id="2712" r:id="rId30"/>
    <p:sldId id="2713" r:id="rId3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00D33"/>
    <a:srgbClr val="FEC246"/>
    <a:srgbClr val="73FEFF"/>
    <a:srgbClr val="D883FF"/>
    <a:srgbClr val="EF53A5"/>
    <a:srgbClr val="790C00"/>
    <a:srgbClr val="3C1D1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5204"/>
    <p:restoredTop sz="96327"/>
  </p:normalViewPr>
  <p:slideViewPr>
    <p:cSldViewPr snapToGrid="0" snapToObjects="1">
      <p:cViewPr varScale="1">
        <p:scale>
          <a:sx n="117" d="100"/>
          <a:sy n="117" d="100"/>
        </p:scale>
        <p:origin x="192" y="19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Title 1"/>
          <p:cNvSpPr>
            <a:spLocks noGrp="1"/>
          </p:cNvSpPr>
          <p:nvPr>
            <p:ph type="ctrTitle"/>
          </p:nvPr>
        </p:nvSpPr>
        <p:spPr>
          <a:xfrm>
            <a:off x="1751012" y="609601"/>
            <a:ext cx="8676222" cy="3200400"/>
          </a:xfrm>
        </p:spPr>
        <p:txBody>
          <a:bodyPr anchor="b">
            <a:normAutofit/>
          </a:bodyPr>
          <a:lstStyle>
            <a:lvl1pPr algn="ctr">
              <a:defRPr sz="4800">
                <a:effectLst>
                  <a:glow rad="38100">
                    <a:schemeClr val="bg1">
                      <a:lumMod val="65000"/>
                      <a:lumOff val="35000"/>
                      <a:alpha val="50000"/>
                    </a:schemeClr>
                  </a:glow>
                  <a:outerShdw blurRad="28575" dist="31750" dir="13200000" algn="tl" rotWithShape="0">
                    <a:srgbClr val="000000">
                      <a:alpha val="25000"/>
                    </a:srgbClr>
                  </a:outerShdw>
                </a:effectLst>
              </a:defRPr>
            </a:lvl1pPr>
          </a:lstStyle>
          <a:p>
            <a:r>
              <a:rPr lang="zh-TW" altLang="en-US"/>
              <a:t>按一下以編輯母片標題樣式</a:t>
            </a:r>
            <a:endParaRPr lang="en-US" dirty="0"/>
          </a:p>
        </p:txBody>
      </p:sp>
      <p:sp>
        <p:nvSpPr>
          <p:cNvPr id="3" name="Subtitle 2"/>
          <p:cNvSpPr>
            <a:spLocks noGrp="1"/>
          </p:cNvSpPr>
          <p:nvPr>
            <p:ph type="subTitle" idx="1"/>
          </p:nvPr>
        </p:nvSpPr>
        <p:spPr>
          <a:xfrm>
            <a:off x="1751012" y="3886200"/>
            <a:ext cx="8676222" cy="1905000"/>
          </a:xfrm>
        </p:spPr>
        <p:txBody>
          <a:bodyPr anchor="t">
            <a:normAutofit/>
          </a:bodyPr>
          <a:lstStyle>
            <a:lvl1pPr marL="0" indent="0" algn="ctr">
              <a:buNone/>
              <a:defRPr sz="2100">
                <a:gradFill flip="none" rotWithShape="1">
                  <a:gsLst>
                    <a:gs pos="0">
                      <a:schemeClr val="tx1"/>
                    </a:gs>
                    <a:gs pos="100000">
                      <a:schemeClr val="tx1">
                        <a:lumMod val="75000"/>
                      </a:schemeClr>
                    </a:gs>
                  </a:gsLst>
                  <a:lin ang="5400000" scaled="0"/>
                  <a:tileRect/>
                </a:gra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a:t>按一下以編輯母片子標題樣式</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9/22/21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36139266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全景圖片 (含輔助字幕)">
    <p:spTree>
      <p:nvGrpSpPr>
        <p:cNvPr id="1" name=""/>
        <p:cNvGrpSpPr/>
        <p:nvPr/>
      </p:nvGrpSpPr>
      <p:grpSpPr>
        <a:xfrm>
          <a:off x="0" y="0"/>
          <a:ext cx="0" cy="0"/>
          <a:chOff x="0" y="0"/>
          <a:chExt cx="0" cy="0"/>
        </a:xfrm>
      </p:grpSpPr>
      <p:sp>
        <p:nvSpPr>
          <p:cNvPr id="2" name="Title 1"/>
          <p:cNvSpPr>
            <a:spLocks noGrp="1"/>
          </p:cNvSpPr>
          <p:nvPr>
            <p:ph type="title"/>
          </p:nvPr>
        </p:nvSpPr>
        <p:spPr>
          <a:xfrm>
            <a:off x="1141413" y="4732865"/>
            <a:ext cx="9906000" cy="566738"/>
          </a:xfrm>
        </p:spPr>
        <p:txBody>
          <a:bodyPr anchor="b">
            <a:normAutofit/>
          </a:bodyPr>
          <a:lstStyle>
            <a:lvl1pPr algn="l">
              <a:defRPr sz="2400" b="0"/>
            </a:lvl1pPr>
          </a:lstStyle>
          <a:p>
            <a:r>
              <a:rPr lang="zh-TW" altLang="en-US"/>
              <a:t>按一下以編輯母片標題樣式</a:t>
            </a:r>
            <a:endParaRPr lang="en-US" dirty="0"/>
          </a:p>
        </p:txBody>
      </p:sp>
      <p:sp>
        <p:nvSpPr>
          <p:cNvPr id="3" name="Picture Placeholder 2"/>
          <p:cNvSpPr>
            <a:spLocks noGrp="1" noChangeAspect="1"/>
          </p:cNvSpPr>
          <p:nvPr>
            <p:ph type="pic" idx="1"/>
          </p:nvPr>
        </p:nvSpPr>
        <p:spPr>
          <a:xfrm>
            <a:off x="1979612" y="932112"/>
            <a:ext cx="8225944"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zh-TW" altLang="en-US"/>
              <a:t>按一下圖示以新增圖片</a:t>
            </a:r>
            <a:endParaRPr lang="en-US" dirty="0"/>
          </a:p>
        </p:txBody>
      </p:sp>
      <p:sp>
        <p:nvSpPr>
          <p:cNvPr id="4" name="Text Placeholder 3"/>
          <p:cNvSpPr>
            <a:spLocks noGrp="1"/>
          </p:cNvSpPr>
          <p:nvPr>
            <p:ph type="body" sz="half" idx="2"/>
          </p:nvPr>
        </p:nvSpPr>
        <p:spPr>
          <a:xfrm>
            <a:off x="1141413" y="5299603"/>
            <a:ext cx="9906000" cy="493712"/>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Date Placeholder 4"/>
          <p:cNvSpPr>
            <a:spLocks noGrp="1"/>
          </p:cNvSpPr>
          <p:nvPr>
            <p:ph type="dt" sz="half" idx="10"/>
          </p:nvPr>
        </p:nvSpPr>
        <p:spPr/>
        <p:txBody>
          <a:bodyPr/>
          <a:lstStyle/>
          <a:p>
            <a:fld id="{B61BEF0D-F0BB-DE4B-95CE-6DB70DBA9567}" type="datetimeFigureOut">
              <a:rPr lang="en-US" smtClean="0"/>
              <a:pPr/>
              <a:t>9/22/21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20472571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標題與輔助字幕">
    <p:spTree>
      <p:nvGrpSpPr>
        <p:cNvPr id="1" name=""/>
        <p:cNvGrpSpPr/>
        <p:nvPr/>
      </p:nvGrpSpPr>
      <p:grpSpPr>
        <a:xfrm>
          <a:off x="0" y="0"/>
          <a:ext cx="0" cy="0"/>
          <a:chOff x="0" y="0"/>
          <a:chExt cx="0" cy="0"/>
        </a:xfrm>
      </p:grpSpPr>
      <p:sp>
        <p:nvSpPr>
          <p:cNvPr id="2" name="Title 1"/>
          <p:cNvSpPr>
            <a:spLocks noGrp="1"/>
          </p:cNvSpPr>
          <p:nvPr>
            <p:ph type="title"/>
          </p:nvPr>
        </p:nvSpPr>
        <p:spPr>
          <a:xfrm>
            <a:off x="1141412" y="609601"/>
            <a:ext cx="9905999" cy="3124199"/>
          </a:xfrm>
        </p:spPr>
        <p:txBody>
          <a:bodyPr anchor="ctr">
            <a:normAutofit/>
          </a:bodyPr>
          <a:lstStyle>
            <a:lvl1pPr algn="l">
              <a:defRPr sz="3200" b="0" cap="all"/>
            </a:lvl1pPr>
          </a:lstStyle>
          <a:p>
            <a:r>
              <a:rPr lang="zh-TW" altLang="en-US"/>
              <a:t>按一下以編輯母片標題樣式</a:t>
            </a:r>
            <a:endParaRPr lang="en-US" dirty="0"/>
          </a:p>
        </p:txBody>
      </p:sp>
      <p:sp>
        <p:nvSpPr>
          <p:cNvPr id="3" name="Text Placeholder 2"/>
          <p:cNvSpPr>
            <a:spLocks noGrp="1"/>
          </p:cNvSpPr>
          <p:nvPr>
            <p:ph type="body" idx="1"/>
          </p:nvPr>
        </p:nvSpPr>
        <p:spPr>
          <a:xfrm>
            <a:off x="1141411" y="4343400"/>
            <a:ext cx="9906000" cy="1447800"/>
          </a:xfrm>
        </p:spPr>
        <p:txBody>
          <a:bodyPr anchor="ctr">
            <a:normAutofit/>
          </a:bodyPr>
          <a:lstStyle>
            <a:lvl1pPr marL="0" indent="0" algn="l">
              <a:buNone/>
              <a:defRPr sz="20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4" name="Date Placeholder 3"/>
          <p:cNvSpPr>
            <a:spLocks noGrp="1"/>
          </p:cNvSpPr>
          <p:nvPr>
            <p:ph type="dt" sz="half" idx="10"/>
          </p:nvPr>
        </p:nvSpPr>
        <p:spPr/>
        <p:txBody>
          <a:bodyPr/>
          <a:lstStyle/>
          <a:p>
            <a:fld id="{B61BEF0D-F0BB-DE4B-95CE-6DB70DBA9567}" type="datetimeFigureOut">
              <a:rPr lang="en-US" smtClean="0"/>
              <a:pPr/>
              <a:t>9/22/21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9918555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引述 (含輔助字幕)">
    <p:spTree>
      <p:nvGrpSpPr>
        <p:cNvPr id="1" name=""/>
        <p:cNvGrpSpPr/>
        <p:nvPr/>
      </p:nvGrpSpPr>
      <p:grpSpPr>
        <a:xfrm>
          <a:off x="0" y="0"/>
          <a:ext cx="0" cy="0"/>
          <a:chOff x="0" y="0"/>
          <a:chExt cx="0" cy="0"/>
        </a:xfrm>
      </p:grpSpPr>
      <p:sp>
        <p:nvSpPr>
          <p:cNvPr id="14" name="TextBox 13"/>
          <p:cNvSpPr txBox="1"/>
          <p:nvPr/>
        </p:nvSpPr>
        <p:spPr>
          <a:xfrm>
            <a:off x="836612"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accent1"/>
                </a:solidFill>
              </a:rPr>
              <a:t>“</a:t>
            </a:r>
          </a:p>
        </p:txBody>
      </p:sp>
      <p:sp>
        <p:nvSpPr>
          <p:cNvPr id="15" name="TextBox 14"/>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accent1"/>
                </a:solidFill>
              </a:rPr>
              <a:t>”</a:t>
            </a:r>
          </a:p>
        </p:txBody>
      </p:sp>
      <p:sp>
        <p:nvSpPr>
          <p:cNvPr id="2" name="Title 1"/>
          <p:cNvSpPr>
            <a:spLocks noGrp="1"/>
          </p:cNvSpPr>
          <p:nvPr>
            <p:ph type="title"/>
          </p:nvPr>
        </p:nvSpPr>
        <p:spPr>
          <a:xfrm>
            <a:off x="1446213" y="609601"/>
            <a:ext cx="9296398" cy="2743199"/>
          </a:xfrm>
        </p:spPr>
        <p:txBody>
          <a:bodyPr anchor="ctr">
            <a:normAutofit/>
          </a:bodyPr>
          <a:lstStyle>
            <a:lvl1pPr algn="l">
              <a:defRPr sz="3200" b="0" cap="all">
                <a:solidFill>
                  <a:schemeClr val="tx1"/>
                </a:solidFill>
              </a:defRPr>
            </a:lvl1pPr>
          </a:lstStyle>
          <a:p>
            <a:r>
              <a:rPr lang="zh-TW" altLang="en-US"/>
              <a:t>按一下以編輯母片標題樣式</a:t>
            </a:r>
            <a:endParaRPr lang="en-US" dirty="0"/>
          </a:p>
        </p:txBody>
      </p:sp>
      <p:sp>
        <p:nvSpPr>
          <p:cNvPr id="10" name="Text Placeholder 9"/>
          <p:cNvSpPr>
            <a:spLocks noGrp="1"/>
          </p:cNvSpPr>
          <p:nvPr>
            <p:ph type="body" sz="quarter" idx="13"/>
          </p:nvPr>
        </p:nvSpPr>
        <p:spPr>
          <a:xfrm>
            <a:off x="1674812" y="3352800"/>
            <a:ext cx="8839202"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zh-TW" altLang="en-US"/>
              <a:t>按一下以編輯母片文字樣式</a:t>
            </a:r>
          </a:p>
        </p:txBody>
      </p:sp>
      <p:sp>
        <p:nvSpPr>
          <p:cNvPr id="3" name="Text Placeholder 2"/>
          <p:cNvSpPr>
            <a:spLocks noGrp="1"/>
          </p:cNvSpPr>
          <p:nvPr>
            <p:ph type="body" idx="1"/>
          </p:nvPr>
        </p:nvSpPr>
        <p:spPr>
          <a:xfrm>
            <a:off x="1141411" y="4343400"/>
            <a:ext cx="9906000" cy="1447800"/>
          </a:xfrm>
        </p:spPr>
        <p:txBody>
          <a:bodyPr vert="horz" lIns="91440" tIns="45720" rIns="91440" bIns="45720" rtlCol="0" anchor="ctr">
            <a:normAutofit/>
          </a:bodyPr>
          <a:lstStyle>
            <a:lvl1pPr>
              <a:buNone/>
              <a:defRPr lang="en-US" sz="2000">
                <a:gradFill flip="none" rotWithShape="1">
                  <a:gsLst>
                    <a:gs pos="0">
                      <a:schemeClr val="tx1"/>
                    </a:gs>
                    <a:gs pos="100000">
                      <a:schemeClr val="tx1">
                        <a:lumMod val="75000"/>
                      </a:schemeClr>
                    </a:gs>
                  </a:gsLst>
                  <a:lin ang="5400000" scaled="0"/>
                  <a:tileRect/>
                </a:gradFill>
              </a:defRPr>
            </a:lvl1pPr>
          </a:lstStyle>
          <a:p>
            <a:pPr marL="0" lvl="0" indent="0">
              <a:buNone/>
            </a:pPr>
            <a:r>
              <a:rPr lang="zh-TW" altLang="en-US"/>
              <a:t>按一下以編輯母片文字樣式</a:t>
            </a:r>
          </a:p>
        </p:txBody>
      </p:sp>
      <p:sp>
        <p:nvSpPr>
          <p:cNvPr id="4" name="Date Placeholder 3"/>
          <p:cNvSpPr>
            <a:spLocks noGrp="1"/>
          </p:cNvSpPr>
          <p:nvPr>
            <p:ph type="dt" sz="half" idx="10"/>
          </p:nvPr>
        </p:nvSpPr>
        <p:spPr/>
        <p:txBody>
          <a:bodyPr/>
          <a:lstStyle/>
          <a:p>
            <a:fld id="{B61BEF0D-F0BB-DE4B-95CE-6DB70DBA9567}" type="datetimeFigureOut">
              <a:rPr lang="en-US" smtClean="0"/>
              <a:pPr/>
              <a:t>9/22/21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13421130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名片">
    <p:spTree>
      <p:nvGrpSpPr>
        <p:cNvPr id="1" name=""/>
        <p:cNvGrpSpPr/>
        <p:nvPr/>
      </p:nvGrpSpPr>
      <p:grpSpPr>
        <a:xfrm>
          <a:off x="0" y="0"/>
          <a:ext cx="0" cy="0"/>
          <a:chOff x="0" y="0"/>
          <a:chExt cx="0" cy="0"/>
        </a:xfrm>
      </p:grpSpPr>
      <p:sp>
        <p:nvSpPr>
          <p:cNvPr id="2" name="Title 1"/>
          <p:cNvSpPr>
            <a:spLocks noGrp="1"/>
          </p:cNvSpPr>
          <p:nvPr>
            <p:ph type="title"/>
          </p:nvPr>
        </p:nvSpPr>
        <p:spPr>
          <a:xfrm>
            <a:off x="1141412" y="3308581"/>
            <a:ext cx="9906000" cy="1468800"/>
          </a:xfrm>
        </p:spPr>
        <p:txBody>
          <a:bodyPr anchor="b">
            <a:normAutofit/>
          </a:bodyPr>
          <a:lstStyle>
            <a:lvl1pPr algn="l">
              <a:defRPr sz="3200" b="0" cap="all"/>
            </a:lvl1pPr>
          </a:lstStyle>
          <a:p>
            <a:r>
              <a:rPr lang="zh-TW" altLang="en-US"/>
              <a:t>按一下以編輯母片標題樣式</a:t>
            </a:r>
            <a:endParaRPr lang="en-US" dirty="0"/>
          </a:p>
        </p:txBody>
      </p:sp>
      <p:sp>
        <p:nvSpPr>
          <p:cNvPr id="3" name="Text Placeholder 2"/>
          <p:cNvSpPr>
            <a:spLocks noGrp="1"/>
          </p:cNvSpPr>
          <p:nvPr>
            <p:ph type="body" idx="1"/>
          </p:nvPr>
        </p:nvSpPr>
        <p:spPr>
          <a:xfrm>
            <a:off x="1141410" y="4777381"/>
            <a:ext cx="9906001" cy="860400"/>
          </a:xfrm>
        </p:spPr>
        <p:txBody>
          <a:bodyPr vert="horz" lIns="91440" tIns="45720" rIns="91440" bIns="45720" rtlCol="0" anchor="t">
            <a:normAutofit/>
          </a:bodyPr>
          <a:lstStyle>
            <a:lvl1pPr>
              <a:defRPr lang="en-US" sz="2000">
                <a:gradFill flip="none" rotWithShape="1">
                  <a:gsLst>
                    <a:gs pos="0">
                      <a:schemeClr val="tx1"/>
                    </a:gs>
                    <a:gs pos="100000">
                      <a:schemeClr val="tx1">
                        <a:lumMod val="75000"/>
                      </a:schemeClr>
                    </a:gs>
                  </a:gsLst>
                  <a:lin ang="5400000" scaled="0"/>
                  <a:tileRect/>
                </a:gradFill>
              </a:defRPr>
            </a:lvl1pPr>
          </a:lstStyle>
          <a:p>
            <a:pPr marL="0" lvl="0" indent="0">
              <a:buNone/>
            </a:pPr>
            <a:r>
              <a:rPr lang="zh-TW" altLang="en-US"/>
              <a:t>按一下以編輯母片文字樣式</a:t>
            </a:r>
          </a:p>
        </p:txBody>
      </p:sp>
      <p:sp>
        <p:nvSpPr>
          <p:cNvPr id="4" name="Date Placeholder 3"/>
          <p:cNvSpPr>
            <a:spLocks noGrp="1"/>
          </p:cNvSpPr>
          <p:nvPr>
            <p:ph type="dt" sz="half" idx="10"/>
          </p:nvPr>
        </p:nvSpPr>
        <p:spPr/>
        <p:txBody>
          <a:bodyPr/>
          <a:lstStyle/>
          <a:p>
            <a:fld id="{B61BEF0D-F0BB-DE4B-95CE-6DB70DBA9567}" type="datetimeFigureOut">
              <a:rPr lang="en-US" smtClean="0"/>
              <a:pPr/>
              <a:t>9/22/21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119030630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引述名片">
    <p:spTree>
      <p:nvGrpSpPr>
        <p:cNvPr id="1" name=""/>
        <p:cNvGrpSpPr/>
        <p:nvPr/>
      </p:nvGrpSpPr>
      <p:grpSpPr>
        <a:xfrm>
          <a:off x="0" y="0"/>
          <a:ext cx="0" cy="0"/>
          <a:chOff x="0" y="0"/>
          <a:chExt cx="0" cy="0"/>
        </a:xfrm>
      </p:grpSpPr>
      <p:sp>
        <p:nvSpPr>
          <p:cNvPr id="14" name="TextBox 13"/>
          <p:cNvSpPr txBox="1"/>
          <p:nvPr/>
        </p:nvSpPr>
        <p:spPr>
          <a:xfrm>
            <a:off x="836612"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accent1"/>
                </a:solidFill>
              </a:rPr>
              <a:t>“</a:t>
            </a:r>
          </a:p>
        </p:txBody>
      </p:sp>
      <p:sp>
        <p:nvSpPr>
          <p:cNvPr id="15" name="TextBox 14"/>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accent1"/>
                </a:solidFill>
              </a:rPr>
              <a:t>”</a:t>
            </a:r>
          </a:p>
        </p:txBody>
      </p:sp>
      <p:sp>
        <p:nvSpPr>
          <p:cNvPr id="2" name="Title 1"/>
          <p:cNvSpPr>
            <a:spLocks noGrp="1"/>
          </p:cNvSpPr>
          <p:nvPr>
            <p:ph type="title"/>
          </p:nvPr>
        </p:nvSpPr>
        <p:spPr>
          <a:xfrm>
            <a:off x="1446213" y="609601"/>
            <a:ext cx="9296398" cy="2743199"/>
          </a:xfrm>
        </p:spPr>
        <p:txBody>
          <a:bodyPr anchor="ctr">
            <a:normAutofit/>
          </a:bodyPr>
          <a:lstStyle>
            <a:lvl1pPr algn="l">
              <a:defRPr sz="3200" b="0" cap="all">
                <a:gradFill flip="none" rotWithShape="1">
                  <a:gsLst>
                    <a:gs pos="0">
                      <a:schemeClr val="tx1"/>
                    </a:gs>
                    <a:gs pos="100000">
                      <a:schemeClr val="tx1">
                        <a:lumMod val="75000"/>
                      </a:schemeClr>
                    </a:gs>
                  </a:gsLst>
                  <a:lin ang="5400000" scaled="0"/>
                  <a:tileRect/>
                </a:gradFill>
              </a:defRPr>
            </a:lvl1pPr>
          </a:lstStyle>
          <a:p>
            <a:r>
              <a:rPr lang="zh-TW" altLang="en-US"/>
              <a:t>按一下以編輯母片標題樣式</a:t>
            </a:r>
            <a:endParaRPr lang="en-US" dirty="0"/>
          </a:p>
        </p:txBody>
      </p:sp>
      <p:sp>
        <p:nvSpPr>
          <p:cNvPr id="10" name="Text Placeholder 9"/>
          <p:cNvSpPr>
            <a:spLocks noGrp="1"/>
          </p:cNvSpPr>
          <p:nvPr>
            <p:ph type="body" sz="quarter" idx="13"/>
          </p:nvPr>
        </p:nvSpPr>
        <p:spPr>
          <a:xfrm>
            <a:off x="1141412" y="3886200"/>
            <a:ext cx="9906000" cy="889000"/>
          </a:xfrm>
        </p:spPr>
        <p:txBody>
          <a:bodyPr vert="horz" lIns="91440" tIns="45720" rIns="91440" bIns="45720" rtlCol="0" anchor="b">
            <a:normAutofit/>
          </a:bodyPr>
          <a:lstStyle>
            <a:lvl1pPr>
              <a:buNone/>
              <a:defRPr lang="en-US" sz="2400" b="0" cap="all" dirty="0">
                <a:ln w="3175" cmpd="sng">
                  <a:noFill/>
                </a:ln>
                <a:gradFill flip="none" rotWithShape="1">
                  <a:gsLst>
                    <a:gs pos="0">
                      <a:schemeClr val="tx1"/>
                    </a:gs>
                    <a:gs pos="100000">
                      <a:schemeClr val="tx1">
                        <a:lumMod val="75000"/>
                      </a:schemeClr>
                    </a:gs>
                  </a:gsLst>
                  <a:lin ang="5400000" scaled="0"/>
                  <a:tileRect/>
                </a:gra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a:spcBef>
                <a:spcPct val="0"/>
              </a:spcBef>
              <a:buNone/>
            </a:pPr>
            <a:r>
              <a:rPr lang="zh-TW" altLang="en-US"/>
              <a:t>按一下以編輯母片文字樣式</a:t>
            </a:r>
          </a:p>
        </p:txBody>
      </p:sp>
      <p:sp>
        <p:nvSpPr>
          <p:cNvPr id="3" name="Text Placeholder 2"/>
          <p:cNvSpPr>
            <a:spLocks noGrp="1"/>
          </p:cNvSpPr>
          <p:nvPr>
            <p:ph type="body" idx="1"/>
          </p:nvPr>
        </p:nvSpPr>
        <p:spPr>
          <a:xfrm>
            <a:off x="1141411" y="4775200"/>
            <a:ext cx="9906000" cy="1016000"/>
          </a:xfrm>
        </p:spPr>
        <p:txBody>
          <a:bodyPr anchor="t">
            <a:normAutofit/>
          </a:bodyPr>
          <a:lstStyle>
            <a:lvl1pPr marL="0" indent="0" algn="l">
              <a:buNone/>
              <a:defRPr sz="18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4" name="Date Placeholder 3"/>
          <p:cNvSpPr>
            <a:spLocks noGrp="1"/>
          </p:cNvSpPr>
          <p:nvPr>
            <p:ph type="dt" sz="half" idx="10"/>
          </p:nvPr>
        </p:nvSpPr>
        <p:spPr/>
        <p:txBody>
          <a:bodyPr/>
          <a:lstStyle/>
          <a:p>
            <a:fld id="{B61BEF0D-F0BB-DE4B-95CE-6DB70DBA9567}" type="datetimeFigureOut">
              <a:rPr lang="en-US" smtClean="0"/>
              <a:pPr/>
              <a:t>9/22/21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9746121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是非題">
    <p:spTree>
      <p:nvGrpSpPr>
        <p:cNvPr id="1" name=""/>
        <p:cNvGrpSpPr/>
        <p:nvPr/>
      </p:nvGrpSpPr>
      <p:grpSpPr>
        <a:xfrm>
          <a:off x="0" y="0"/>
          <a:ext cx="0" cy="0"/>
          <a:chOff x="0" y="0"/>
          <a:chExt cx="0" cy="0"/>
        </a:xfrm>
      </p:grpSpPr>
      <p:sp>
        <p:nvSpPr>
          <p:cNvPr id="2" name="Title 1"/>
          <p:cNvSpPr>
            <a:spLocks noGrp="1"/>
          </p:cNvSpPr>
          <p:nvPr>
            <p:ph type="title"/>
          </p:nvPr>
        </p:nvSpPr>
        <p:spPr>
          <a:xfrm>
            <a:off x="1141412" y="609601"/>
            <a:ext cx="9905999" cy="2743199"/>
          </a:xfrm>
        </p:spPr>
        <p:txBody>
          <a:bodyPr vert="horz" lIns="91440" tIns="45720" rIns="91440" bIns="45720" rtlCol="0" anchor="ctr">
            <a:normAutofit/>
          </a:bodyPr>
          <a:lstStyle>
            <a:lvl1pPr>
              <a:defRPr lang="en-US" b="0" dirty="0"/>
            </a:lvl1pPr>
          </a:lstStyle>
          <a:p>
            <a:pPr marL="0" lvl="0"/>
            <a:r>
              <a:rPr lang="zh-TW" altLang="en-US"/>
              <a:t>按一下以編輯母片標題樣式</a:t>
            </a:r>
            <a:endParaRPr lang="en-US" dirty="0"/>
          </a:p>
        </p:txBody>
      </p:sp>
      <p:sp>
        <p:nvSpPr>
          <p:cNvPr id="10" name="Text Placeholder 9"/>
          <p:cNvSpPr>
            <a:spLocks noGrp="1"/>
          </p:cNvSpPr>
          <p:nvPr>
            <p:ph type="body" sz="quarter" idx="13"/>
          </p:nvPr>
        </p:nvSpPr>
        <p:spPr>
          <a:xfrm>
            <a:off x="1141412" y="3505200"/>
            <a:ext cx="9906000" cy="838200"/>
          </a:xfrm>
        </p:spPr>
        <p:txBody>
          <a:bodyPr vert="horz" lIns="91440" tIns="45720" rIns="91440" bIns="45720" rtlCol="0" anchor="b">
            <a:normAutofit/>
          </a:bodyPr>
          <a:lstStyle>
            <a:lvl1pPr>
              <a:buNone/>
              <a:defRPr lang="en-US" sz="2800" b="0" cap="all" dirty="0">
                <a:ln w="3175" cmpd="sng">
                  <a:noFill/>
                </a:ln>
                <a:gradFill flip="none" rotWithShape="1">
                  <a:gsLst>
                    <a:gs pos="0">
                      <a:schemeClr val="tx1"/>
                    </a:gs>
                    <a:gs pos="100000">
                      <a:schemeClr val="tx1">
                        <a:lumMod val="75000"/>
                      </a:schemeClr>
                    </a:gs>
                  </a:gsLst>
                  <a:lin ang="5400000" scaled="0"/>
                  <a:tileRect/>
                </a:gra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a:spcBef>
                <a:spcPct val="0"/>
              </a:spcBef>
              <a:buNone/>
            </a:pPr>
            <a:r>
              <a:rPr lang="zh-TW" altLang="en-US"/>
              <a:t>按一下以編輯母片文字樣式</a:t>
            </a:r>
          </a:p>
        </p:txBody>
      </p:sp>
      <p:sp>
        <p:nvSpPr>
          <p:cNvPr id="3" name="Text Placeholder 2"/>
          <p:cNvSpPr>
            <a:spLocks noGrp="1"/>
          </p:cNvSpPr>
          <p:nvPr>
            <p:ph type="body" idx="1"/>
          </p:nvPr>
        </p:nvSpPr>
        <p:spPr>
          <a:xfrm>
            <a:off x="1141411" y="4343400"/>
            <a:ext cx="9906000" cy="1447800"/>
          </a:xfrm>
        </p:spPr>
        <p:txBody>
          <a:bodyPr anchor="t">
            <a:normAutofit/>
          </a:bodyPr>
          <a:lstStyle>
            <a:lvl1pPr marL="0" indent="0" algn="l">
              <a:buNone/>
              <a:defRPr sz="18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4" name="Date Placeholder 3"/>
          <p:cNvSpPr>
            <a:spLocks noGrp="1"/>
          </p:cNvSpPr>
          <p:nvPr>
            <p:ph type="dt" sz="half" idx="10"/>
          </p:nvPr>
        </p:nvSpPr>
        <p:spPr/>
        <p:txBody>
          <a:bodyPr/>
          <a:lstStyle/>
          <a:p>
            <a:fld id="{B61BEF0D-F0BB-DE4B-95CE-6DB70DBA9567}" type="datetimeFigureOut">
              <a:rPr lang="en-US" smtClean="0"/>
              <a:pPr/>
              <a:t>9/22/21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288758874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7" name="Title 1"/>
          <p:cNvSpPr>
            <a:spLocks noGrp="1"/>
          </p:cNvSpPr>
          <p:nvPr>
            <p:ph type="title"/>
          </p:nvPr>
        </p:nvSpPr>
        <p:spPr>
          <a:xfrm>
            <a:off x="1141413" y="609600"/>
            <a:ext cx="9905998" cy="1905000"/>
          </a:xfrm>
        </p:spPr>
        <p:txBody>
          <a:bodyPr/>
          <a:lstStyle/>
          <a:p>
            <a:r>
              <a:rPr lang="zh-TW" altLang="en-US"/>
              <a:t>按一下以編輯母片標題樣式</a:t>
            </a:r>
            <a:endParaRPr lang="en-US" dirty="0"/>
          </a:p>
        </p:txBody>
      </p:sp>
      <p:sp>
        <p:nvSpPr>
          <p:cNvPr id="3" name="Vertical Text Placeholder 2"/>
          <p:cNvSpPr>
            <a:spLocks noGrp="1"/>
          </p:cNvSpPr>
          <p:nvPr>
            <p:ph type="body" orient="vert" idx="1"/>
          </p:nvPr>
        </p:nvSpPr>
        <p:spPr/>
        <p:txBody>
          <a:bodyPr vert="eaVert" ancho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9/22/21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117199071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6898" y="609599"/>
            <a:ext cx="2210514" cy="5181601"/>
          </a:xfrm>
        </p:spPr>
        <p:txBody>
          <a:bodyPr vert="eaVert"/>
          <a:lstStyle/>
          <a:p>
            <a:r>
              <a:rPr lang="zh-TW" altLang="en-US"/>
              <a:t>按一下以編輯母片標題樣式</a:t>
            </a:r>
            <a:endParaRPr lang="en-US" dirty="0"/>
          </a:p>
        </p:txBody>
      </p:sp>
      <p:sp>
        <p:nvSpPr>
          <p:cNvPr id="3" name="Vertical Text Placeholder 2"/>
          <p:cNvSpPr>
            <a:spLocks noGrp="1"/>
          </p:cNvSpPr>
          <p:nvPr>
            <p:ph type="body" orient="vert" idx="1"/>
          </p:nvPr>
        </p:nvSpPr>
        <p:spPr>
          <a:xfrm>
            <a:off x="1141412" y="609600"/>
            <a:ext cx="7543800" cy="5181600"/>
          </a:xfrm>
        </p:spPr>
        <p:txBody>
          <a:bodyPr vert="eaVert" ancho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9/22/21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11886042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內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idx="1"/>
          </p:nvPr>
        </p:nvSpPr>
        <p:spPr/>
        <p:txBody>
          <a:bodyPr anchor="ct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9/22/21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22226618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1751013" y="3308581"/>
            <a:ext cx="8686800" cy="1468800"/>
          </a:xfrm>
        </p:spPr>
        <p:txBody>
          <a:bodyPr anchor="b"/>
          <a:lstStyle>
            <a:lvl1pPr algn="r">
              <a:defRPr sz="4000" b="0" cap="all"/>
            </a:lvl1pPr>
          </a:lstStyle>
          <a:p>
            <a:r>
              <a:rPr lang="zh-TW" altLang="en-US"/>
              <a:t>按一下以編輯母片標題樣式</a:t>
            </a:r>
            <a:endParaRPr lang="en-US" dirty="0"/>
          </a:p>
        </p:txBody>
      </p:sp>
      <p:sp>
        <p:nvSpPr>
          <p:cNvPr id="3" name="Text Placeholder 2"/>
          <p:cNvSpPr>
            <a:spLocks noGrp="1"/>
          </p:cNvSpPr>
          <p:nvPr>
            <p:ph type="body" idx="1"/>
          </p:nvPr>
        </p:nvSpPr>
        <p:spPr>
          <a:xfrm>
            <a:off x="1751011" y="4777381"/>
            <a:ext cx="8686801" cy="860400"/>
          </a:xfrm>
        </p:spPr>
        <p:txBody>
          <a:bodyPr anchor="t">
            <a:normAutofit/>
          </a:bodyPr>
          <a:lstStyle>
            <a:lvl1pPr marL="0" indent="0" algn="r">
              <a:buNone/>
              <a:defRPr sz="20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4" name="Date Placeholder 3"/>
          <p:cNvSpPr>
            <a:spLocks noGrp="1"/>
          </p:cNvSpPr>
          <p:nvPr>
            <p:ph type="dt" sz="half" idx="10"/>
          </p:nvPr>
        </p:nvSpPr>
        <p:spPr/>
        <p:txBody>
          <a:bodyPr/>
          <a:lstStyle/>
          <a:p>
            <a:fld id="{B61BEF0D-F0BB-DE4B-95CE-6DB70DBA9567}" type="datetimeFigureOut">
              <a:rPr lang="en-US" smtClean="0"/>
              <a:pPr/>
              <a:t>9/22/21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22311605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個內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sz="half" idx="1"/>
          </p:nvPr>
        </p:nvSpPr>
        <p:spPr>
          <a:xfrm>
            <a:off x="1141412" y="2666999"/>
            <a:ext cx="4876800" cy="3124201"/>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Content Placeholder 3"/>
          <p:cNvSpPr>
            <a:spLocks noGrp="1"/>
          </p:cNvSpPr>
          <p:nvPr>
            <p:ph sz="half" idx="2"/>
          </p:nvPr>
        </p:nvSpPr>
        <p:spPr>
          <a:xfrm>
            <a:off x="6170612" y="2667000"/>
            <a:ext cx="4876800" cy="312420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smtClean="0"/>
              <a:pPr/>
              <a:t>9/22/21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6108705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zh-TW" altLang="en-US"/>
              <a:t>按一下以編輯母片標題樣式</a:t>
            </a:r>
            <a:endParaRPr lang="en-US" dirty="0"/>
          </a:p>
        </p:txBody>
      </p:sp>
      <p:sp>
        <p:nvSpPr>
          <p:cNvPr id="3" name="Text Placeholder 2"/>
          <p:cNvSpPr>
            <a:spLocks noGrp="1"/>
          </p:cNvSpPr>
          <p:nvPr>
            <p:ph type="body" idx="1"/>
          </p:nvPr>
        </p:nvSpPr>
        <p:spPr>
          <a:xfrm>
            <a:off x="1429280" y="2658533"/>
            <a:ext cx="4588931"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Content Placeholder 3"/>
          <p:cNvSpPr>
            <a:spLocks noGrp="1"/>
          </p:cNvSpPr>
          <p:nvPr>
            <p:ph sz="half" idx="2"/>
          </p:nvPr>
        </p:nvSpPr>
        <p:spPr>
          <a:xfrm>
            <a:off x="1141412" y="3243262"/>
            <a:ext cx="4876800" cy="2547937"/>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Text Placeholder 4"/>
          <p:cNvSpPr>
            <a:spLocks noGrp="1"/>
          </p:cNvSpPr>
          <p:nvPr>
            <p:ph type="body" sz="quarter" idx="3"/>
          </p:nvPr>
        </p:nvSpPr>
        <p:spPr>
          <a:xfrm>
            <a:off x="6443133" y="2667000"/>
            <a:ext cx="4604280"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Content Placeholder 5"/>
          <p:cNvSpPr>
            <a:spLocks noGrp="1"/>
          </p:cNvSpPr>
          <p:nvPr>
            <p:ph sz="quarter" idx="4"/>
          </p:nvPr>
        </p:nvSpPr>
        <p:spPr>
          <a:xfrm>
            <a:off x="6170612" y="3243262"/>
            <a:ext cx="4876801" cy="2547937"/>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9/22/21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42186120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pPr/>
              <a:t>9/22/21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30448643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pPr/>
              <a:t>9/22/21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29123989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輔助字幕的內容">
    <p:spTree>
      <p:nvGrpSpPr>
        <p:cNvPr id="1" name=""/>
        <p:cNvGrpSpPr/>
        <p:nvPr/>
      </p:nvGrpSpPr>
      <p:grpSpPr>
        <a:xfrm>
          <a:off x="0" y="0"/>
          <a:ext cx="0" cy="0"/>
          <a:chOff x="0" y="0"/>
          <a:chExt cx="0" cy="0"/>
        </a:xfrm>
      </p:grpSpPr>
      <p:sp>
        <p:nvSpPr>
          <p:cNvPr id="2" name="Title 1"/>
          <p:cNvSpPr>
            <a:spLocks noGrp="1"/>
          </p:cNvSpPr>
          <p:nvPr>
            <p:ph type="title"/>
          </p:nvPr>
        </p:nvSpPr>
        <p:spPr>
          <a:xfrm>
            <a:off x="1141411" y="1600200"/>
            <a:ext cx="3549121" cy="1371600"/>
          </a:xfrm>
        </p:spPr>
        <p:txBody>
          <a:bodyPr anchor="b">
            <a:normAutofit/>
          </a:bodyPr>
          <a:lstStyle>
            <a:lvl1pPr algn="l">
              <a:defRPr sz="2400" b="0"/>
            </a:lvl1pPr>
          </a:lstStyle>
          <a:p>
            <a:r>
              <a:rPr lang="zh-TW" altLang="en-US"/>
              <a:t>按一下以編輯母片標題樣式</a:t>
            </a:r>
            <a:endParaRPr lang="en-US" dirty="0"/>
          </a:p>
        </p:txBody>
      </p:sp>
      <p:sp>
        <p:nvSpPr>
          <p:cNvPr id="3" name="Content Placeholder 2"/>
          <p:cNvSpPr>
            <a:spLocks noGrp="1"/>
          </p:cNvSpPr>
          <p:nvPr>
            <p:ph idx="1"/>
          </p:nvPr>
        </p:nvSpPr>
        <p:spPr>
          <a:xfrm>
            <a:off x="5103812" y="609601"/>
            <a:ext cx="5943601" cy="51816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Text Placeholder 3"/>
          <p:cNvSpPr>
            <a:spLocks noGrp="1"/>
          </p:cNvSpPr>
          <p:nvPr>
            <p:ph type="body" sz="half" idx="2"/>
          </p:nvPr>
        </p:nvSpPr>
        <p:spPr>
          <a:xfrm>
            <a:off x="1141411" y="2971800"/>
            <a:ext cx="3549121" cy="1828800"/>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Date Placeholder 4"/>
          <p:cNvSpPr>
            <a:spLocks noGrp="1"/>
          </p:cNvSpPr>
          <p:nvPr>
            <p:ph type="dt" sz="half" idx="10"/>
          </p:nvPr>
        </p:nvSpPr>
        <p:spPr/>
        <p:txBody>
          <a:bodyPr/>
          <a:lstStyle/>
          <a:p>
            <a:fld id="{B61BEF0D-F0BB-DE4B-95CE-6DB70DBA9567}" type="datetimeFigureOut">
              <a:rPr lang="en-US" smtClean="0"/>
              <a:pPr/>
              <a:t>9/22/21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527208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輔助字幕的圖片">
    <p:spTree>
      <p:nvGrpSpPr>
        <p:cNvPr id="1" name=""/>
        <p:cNvGrpSpPr/>
        <p:nvPr/>
      </p:nvGrpSpPr>
      <p:grpSpPr>
        <a:xfrm>
          <a:off x="0" y="0"/>
          <a:ext cx="0" cy="0"/>
          <a:chOff x="0" y="0"/>
          <a:chExt cx="0" cy="0"/>
        </a:xfrm>
      </p:grpSpPr>
      <p:sp>
        <p:nvSpPr>
          <p:cNvPr id="2" name="Title 1"/>
          <p:cNvSpPr>
            <a:spLocks noGrp="1"/>
          </p:cNvSpPr>
          <p:nvPr>
            <p:ph type="title"/>
          </p:nvPr>
        </p:nvSpPr>
        <p:spPr>
          <a:xfrm>
            <a:off x="1141411" y="1600200"/>
            <a:ext cx="5334001" cy="1371600"/>
          </a:xfrm>
        </p:spPr>
        <p:txBody>
          <a:bodyPr anchor="b">
            <a:normAutofit/>
          </a:bodyPr>
          <a:lstStyle>
            <a:lvl1pPr algn="l">
              <a:defRPr sz="2800" b="0"/>
            </a:lvl1pPr>
          </a:lstStyle>
          <a:p>
            <a:r>
              <a:rPr lang="zh-TW" altLang="en-US"/>
              <a:t>按一下以編輯母片標題樣式</a:t>
            </a:r>
            <a:endParaRPr lang="en-US" dirty="0"/>
          </a:p>
        </p:txBody>
      </p:sp>
      <p:sp>
        <p:nvSpPr>
          <p:cNvPr id="14" name="Picture Placeholder 2"/>
          <p:cNvSpPr>
            <a:spLocks noGrp="1" noChangeAspect="1"/>
          </p:cNvSpPr>
          <p:nvPr>
            <p:ph type="pic" idx="1"/>
          </p:nvPr>
        </p:nvSpPr>
        <p:spPr>
          <a:xfrm>
            <a:off x="7433733" y="-18288"/>
            <a:ext cx="3276599" cy="6903720"/>
          </a:xfrm>
          <a:ln w="38100">
            <a:gradFill flip="none" rotWithShape="1">
              <a:gsLst>
                <a:gs pos="0">
                  <a:schemeClr val="bg2"/>
                </a:gs>
                <a:gs pos="100000">
                  <a:schemeClr val="bg2">
                    <a:lumMod val="75000"/>
                  </a:schemeClr>
                </a:gs>
              </a:gsLst>
              <a:lin ang="5400000" scaled="0"/>
              <a:tileRect/>
            </a:gradFill>
          </a:ln>
          <a:effectLst>
            <a:innerShdw blurRad="57150" dist="38100" dir="1080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zh-TW" altLang="en-US"/>
              <a:t>按一下圖示以新增圖片</a:t>
            </a:r>
            <a:endParaRPr lang="en-US" dirty="0"/>
          </a:p>
        </p:txBody>
      </p:sp>
      <p:sp>
        <p:nvSpPr>
          <p:cNvPr id="4" name="Text Placeholder 3"/>
          <p:cNvSpPr>
            <a:spLocks noGrp="1"/>
          </p:cNvSpPr>
          <p:nvPr>
            <p:ph type="body" sz="half" idx="2"/>
          </p:nvPr>
        </p:nvSpPr>
        <p:spPr>
          <a:xfrm>
            <a:off x="1141411" y="2971800"/>
            <a:ext cx="5334001" cy="1828800"/>
          </a:xfrm>
        </p:spPr>
        <p:txBody>
          <a:bodyP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Date Placeholder 4"/>
          <p:cNvSpPr>
            <a:spLocks noGrp="1"/>
          </p:cNvSpPr>
          <p:nvPr>
            <p:ph type="dt" sz="half" idx="10"/>
          </p:nvPr>
        </p:nvSpPr>
        <p:spPr>
          <a:xfrm>
            <a:off x="6399212" y="5883275"/>
            <a:ext cx="914400" cy="365125"/>
          </a:xfrm>
        </p:spPr>
        <p:txBody>
          <a:bodyPr/>
          <a:lstStyle/>
          <a:p>
            <a:fld id="{B61BEF0D-F0BB-DE4B-95CE-6DB70DBA9567}" type="datetimeFigureOut">
              <a:rPr lang="en-US" smtClean="0"/>
              <a:pPr/>
              <a:t>9/22/21</a:t>
            </a:fld>
            <a:endParaRPr lang="en-US"/>
          </a:p>
        </p:txBody>
      </p:sp>
      <p:sp>
        <p:nvSpPr>
          <p:cNvPr id="6" name="Footer Placeholder 5"/>
          <p:cNvSpPr>
            <a:spLocks noGrp="1"/>
          </p:cNvSpPr>
          <p:nvPr>
            <p:ph type="ftr" sz="quarter" idx="11"/>
          </p:nvPr>
        </p:nvSpPr>
        <p:spPr>
          <a:xfrm>
            <a:off x="1141412" y="5883275"/>
            <a:ext cx="5105400" cy="365125"/>
          </a:xfrm>
        </p:spPr>
        <p:txBody>
          <a:bodyPr/>
          <a:lstStyle/>
          <a:p>
            <a:endParaRPr lang="en-US"/>
          </a:p>
        </p:txBody>
      </p:sp>
      <p:sp>
        <p:nvSpPr>
          <p:cNvPr id="7" name="Slide Number Placeholder 6"/>
          <p:cNvSpPr>
            <a:spLocks noGrp="1"/>
          </p:cNvSpPr>
          <p:nvPr>
            <p:ph type="sldNum" sz="quarter" idx="12"/>
          </p:nvPr>
        </p:nvSpPr>
        <p:spPr>
          <a:xfrm>
            <a:off x="10742612" y="5883275"/>
            <a:ext cx="322567" cy="365125"/>
          </a:xfrm>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12678915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41413" y="609600"/>
            <a:ext cx="9905998" cy="1905000"/>
          </a:xfrm>
          <a:prstGeom prst="rect">
            <a:avLst/>
          </a:prstGeom>
        </p:spPr>
        <p:txBody>
          <a:bodyPr vert="horz" lIns="91440" tIns="45720" rIns="91440" bIns="45720" rtlCol="0" anchor="ctr">
            <a:normAutofit/>
          </a:bodyPr>
          <a:lstStyle/>
          <a:p>
            <a:r>
              <a:rPr lang="zh-TW" altLang="en-US"/>
              <a:t>按一下以編輯母片標題樣式</a:t>
            </a:r>
            <a:endParaRPr lang="en-US" dirty="0"/>
          </a:p>
        </p:txBody>
      </p:sp>
      <p:sp>
        <p:nvSpPr>
          <p:cNvPr id="3" name="Text Placeholder 2"/>
          <p:cNvSpPr>
            <a:spLocks noGrp="1"/>
          </p:cNvSpPr>
          <p:nvPr>
            <p:ph type="body" idx="1"/>
          </p:nvPr>
        </p:nvSpPr>
        <p:spPr>
          <a:xfrm>
            <a:off x="1141413" y="2666999"/>
            <a:ext cx="9905998" cy="3124201"/>
          </a:xfrm>
          <a:prstGeom prst="rect">
            <a:avLst/>
          </a:prstGeom>
        </p:spPr>
        <p:txBody>
          <a:bodyPr vert="horz" lIns="91440" tIns="45720" rIns="91440" bIns="45720" rtlCol="0" anchor="ct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2"/>
          </p:nvPr>
        </p:nvSpPr>
        <p:spPr>
          <a:xfrm>
            <a:off x="8837612" y="5883275"/>
            <a:ext cx="1600200" cy="365125"/>
          </a:xfrm>
          <a:prstGeom prst="rect">
            <a:avLst/>
          </a:prstGeom>
        </p:spPr>
        <p:txBody>
          <a:bodyPr vert="horz" lIns="91440" tIns="45720" rIns="91440" bIns="45720" rtlCol="0" anchor="ctr"/>
          <a:lstStyle>
            <a:lvl1pPr algn="r">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fld id="{B61BEF0D-F0BB-DE4B-95CE-6DB70DBA9567}" type="datetimeFigureOut">
              <a:rPr lang="en-US" smtClean="0"/>
              <a:pPr/>
              <a:t>9/22/21</a:t>
            </a:fld>
            <a:endParaRPr lang="en-US"/>
          </a:p>
        </p:txBody>
      </p:sp>
      <p:sp>
        <p:nvSpPr>
          <p:cNvPr id="5" name="Footer Placeholder 4"/>
          <p:cNvSpPr>
            <a:spLocks noGrp="1"/>
          </p:cNvSpPr>
          <p:nvPr>
            <p:ph type="ftr" sz="quarter" idx="3"/>
          </p:nvPr>
        </p:nvSpPr>
        <p:spPr>
          <a:xfrm>
            <a:off x="1141412" y="5883275"/>
            <a:ext cx="7543800" cy="365125"/>
          </a:xfrm>
          <a:prstGeom prst="rect">
            <a:avLst/>
          </a:prstGeom>
        </p:spPr>
        <p:txBody>
          <a:bodyPr vert="horz" lIns="91440" tIns="45720" rIns="91440" bIns="45720" rtlCol="0" anchor="ctr"/>
          <a:lstStyle>
            <a:lvl1pPr algn="l">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endParaRPr lang="en-US"/>
          </a:p>
        </p:txBody>
      </p:sp>
      <p:sp>
        <p:nvSpPr>
          <p:cNvPr id="6" name="Slide Number Placeholder 5"/>
          <p:cNvSpPr>
            <a:spLocks noGrp="1"/>
          </p:cNvSpPr>
          <p:nvPr>
            <p:ph type="sldNum" sz="quarter" idx="4"/>
          </p:nvPr>
        </p:nvSpPr>
        <p:spPr>
          <a:xfrm>
            <a:off x="10514012" y="5883275"/>
            <a:ext cx="551167" cy="365125"/>
          </a:xfrm>
          <a:prstGeom prst="rect">
            <a:avLst/>
          </a:prstGeom>
        </p:spPr>
        <p:txBody>
          <a:bodyPr vert="horz" lIns="91440" tIns="45720" rIns="91440" bIns="45720" rtlCol="0" anchor="ctr"/>
          <a:lstStyle>
            <a:lvl1pPr algn="r">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fld id="{D57F1E4F-1CFF-5643-939E-217C01CDF565}" type="slidenum">
              <a:rPr lang="en-US" smtClean="0"/>
              <a:pPr/>
              <a:t>‹#›</a:t>
            </a:fld>
            <a:endParaRPr lang="en-US"/>
          </a:p>
        </p:txBody>
      </p:sp>
    </p:spTree>
    <p:extLst>
      <p:ext uri="{BB962C8B-B14F-4D97-AF65-F5344CB8AC3E}">
        <p14:creationId xmlns:p14="http://schemas.microsoft.com/office/powerpoint/2010/main" val="2661601209"/>
      </p:ext>
    </p:extLst>
  </p:cSld>
  <p:clrMap bg1="dk1" tx1="lt1" bg2="dk2" tx2="lt2" accent1="accent1" accent2="accent2" accent3="accent3" accent4="accent4" accent5="accent5" accent6="accent6" hlink="hlink" folHlink="folHlink"/>
  <p:sldLayoutIdLst>
    <p:sldLayoutId id="2147483902" r:id="rId1"/>
    <p:sldLayoutId id="2147483903" r:id="rId2"/>
    <p:sldLayoutId id="2147483904" r:id="rId3"/>
    <p:sldLayoutId id="2147483905" r:id="rId4"/>
    <p:sldLayoutId id="2147483906" r:id="rId5"/>
    <p:sldLayoutId id="2147483907" r:id="rId6"/>
    <p:sldLayoutId id="2147483908" r:id="rId7"/>
    <p:sldLayoutId id="2147483909" r:id="rId8"/>
    <p:sldLayoutId id="2147483910" r:id="rId9"/>
    <p:sldLayoutId id="2147483911" r:id="rId10"/>
    <p:sldLayoutId id="2147483912" r:id="rId11"/>
    <p:sldLayoutId id="2147483913" r:id="rId12"/>
    <p:sldLayoutId id="2147483914" r:id="rId13"/>
    <p:sldLayoutId id="2147483915" r:id="rId14"/>
    <p:sldLayoutId id="2147483916" r:id="rId15"/>
    <p:sldLayoutId id="2147483917" r:id="rId16"/>
    <p:sldLayoutId id="2147483918" r:id="rId17"/>
  </p:sldLayoutIdLst>
  <p:txStyles>
    <p:titleStyle>
      <a:lvl1pPr algn="l" defTabSz="457200" rtl="0" eaLnBrk="1" latinLnBrk="0" hangingPunct="1">
        <a:spcBef>
          <a:spcPct val="0"/>
        </a:spcBef>
        <a:buNone/>
        <a:defRPr sz="3200" kern="1200" cap="all">
          <a:ln w="3175" cmpd="sng">
            <a:noFill/>
          </a:ln>
          <a:gradFill flip="none" rotWithShape="1">
            <a:gsLst>
              <a:gs pos="0">
                <a:schemeClr val="tx1"/>
              </a:gs>
              <a:gs pos="100000">
                <a:schemeClr val="tx1">
                  <a:lumMod val="65000"/>
                </a:schemeClr>
              </a:gs>
            </a:gsLst>
            <a:lin ang="5580000" scaled="0"/>
            <a:tileRect/>
          </a:gra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100000"/>
        <a:buFont typeface="Arial"/>
        <a:buChar char="•"/>
        <a:defRPr sz="20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100000"/>
        <a:buFont typeface="Arial"/>
        <a:buChar char="•"/>
        <a:defRPr sz="18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100000"/>
        <a:buFont typeface="Arial"/>
        <a:buChar char="•"/>
        <a:defRPr sz="16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9.png"/><Relationship Id="rId1" Type="http://schemas.openxmlformats.org/officeDocument/2006/relationships/slideLayout" Target="../slideLayouts/slideLayout7.xml"/><Relationship Id="rId5" Type="http://schemas.microsoft.com/office/2007/relationships/hdphoto" Target="../media/hdphoto8.wdp"/><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7.xml"/><Relationship Id="rId5" Type="http://schemas.microsoft.com/office/2007/relationships/hdphoto" Target="../media/hdphoto2.wdp"/><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5.png"/><Relationship Id="rId1" Type="http://schemas.openxmlformats.org/officeDocument/2006/relationships/slideLayout" Target="../slideLayouts/slideLayout7.xml"/><Relationship Id="rId5" Type="http://schemas.microsoft.com/office/2007/relationships/hdphoto" Target="../media/hdphoto4.wdp"/><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7.png"/><Relationship Id="rId1" Type="http://schemas.openxmlformats.org/officeDocument/2006/relationships/slideLayout" Target="../slideLayouts/slideLayout7.xml"/><Relationship Id="rId5" Type="http://schemas.microsoft.com/office/2007/relationships/hdphoto" Target="../media/hdphoto6.wdp"/><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字方塊 3">
            <a:extLst>
              <a:ext uri="{FF2B5EF4-FFF2-40B4-BE49-F238E27FC236}">
                <a16:creationId xmlns:a16="http://schemas.microsoft.com/office/drawing/2014/main" id="{48D69C67-925A-AE4B-A86A-23B35C477EC5}"/>
              </a:ext>
            </a:extLst>
          </p:cNvPr>
          <p:cNvSpPr txBox="1"/>
          <p:nvPr/>
        </p:nvSpPr>
        <p:spPr>
          <a:xfrm>
            <a:off x="1332411" y="550996"/>
            <a:ext cx="9527177" cy="5940088"/>
          </a:xfrm>
          <a:prstGeom prst="rect">
            <a:avLst/>
          </a:prstGeom>
          <a:noFill/>
        </p:spPr>
        <p:txBody>
          <a:bodyPr wrap="square" rtlCol="0">
            <a:spAutoFit/>
          </a:bodyPr>
          <a:lstStyle/>
          <a:p>
            <a:pPr algn="ctr"/>
            <a:r>
              <a:rPr kumimoji="1" lang="en-US" altLang="zh-TW" sz="4800" b="1" dirty="0">
                <a:solidFill>
                  <a:srgbClr val="FFFFFF"/>
                </a:solidFill>
                <a:latin typeface="Yu Gothic UI" panose="020B0500000000000000" pitchFamily="34" charset="-128"/>
                <a:ea typeface="Yu Gothic UI" panose="020B0500000000000000" pitchFamily="34" charset="-128"/>
              </a:rPr>
              <a:t>English Translation starts NOW</a:t>
            </a:r>
          </a:p>
          <a:p>
            <a:pPr algn="ctr"/>
            <a:endParaRPr kumimoji="1" lang="en-US" altLang="zh-TW" sz="2000" b="1" dirty="0">
              <a:solidFill>
                <a:srgbClr val="FFFFFF"/>
              </a:solidFill>
              <a:latin typeface="Yu Gothic UI" panose="020B0500000000000000" pitchFamily="34" charset="-128"/>
              <a:ea typeface="Yu Gothic UI" panose="020B0500000000000000" pitchFamily="34" charset="-128"/>
            </a:endParaRPr>
          </a:p>
          <a:p>
            <a:pPr algn="ctr"/>
            <a:r>
              <a:rPr kumimoji="1" lang="en-US" altLang="zh-TW" sz="3200" b="1" dirty="0">
                <a:solidFill>
                  <a:srgbClr val="FFFF00"/>
                </a:solidFill>
                <a:latin typeface="Yu Gothic UI" panose="020B0500000000000000" pitchFamily="34" charset="-128"/>
                <a:ea typeface="Yu Gothic UI" panose="020B0500000000000000" pitchFamily="34" charset="-128"/>
              </a:rPr>
              <a:t>Outside of church</a:t>
            </a:r>
          </a:p>
          <a:p>
            <a:pPr algn="ctr"/>
            <a:r>
              <a:rPr kumimoji="1" lang="en-US" altLang="zh-TW" sz="4800" b="1" dirty="0">
                <a:solidFill>
                  <a:srgbClr val="FFFF00"/>
                </a:solidFill>
                <a:latin typeface="Yu Gothic UI" panose="020B0500000000000000" pitchFamily="34" charset="-128"/>
                <a:ea typeface="Yu Gothic UI" panose="020B0500000000000000" pitchFamily="34" charset="-128"/>
              </a:rPr>
              <a:t>Dial  425-650-1398</a:t>
            </a:r>
          </a:p>
          <a:p>
            <a:pPr algn="ctr"/>
            <a:r>
              <a:rPr kumimoji="1" lang="en-US" altLang="zh-TW" sz="4800" b="1" dirty="0">
                <a:solidFill>
                  <a:srgbClr val="FFFF00"/>
                </a:solidFill>
                <a:latin typeface="Yu Gothic UI" panose="020B0500000000000000" pitchFamily="34" charset="-128"/>
                <a:ea typeface="Yu Gothic UI" panose="020B0500000000000000" pitchFamily="34" charset="-128"/>
              </a:rPr>
              <a:t>Use Conference Code  849387</a:t>
            </a:r>
          </a:p>
          <a:p>
            <a:pPr algn="ctr"/>
            <a:endParaRPr kumimoji="1" lang="en-US" altLang="zh-TW" sz="2000" b="1" dirty="0">
              <a:solidFill>
                <a:srgbClr val="FFFF00"/>
              </a:solidFill>
              <a:latin typeface="Yu Gothic UI" panose="020B0500000000000000" pitchFamily="34" charset="-128"/>
              <a:ea typeface="Yu Gothic UI" panose="020B0500000000000000" pitchFamily="34" charset="-128"/>
            </a:endParaRPr>
          </a:p>
          <a:p>
            <a:pPr algn="ctr"/>
            <a:r>
              <a:rPr kumimoji="1" lang="en-US" altLang="zh-TW" sz="3200" b="1" dirty="0">
                <a:latin typeface="Yu Gothic UI" panose="020B0500000000000000" pitchFamily="34" charset="-128"/>
                <a:ea typeface="Yu Gothic UI" panose="020B0500000000000000" pitchFamily="34" charset="-128"/>
              </a:rPr>
              <a:t>In House</a:t>
            </a:r>
          </a:p>
          <a:p>
            <a:pPr algn="ctr"/>
            <a:r>
              <a:rPr kumimoji="1" lang="en-US" altLang="zh-TW" sz="4400" dirty="0">
                <a:latin typeface="Yu Gothic UI" panose="020B0500000000000000" pitchFamily="34" charset="-128"/>
                <a:ea typeface="Yu Gothic UI" panose="020B0500000000000000" pitchFamily="34" charset="-128"/>
              </a:rPr>
              <a:t>WI-FI Network = Listen Everywhere</a:t>
            </a:r>
          </a:p>
          <a:p>
            <a:pPr algn="ctr"/>
            <a:r>
              <a:rPr kumimoji="1" lang="en-US" altLang="zh-TW" sz="4400" dirty="0">
                <a:latin typeface="Yu Gothic UI" panose="020B0500000000000000" pitchFamily="34" charset="-128"/>
                <a:ea typeface="Yu Gothic UI" panose="020B0500000000000000" pitchFamily="34" charset="-128"/>
              </a:rPr>
              <a:t>Password: 12345678</a:t>
            </a:r>
          </a:p>
          <a:p>
            <a:pPr algn="ctr"/>
            <a:r>
              <a:rPr kumimoji="1" lang="en-US" altLang="zh-TW" sz="4400" dirty="0">
                <a:latin typeface="Yu Gothic UI" panose="020B0500000000000000" pitchFamily="34" charset="-128"/>
                <a:ea typeface="Yu Gothic UI" panose="020B0500000000000000" pitchFamily="34" charset="-128"/>
              </a:rPr>
              <a:t>Open </a:t>
            </a:r>
            <a:r>
              <a:rPr kumimoji="1" lang="en-US" altLang="zh-TW" sz="4400" b="1" dirty="0">
                <a:latin typeface="Yu Gothic UI" panose="020B0500000000000000" pitchFamily="34" charset="-128"/>
                <a:ea typeface="Yu Gothic UI" panose="020B0500000000000000" pitchFamily="34" charset="-128"/>
              </a:rPr>
              <a:t>Listen</a:t>
            </a:r>
            <a:r>
              <a:rPr kumimoji="1" lang="en-US" altLang="zh-TW" sz="4400" dirty="0">
                <a:latin typeface="Yu Gothic UI" panose="020B0500000000000000" pitchFamily="34" charset="-128"/>
                <a:ea typeface="Yu Gothic UI" panose="020B0500000000000000" pitchFamily="34" charset="-128"/>
              </a:rPr>
              <a:t> </a:t>
            </a:r>
            <a:r>
              <a:rPr kumimoji="1" lang="en-US" altLang="zh-TW" sz="4400" b="1" dirty="0">
                <a:latin typeface="Yu Gothic UI" panose="020B0500000000000000" pitchFamily="34" charset="-128"/>
                <a:ea typeface="Yu Gothic UI" panose="020B0500000000000000" pitchFamily="34" charset="-128"/>
              </a:rPr>
              <a:t>Everywhere </a:t>
            </a:r>
            <a:r>
              <a:rPr kumimoji="1" lang="en-US" altLang="zh-TW" sz="4400" dirty="0">
                <a:latin typeface="Yu Gothic UI" panose="020B0500000000000000" pitchFamily="34" charset="-128"/>
                <a:ea typeface="Yu Gothic UI" panose="020B0500000000000000" pitchFamily="34" charset="-128"/>
              </a:rPr>
              <a:t>App</a:t>
            </a:r>
            <a:endParaRPr kumimoji="1" lang="en-US" altLang="zh-TW" sz="1400" dirty="0">
              <a:latin typeface="Yu Gothic UI" panose="020B0500000000000000" pitchFamily="34" charset="-128"/>
              <a:ea typeface="Yu Gothic UI" panose="020B0500000000000000" pitchFamily="34" charset="-128"/>
            </a:endParaRPr>
          </a:p>
        </p:txBody>
      </p:sp>
    </p:spTree>
    <p:extLst>
      <p:ext uri="{BB962C8B-B14F-4D97-AF65-F5344CB8AC3E}">
        <p14:creationId xmlns:p14="http://schemas.microsoft.com/office/powerpoint/2010/main" val="33755427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字方塊 5">
            <a:extLst>
              <a:ext uri="{FF2B5EF4-FFF2-40B4-BE49-F238E27FC236}">
                <a16:creationId xmlns:a16="http://schemas.microsoft.com/office/drawing/2014/main" id="{1A873703-989F-714B-9AE5-592C461A06E7}"/>
              </a:ext>
            </a:extLst>
          </p:cNvPr>
          <p:cNvSpPr txBox="1"/>
          <p:nvPr/>
        </p:nvSpPr>
        <p:spPr>
          <a:xfrm>
            <a:off x="1423579" y="612844"/>
            <a:ext cx="9506691" cy="3785652"/>
          </a:xfrm>
          <a:prstGeom prst="rect">
            <a:avLst/>
          </a:prstGeom>
          <a:noFill/>
          <a:effectLst>
            <a:outerShdw blurRad="50800" dist="38100" dir="2700000" algn="tl" rotWithShape="0">
              <a:prstClr val="black">
                <a:alpha val="40000"/>
              </a:prstClr>
            </a:outerShdw>
          </a:effectLst>
        </p:spPr>
        <p:txBody>
          <a:bodyPr wrap="square" rtlCol="0">
            <a:spAutoFit/>
          </a:bodyPr>
          <a:lstStyle/>
          <a:p>
            <a:pPr>
              <a:tabLst>
                <a:tab pos="1330325" algn="l"/>
              </a:tabLst>
            </a:pPr>
            <a:r>
              <a:rPr kumimoji="1" lang="en-US" altLang="zh-TW" sz="4000" b="1" dirty="0">
                <a:solidFill>
                  <a:srgbClr val="FFC000"/>
                </a:solidFill>
                <a:latin typeface="Yu Gothic UI" panose="020B0500000000000000" pitchFamily="34" charset="-128"/>
                <a:ea typeface="Yu Gothic UI" panose="020B0500000000000000" pitchFamily="34" charset="-128"/>
              </a:rPr>
              <a:t>5 </a:t>
            </a:r>
            <a:r>
              <a:rPr kumimoji="1" lang="zh-TW" altLang="en-US" sz="4000" b="1" dirty="0">
                <a:solidFill>
                  <a:srgbClr val="FFC000"/>
                </a:solidFill>
                <a:latin typeface="Yu Gothic UI" panose="020B0500000000000000" pitchFamily="34" charset="-128"/>
                <a:ea typeface="Yu Gothic UI" panose="020B0500000000000000" pitchFamily="34" charset="-128"/>
              </a:rPr>
              <a:t>约 书 亚 吩 咐 百 姓 说 ： 你 们 要 自 洁 ， 因 为 明 天 耶 和 华 必 在 你 们 中 间 行 奇 事 。</a:t>
            </a:r>
            <a:endParaRPr kumimoji="1" lang="en-US" altLang="zh-TW" sz="4000" b="1" dirty="0">
              <a:solidFill>
                <a:srgbClr val="FFC000"/>
              </a:solidFill>
              <a:latin typeface="Yu Gothic UI" panose="020B0500000000000000" pitchFamily="34" charset="-128"/>
              <a:ea typeface="Yu Gothic UI" panose="020B0500000000000000" pitchFamily="34" charset="-128"/>
            </a:endParaRPr>
          </a:p>
          <a:p>
            <a:pPr>
              <a:tabLst>
                <a:tab pos="1330325" algn="l"/>
              </a:tabLst>
            </a:pPr>
            <a:r>
              <a:rPr kumimoji="1" lang="en-US" altLang="zh-TW" sz="4000" b="1" dirty="0">
                <a:latin typeface="Yu Gothic UI" panose="020B0500000000000000" pitchFamily="34" charset="-128"/>
                <a:ea typeface="Yu Gothic UI" panose="020B0500000000000000" pitchFamily="34" charset="-128"/>
              </a:rPr>
              <a:t>5 Joshua told the people, “Consecrate yourselves, for tomorrow the Lord will do amazing things among you.”</a:t>
            </a:r>
            <a:endParaRPr kumimoji="1" lang="zh-TW" altLang="en-US" sz="4000" b="1" dirty="0">
              <a:latin typeface="Yu Gothic UI" panose="020B0500000000000000" pitchFamily="34" charset="-128"/>
              <a:ea typeface="Yu Gothic UI" panose="020B0500000000000000" pitchFamily="34" charset="-128"/>
            </a:endParaRPr>
          </a:p>
        </p:txBody>
      </p:sp>
    </p:spTree>
    <p:extLst>
      <p:ext uri="{BB962C8B-B14F-4D97-AF65-F5344CB8AC3E}">
        <p14:creationId xmlns:p14="http://schemas.microsoft.com/office/powerpoint/2010/main" val="38042796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28000"/>
                <a:satMod val="94000"/>
                <a:lumMod val="20000"/>
              </a:schemeClr>
              <a:schemeClr val="bg2">
                <a:tint val="94000"/>
                <a:shade val="84000"/>
                <a:satMod val="148000"/>
                <a:lumMod val="114000"/>
              </a:schemeClr>
            </a:duotone>
            <a:extLst>
              <a:ext uri="{BEBA8EAE-BF5A-486C-A8C5-ECC9F3942E4B}">
                <a14:imgProps xmlns:a14="http://schemas.microsoft.com/office/drawing/2010/main">
                  <a14:imgLayer r:embed="rId3">
                    <a14:imgEffect>
                      <a14:sharpenSoften amount="100000"/>
                    </a14:imgEffect>
                    <a14:imgEffect>
                      <a14:brightnessContrast contrast="1000"/>
                    </a14:imgEffect>
                  </a14:imgLayer>
                </a14:imgProps>
              </a:ext>
            </a:extLst>
          </a:blip>
          <a:stretch/>
        </a:blipFill>
        <a:effectLst/>
      </p:bgPr>
    </p:bg>
    <p:spTree>
      <p:nvGrpSpPr>
        <p:cNvPr id="1" name=""/>
        <p:cNvGrpSpPr/>
        <p:nvPr/>
      </p:nvGrpSpPr>
      <p:grpSpPr>
        <a:xfrm>
          <a:off x="0" y="0"/>
          <a:ext cx="0" cy="0"/>
          <a:chOff x="0" y="0"/>
          <a:chExt cx="0" cy="0"/>
        </a:xfrm>
      </p:grpSpPr>
      <p:pic>
        <p:nvPicPr>
          <p:cNvPr id="5" name="Picture 4" descr="A picture containing group, people&#10;&#10;Description automatically generated">
            <a:extLst>
              <a:ext uri="{FF2B5EF4-FFF2-40B4-BE49-F238E27FC236}">
                <a16:creationId xmlns:a16="http://schemas.microsoft.com/office/drawing/2014/main" id="{000A6F33-20D3-B343-88BE-54724375504B}"/>
              </a:ext>
            </a:extLst>
          </p:cNvPr>
          <p:cNvPicPr>
            <a:picLocks noChangeAspect="1"/>
          </p:cNvPicPr>
          <p:nvPr/>
        </p:nvPicPr>
        <p:blipFill rotWithShape="1">
          <a:blip r:embed="rId4">
            <a:extLst>
              <a:ext uri="{BEBA8EAE-BF5A-486C-A8C5-ECC9F3942E4B}">
                <a14:imgProps xmlns:a14="http://schemas.microsoft.com/office/drawing/2010/main">
                  <a14:imgLayer r:embed="rId5">
                    <a14:imgEffect>
                      <a14:brightnessContrast contrast="18000"/>
                    </a14:imgEffect>
                  </a14:imgLayer>
                </a14:imgProps>
              </a:ext>
            </a:extLst>
          </a:blip>
          <a:srcRect t="6708" b="10975"/>
          <a:stretch/>
        </p:blipFill>
        <p:spPr>
          <a:xfrm>
            <a:off x="0" y="0"/>
            <a:ext cx="12192000" cy="6858000"/>
          </a:xfrm>
          <a:prstGeom prst="rect">
            <a:avLst/>
          </a:prstGeom>
        </p:spPr>
      </p:pic>
    </p:spTree>
    <p:extLst>
      <p:ext uri="{BB962C8B-B14F-4D97-AF65-F5344CB8AC3E}">
        <p14:creationId xmlns:p14="http://schemas.microsoft.com/office/powerpoint/2010/main" val="3870880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字方塊 5">
            <a:extLst>
              <a:ext uri="{FF2B5EF4-FFF2-40B4-BE49-F238E27FC236}">
                <a16:creationId xmlns:a16="http://schemas.microsoft.com/office/drawing/2014/main" id="{1A873703-989F-714B-9AE5-592C461A06E7}"/>
              </a:ext>
            </a:extLst>
          </p:cNvPr>
          <p:cNvSpPr txBox="1"/>
          <p:nvPr/>
        </p:nvSpPr>
        <p:spPr>
          <a:xfrm>
            <a:off x="1423579" y="612844"/>
            <a:ext cx="9506691" cy="5016758"/>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tabLst>
                <a:tab pos="1330325" algn="l"/>
              </a:tabLst>
            </a:pPr>
            <a:r>
              <a:rPr kumimoji="1" lang="zh-TW" altLang="en-US" sz="4000" b="1" dirty="0">
                <a:solidFill>
                  <a:srgbClr val="FFC000"/>
                </a:solidFill>
                <a:latin typeface="Yu Gothic UI" panose="020B0500000000000000" pitchFamily="34" charset="-128"/>
                <a:ea typeface="Yu Gothic UI" panose="020B0500000000000000" pitchFamily="34" charset="-128"/>
              </a:rPr>
              <a:t>約 書 亞 記 </a:t>
            </a:r>
            <a:r>
              <a:rPr kumimoji="1" lang="en-US" altLang="zh-TW" sz="4000" b="1" dirty="0">
                <a:latin typeface="Yu Gothic UI" panose="020B0500000000000000" pitchFamily="34" charset="-128"/>
                <a:ea typeface="Yu Gothic UI" panose="020B0500000000000000" pitchFamily="34" charset="-128"/>
              </a:rPr>
              <a:t>Joshua</a:t>
            </a:r>
            <a:r>
              <a:rPr kumimoji="1" lang="en-US" altLang="zh-TW" sz="4000" b="1" dirty="0">
                <a:solidFill>
                  <a:srgbClr val="FFC000"/>
                </a:solidFill>
                <a:latin typeface="Yu Gothic UI" panose="020B0500000000000000" pitchFamily="34" charset="-128"/>
                <a:ea typeface="Yu Gothic UI" panose="020B0500000000000000" pitchFamily="34" charset="-128"/>
              </a:rPr>
              <a:t> 3:8-11</a:t>
            </a:r>
          </a:p>
          <a:p>
            <a:pPr>
              <a:tabLst>
                <a:tab pos="1330325" algn="l"/>
              </a:tabLst>
            </a:pPr>
            <a:r>
              <a:rPr kumimoji="1" lang="en-US" altLang="zh-TW" sz="4000" b="1" dirty="0">
                <a:solidFill>
                  <a:srgbClr val="FFC000"/>
                </a:solidFill>
                <a:latin typeface="Yu Gothic UI" panose="020B0500000000000000" pitchFamily="34" charset="-128"/>
                <a:ea typeface="Yu Gothic UI" panose="020B0500000000000000" pitchFamily="34" charset="-128"/>
              </a:rPr>
              <a:t>8 </a:t>
            </a:r>
            <a:r>
              <a:rPr kumimoji="1" lang="zh-TW" altLang="en-US" sz="4000" b="1" dirty="0">
                <a:solidFill>
                  <a:srgbClr val="FFC000"/>
                </a:solidFill>
                <a:latin typeface="Yu Gothic UI" panose="020B0500000000000000" pitchFamily="34" charset="-128"/>
                <a:ea typeface="Yu Gothic UI" panose="020B0500000000000000" pitchFamily="34" charset="-128"/>
              </a:rPr>
              <a:t>你 要 吩 咐 抬 约 柜 的 祭 司 说 ： 你 们 到 了 约 但 河 的 水 边 上 ， 就 要 在 约 但 河 水 里 站 住 。</a:t>
            </a:r>
            <a:endParaRPr kumimoji="1" lang="en-US" altLang="zh-TW" sz="4000" b="1" dirty="0">
              <a:solidFill>
                <a:srgbClr val="FFC000"/>
              </a:solidFill>
              <a:latin typeface="Yu Gothic UI" panose="020B0500000000000000" pitchFamily="34" charset="-128"/>
              <a:ea typeface="Yu Gothic UI" panose="020B0500000000000000" pitchFamily="34" charset="-128"/>
            </a:endParaRPr>
          </a:p>
          <a:p>
            <a:pPr>
              <a:tabLst>
                <a:tab pos="1330325" algn="l"/>
              </a:tabLst>
            </a:pPr>
            <a:r>
              <a:rPr kumimoji="1" lang="en-US" altLang="zh-TW" sz="4000" b="1" dirty="0">
                <a:latin typeface="Yu Gothic UI" panose="020B0500000000000000" pitchFamily="34" charset="-128"/>
                <a:ea typeface="Yu Gothic UI" panose="020B0500000000000000" pitchFamily="34" charset="-128"/>
              </a:rPr>
              <a:t>8 Tell the priests who carry the ark of the covenant: ‘When you reach the edge of the Jordan’s waters, go and stand in the river.’”</a:t>
            </a:r>
            <a:endParaRPr kumimoji="1" lang="zh-TW" altLang="en-US" sz="4000" b="1" dirty="0">
              <a:latin typeface="Yu Gothic UI" panose="020B0500000000000000" pitchFamily="34" charset="-128"/>
              <a:ea typeface="Yu Gothic UI" panose="020B0500000000000000" pitchFamily="34" charset="-128"/>
            </a:endParaRPr>
          </a:p>
        </p:txBody>
      </p:sp>
    </p:spTree>
    <p:extLst>
      <p:ext uri="{BB962C8B-B14F-4D97-AF65-F5344CB8AC3E}">
        <p14:creationId xmlns:p14="http://schemas.microsoft.com/office/powerpoint/2010/main" val="17764356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字方塊 5">
            <a:extLst>
              <a:ext uri="{FF2B5EF4-FFF2-40B4-BE49-F238E27FC236}">
                <a16:creationId xmlns:a16="http://schemas.microsoft.com/office/drawing/2014/main" id="{1A873703-989F-714B-9AE5-592C461A06E7}"/>
              </a:ext>
            </a:extLst>
          </p:cNvPr>
          <p:cNvSpPr txBox="1"/>
          <p:nvPr/>
        </p:nvSpPr>
        <p:spPr>
          <a:xfrm>
            <a:off x="1423579" y="612844"/>
            <a:ext cx="9506691" cy="3170099"/>
          </a:xfrm>
          <a:prstGeom prst="rect">
            <a:avLst/>
          </a:prstGeom>
          <a:noFill/>
          <a:effectLst>
            <a:outerShdw blurRad="50800" dist="38100" dir="2700000" algn="tl" rotWithShape="0">
              <a:prstClr val="black">
                <a:alpha val="40000"/>
              </a:prstClr>
            </a:outerShdw>
          </a:effectLst>
        </p:spPr>
        <p:txBody>
          <a:bodyPr wrap="square" rtlCol="0">
            <a:spAutoFit/>
          </a:bodyPr>
          <a:lstStyle/>
          <a:p>
            <a:pPr>
              <a:tabLst>
                <a:tab pos="1330325" algn="l"/>
              </a:tabLst>
            </a:pPr>
            <a:r>
              <a:rPr kumimoji="1" lang="en-US" altLang="zh-TW" sz="4000" b="1" dirty="0">
                <a:solidFill>
                  <a:srgbClr val="FFC000"/>
                </a:solidFill>
                <a:latin typeface="Yu Gothic UI" panose="020B0500000000000000" pitchFamily="34" charset="-128"/>
                <a:ea typeface="Yu Gothic UI" panose="020B0500000000000000" pitchFamily="34" charset="-128"/>
              </a:rPr>
              <a:t>9 </a:t>
            </a:r>
            <a:r>
              <a:rPr kumimoji="1" lang="zh-TW" altLang="en-US" sz="4000" b="1" dirty="0">
                <a:solidFill>
                  <a:srgbClr val="FFC000"/>
                </a:solidFill>
                <a:latin typeface="Yu Gothic UI" panose="020B0500000000000000" pitchFamily="34" charset="-128"/>
                <a:ea typeface="Yu Gothic UI" panose="020B0500000000000000" pitchFamily="34" charset="-128"/>
              </a:rPr>
              <a:t>约 书 亚 对 以 色 列 人 说 ： 你 们 近 前 来 ， 听 耶 和 华 ─ 你 们 神 的 话 。</a:t>
            </a:r>
            <a:endParaRPr kumimoji="1" lang="en-US" altLang="zh-TW" sz="4000" b="1" dirty="0">
              <a:solidFill>
                <a:srgbClr val="FFC000"/>
              </a:solidFill>
              <a:latin typeface="Yu Gothic UI" panose="020B0500000000000000" pitchFamily="34" charset="-128"/>
              <a:ea typeface="Yu Gothic UI" panose="020B0500000000000000" pitchFamily="34" charset="-128"/>
            </a:endParaRPr>
          </a:p>
          <a:p>
            <a:pPr>
              <a:tabLst>
                <a:tab pos="1330325" algn="l"/>
              </a:tabLst>
            </a:pPr>
            <a:r>
              <a:rPr kumimoji="1" lang="en-US" altLang="zh-TW" sz="4000" b="1" dirty="0">
                <a:latin typeface="Yu Gothic UI" panose="020B0500000000000000" pitchFamily="34" charset="-128"/>
                <a:ea typeface="Yu Gothic UI" panose="020B0500000000000000" pitchFamily="34" charset="-128"/>
              </a:rPr>
              <a:t>9 Joshua said to the Israelites, “Come here and listen to the words of the Lord your God. </a:t>
            </a:r>
            <a:endParaRPr kumimoji="1" lang="zh-TW" altLang="en-US" sz="4000" b="1" dirty="0">
              <a:latin typeface="Yu Gothic UI" panose="020B0500000000000000" pitchFamily="34" charset="-128"/>
              <a:ea typeface="Yu Gothic UI" panose="020B0500000000000000" pitchFamily="34" charset="-128"/>
            </a:endParaRPr>
          </a:p>
        </p:txBody>
      </p:sp>
    </p:spTree>
    <p:extLst>
      <p:ext uri="{BB962C8B-B14F-4D97-AF65-F5344CB8AC3E}">
        <p14:creationId xmlns:p14="http://schemas.microsoft.com/office/powerpoint/2010/main" val="31029679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字方塊 5">
            <a:extLst>
              <a:ext uri="{FF2B5EF4-FFF2-40B4-BE49-F238E27FC236}">
                <a16:creationId xmlns:a16="http://schemas.microsoft.com/office/drawing/2014/main" id="{1A873703-989F-714B-9AE5-592C461A06E7}"/>
              </a:ext>
            </a:extLst>
          </p:cNvPr>
          <p:cNvSpPr txBox="1"/>
          <p:nvPr/>
        </p:nvSpPr>
        <p:spPr>
          <a:xfrm>
            <a:off x="1342654" y="243512"/>
            <a:ext cx="9506691" cy="6370975"/>
          </a:xfrm>
          <a:prstGeom prst="rect">
            <a:avLst/>
          </a:prstGeom>
          <a:noFill/>
          <a:effectLst>
            <a:outerShdw blurRad="50800" dist="38100" dir="2700000" algn="tl" rotWithShape="0">
              <a:prstClr val="black">
                <a:alpha val="40000"/>
              </a:prstClr>
            </a:outerShdw>
          </a:effectLst>
        </p:spPr>
        <p:txBody>
          <a:bodyPr wrap="square" rtlCol="0">
            <a:spAutoFit/>
          </a:bodyPr>
          <a:lstStyle/>
          <a:p>
            <a:pPr>
              <a:tabLst>
                <a:tab pos="1330325" algn="l"/>
              </a:tabLst>
            </a:pPr>
            <a:r>
              <a:rPr kumimoji="1" lang="en-US" altLang="zh-TW" sz="3600" b="1" dirty="0">
                <a:solidFill>
                  <a:srgbClr val="FFC000"/>
                </a:solidFill>
                <a:latin typeface="Yu Gothic UI" panose="020B0500000000000000" pitchFamily="34" charset="-128"/>
                <a:ea typeface="Yu Gothic UI" panose="020B0500000000000000" pitchFamily="34" charset="-128"/>
              </a:rPr>
              <a:t>10, 11 a</a:t>
            </a:r>
            <a:r>
              <a:rPr kumimoji="1" lang="en-US" altLang="zh-TW" sz="3600" b="1" dirty="0">
                <a:latin typeface="Yu Gothic UI" panose="020B0500000000000000" pitchFamily="34" charset="-128"/>
                <a:ea typeface="Yu Gothic UI" panose="020B0500000000000000" pitchFamily="34" charset="-128"/>
              </a:rPr>
              <a:t> </a:t>
            </a:r>
            <a:r>
              <a:rPr kumimoji="1" lang="zh-TW" altLang="en-US" sz="3600" b="1" dirty="0">
                <a:solidFill>
                  <a:srgbClr val="FFC000"/>
                </a:solidFill>
                <a:latin typeface="Yu Gothic UI" panose="020B0500000000000000" pitchFamily="34" charset="-128"/>
                <a:ea typeface="Yu Gothic UI" panose="020B0500000000000000" pitchFamily="34" charset="-128"/>
              </a:rPr>
              <a:t>约 书 亚 说 ： 看 哪 ， 普 天 下 主 的 约 柜 必 在 你 们 前 头 过 去 ， 到 约 但 河 里 ， 因 此 你 们 就 知 道 在 你 们 中 间 有 永 生 神 ； 并 且 他 必 在 你 们 面 前 赶 出 迦 南 人 、 赫 人 、 希 未 人 、 比 利 洗 人 、 革 迦 撒 人 、 亚 摩 利 人 、 耶 布 斯 人 。</a:t>
            </a:r>
            <a:endParaRPr kumimoji="1" lang="en-US" altLang="zh-TW" sz="3600" b="1" dirty="0">
              <a:solidFill>
                <a:srgbClr val="FFC000"/>
              </a:solidFill>
              <a:latin typeface="Yu Gothic UI" panose="020B0500000000000000" pitchFamily="34" charset="-128"/>
              <a:ea typeface="Yu Gothic UI" panose="020B0500000000000000" pitchFamily="34" charset="-128"/>
            </a:endParaRPr>
          </a:p>
          <a:p>
            <a:pPr>
              <a:tabLst>
                <a:tab pos="1330325" algn="l"/>
              </a:tabLst>
            </a:pPr>
            <a:r>
              <a:rPr kumimoji="1" lang="en-US" altLang="zh-TW" sz="3200" b="1" dirty="0">
                <a:latin typeface="Yu Gothic UI" panose="020B0500000000000000" pitchFamily="34" charset="-128"/>
                <a:ea typeface="Yu Gothic UI" panose="020B0500000000000000" pitchFamily="34" charset="-128"/>
              </a:rPr>
              <a:t>10 This is how you will know that the living God is among you and that he will certainly drive out before you the Canaanites, Hittites, Hivites, Perizzites, </a:t>
            </a:r>
            <a:r>
              <a:rPr kumimoji="1" lang="en-US" altLang="zh-TW" sz="3200" b="1" dirty="0" err="1">
                <a:latin typeface="Yu Gothic UI" panose="020B0500000000000000" pitchFamily="34" charset="-128"/>
                <a:ea typeface="Yu Gothic UI" panose="020B0500000000000000" pitchFamily="34" charset="-128"/>
              </a:rPr>
              <a:t>Girgashites</a:t>
            </a:r>
            <a:r>
              <a:rPr kumimoji="1" lang="en-US" altLang="zh-TW" sz="3200" b="1" dirty="0">
                <a:latin typeface="Yu Gothic UI" panose="020B0500000000000000" pitchFamily="34" charset="-128"/>
                <a:ea typeface="Yu Gothic UI" panose="020B0500000000000000" pitchFamily="34" charset="-128"/>
              </a:rPr>
              <a:t>, Amorites and Jebusites. </a:t>
            </a:r>
          </a:p>
          <a:p>
            <a:pPr>
              <a:tabLst>
                <a:tab pos="1330325" algn="l"/>
              </a:tabLst>
            </a:pPr>
            <a:r>
              <a:rPr kumimoji="1" lang="en-US" altLang="zh-TW" sz="3200" b="1" dirty="0">
                <a:latin typeface="Yu Gothic UI" panose="020B0500000000000000" pitchFamily="34" charset="-128"/>
                <a:ea typeface="Yu Gothic UI" panose="020B0500000000000000" pitchFamily="34" charset="-128"/>
              </a:rPr>
              <a:t>11 See, the ark of the covenant of the Lord of all the earth will go into the Jordan ahead of you.</a:t>
            </a:r>
            <a:endParaRPr kumimoji="1" lang="zh-TW" altLang="en-US" sz="3200" b="1" dirty="0">
              <a:latin typeface="Yu Gothic UI" panose="020B0500000000000000" pitchFamily="34" charset="-128"/>
              <a:ea typeface="Yu Gothic UI" panose="020B0500000000000000" pitchFamily="34" charset="-128"/>
            </a:endParaRPr>
          </a:p>
        </p:txBody>
      </p:sp>
    </p:spTree>
    <p:extLst>
      <p:ext uri="{BB962C8B-B14F-4D97-AF65-F5344CB8AC3E}">
        <p14:creationId xmlns:p14="http://schemas.microsoft.com/office/powerpoint/2010/main" val="19152333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1F81A2B-DFA5-7046-8B13-816439FD0EA9}"/>
              </a:ext>
            </a:extLst>
          </p:cNvPr>
          <p:cNvSpPr/>
          <p:nvPr/>
        </p:nvSpPr>
        <p:spPr>
          <a:xfrm>
            <a:off x="0" y="0"/>
            <a:ext cx="12192000" cy="6858000"/>
          </a:xfrm>
          <a:prstGeom prst="rect">
            <a:avLst/>
          </a:prstGeom>
          <a:solidFill>
            <a:srgbClr val="FEC24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文字方塊 5">
            <a:extLst>
              <a:ext uri="{FF2B5EF4-FFF2-40B4-BE49-F238E27FC236}">
                <a16:creationId xmlns:a16="http://schemas.microsoft.com/office/drawing/2014/main" id="{1A873703-989F-714B-9AE5-592C461A06E7}"/>
              </a:ext>
            </a:extLst>
          </p:cNvPr>
          <p:cNvSpPr txBox="1"/>
          <p:nvPr/>
        </p:nvSpPr>
        <p:spPr>
          <a:xfrm>
            <a:off x="2830390" y="1685397"/>
            <a:ext cx="7012479" cy="1107996"/>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tabLst>
                <a:tab pos="1330325" algn="l"/>
              </a:tabLst>
            </a:pPr>
            <a:r>
              <a:rPr kumimoji="1" lang="zh-TW" altLang="en-US" sz="6600" b="1" dirty="0">
                <a:solidFill>
                  <a:srgbClr val="300D33"/>
                </a:solidFill>
                <a:latin typeface="Yu Gothic UI" panose="020B0500000000000000" pitchFamily="34" charset="-128"/>
                <a:ea typeface="Yu Gothic UI" panose="020B0500000000000000" pitchFamily="34" charset="-128"/>
              </a:rPr>
              <a:t>耶和华尼西？</a:t>
            </a:r>
            <a:endParaRPr kumimoji="1" lang="en-US" altLang="zh-TW" sz="5400" b="1" dirty="0">
              <a:solidFill>
                <a:srgbClr val="300D33"/>
              </a:solidFill>
              <a:latin typeface="Yu Gothic UI" panose="020B0500000000000000" pitchFamily="34" charset="-128"/>
              <a:ea typeface="Yu Gothic UI" panose="020B0500000000000000" pitchFamily="34" charset="-128"/>
            </a:endParaRPr>
          </a:p>
        </p:txBody>
      </p:sp>
      <p:pic>
        <p:nvPicPr>
          <p:cNvPr id="7" name="Picture 6" descr="Logo&#10;&#10;Description automatically generated with low confidence">
            <a:extLst>
              <a:ext uri="{FF2B5EF4-FFF2-40B4-BE49-F238E27FC236}">
                <a16:creationId xmlns:a16="http://schemas.microsoft.com/office/drawing/2014/main" id="{7F7F6086-2334-8E44-8562-9C43C972569F}"/>
              </a:ext>
            </a:extLst>
          </p:cNvPr>
          <p:cNvPicPr>
            <a:picLocks noChangeAspect="1"/>
          </p:cNvPicPr>
          <p:nvPr/>
        </p:nvPicPr>
        <p:blipFill rotWithShape="1">
          <a:blip r:embed="rId2"/>
          <a:srcRect b="14462"/>
          <a:stretch/>
        </p:blipFill>
        <p:spPr>
          <a:xfrm>
            <a:off x="2088776" y="3125791"/>
            <a:ext cx="8014447" cy="3732209"/>
          </a:xfrm>
          <a:prstGeom prst="rect">
            <a:avLst/>
          </a:prstGeom>
        </p:spPr>
      </p:pic>
    </p:spTree>
    <p:extLst>
      <p:ext uri="{BB962C8B-B14F-4D97-AF65-F5344CB8AC3E}">
        <p14:creationId xmlns:p14="http://schemas.microsoft.com/office/powerpoint/2010/main" val="338839110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字方塊 5">
            <a:extLst>
              <a:ext uri="{FF2B5EF4-FFF2-40B4-BE49-F238E27FC236}">
                <a16:creationId xmlns:a16="http://schemas.microsoft.com/office/drawing/2014/main" id="{1A873703-989F-714B-9AE5-592C461A06E7}"/>
              </a:ext>
            </a:extLst>
          </p:cNvPr>
          <p:cNvSpPr txBox="1"/>
          <p:nvPr/>
        </p:nvSpPr>
        <p:spPr>
          <a:xfrm>
            <a:off x="1423579" y="612844"/>
            <a:ext cx="9506691" cy="4401205"/>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tabLst>
                <a:tab pos="1330325" algn="l"/>
              </a:tabLst>
            </a:pPr>
            <a:r>
              <a:rPr kumimoji="1" lang="zh-TW" altLang="en-US" sz="4000" b="1" dirty="0">
                <a:solidFill>
                  <a:srgbClr val="FFC000"/>
                </a:solidFill>
                <a:latin typeface="Yu Gothic UI" panose="020B0500000000000000" pitchFamily="34" charset="-128"/>
                <a:ea typeface="Yu Gothic UI" panose="020B0500000000000000" pitchFamily="34" charset="-128"/>
              </a:rPr>
              <a:t>出 埃 及 記 </a:t>
            </a:r>
            <a:r>
              <a:rPr kumimoji="1" lang="en-US" altLang="zh-TW" sz="4000" b="1" dirty="0">
                <a:latin typeface="Yu Gothic UI" panose="020B0500000000000000" pitchFamily="34" charset="-128"/>
                <a:ea typeface="Yu Gothic UI" panose="020B0500000000000000" pitchFamily="34" charset="-128"/>
              </a:rPr>
              <a:t>Exodus</a:t>
            </a:r>
            <a:r>
              <a:rPr kumimoji="1" lang="en-US" altLang="zh-TW" sz="4000" b="1" dirty="0">
                <a:solidFill>
                  <a:srgbClr val="FFC000"/>
                </a:solidFill>
                <a:latin typeface="Yu Gothic UI" panose="020B0500000000000000" pitchFamily="34" charset="-128"/>
                <a:ea typeface="Yu Gothic UI" panose="020B0500000000000000" pitchFamily="34" charset="-128"/>
              </a:rPr>
              <a:t> 17:11-16</a:t>
            </a:r>
          </a:p>
          <a:p>
            <a:pPr>
              <a:tabLst>
                <a:tab pos="1330325" algn="l"/>
              </a:tabLst>
            </a:pPr>
            <a:r>
              <a:rPr kumimoji="1" lang="en-US" altLang="zh-TW" sz="4000" b="1" dirty="0">
                <a:solidFill>
                  <a:srgbClr val="FFC000"/>
                </a:solidFill>
                <a:latin typeface="Yu Gothic UI" panose="020B0500000000000000" pitchFamily="34" charset="-128"/>
                <a:ea typeface="Yu Gothic UI" panose="020B0500000000000000" pitchFamily="34" charset="-128"/>
              </a:rPr>
              <a:t>11 </a:t>
            </a:r>
            <a:r>
              <a:rPr kumimoji="1" lang="zh-TW" altLang="en-US" sz="4000" b="1" dirty="0">
                <a:solidFill>
                  <a:srgbClr val="FFC000"/>
                </a:solidFill>
                <a:latin typeface="Yu Gothic UI" panose="020B0500000000000000" pitchFamily="34" charset="-128"/>
                <a:ea typeface="Yu Gothic UI" panose="020B0500000000000000" pitchFamily="34" charset="-128"/>
              </a:rPr>
              <a:t>摩 西 何 时 举 手 ， 以 色 列 人 就 得 胜 ， 何 时 垂 手 ， 亚 玛 力 人 就 得 胜 。</a:t>
            </a:r>
            <a:endParaRPr kumimoji="1" lang="en-US" altLang="zh-TW" sz="4000" b="1" dirty="0">
              <a:solidFill>
                <a:srgbClr val="FFC000"/>
              </a:solidFill>
              <a:latin typeface="Yu Gothic UI" panose="020B0500000000000000" pitchFamily="34" charset="-128"/>
              <a:ea typeface="Yu Gothic UI" panose="020B0500000000000000" pitchFamily="34" charset="-128"/>
            </a:endParaRPr>
          </a:p>
          <a:p>
            <a:pPr>
              <a:tabLst>
                <a:tab pos="1330325" algn="l"/>
              </a:tabLst>
            </a:pPr>
            <a:r>
              <a:rPr kumimoji="1" lang="en-US" altLang="zh-TW" sz="4000" b="1" dirty="0">
                <a:latin typeface="Yu Gothic UI" panose="020B0500000000000000" pitchFamily="34" charset="-128"/>
                <a:ea typeface="Yu Gothic UI" panose="020B0500000000000000" pitchFamily="34" charset="-128"/>
              </a:rPr>
              <a:t>11 As long as Moses held up his hands, the Israelites were winning, but whenever he lowered his hands, the Amalekites were winning. </a:t>
            </a:r>
            <a:endParaRPr kumimoji="1" lang="zh-TW" altLang="en-US" sz="4000" b="1" dirty="0">
              <a:latin typeface="Yu Gothic UI" panose="020B0500000000000000" pitchFamily="34" charset="-128"/>
              <a:ea typeface="Yu Gothic UI" panose="020B0500000000000000" pitchFamily="34" charset="-128"/>
            </a:endParaRPr>
          </a:p>
        </p:txBody>
      </p:sp>
    </p:spTree>
    <p:extLst>
      <p:ext uri="{BB962C8B-B14F-4D97-AF65-F5344CB8AC3E}">
        <p14:creationId xmlns:p14="http://schemas.microsoft.com/office/powerpoint/2010/main" val="33898452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字方塊 5">
            <a:extLst>
              <a:ext uri="{FF2B5EF4-FFF2-40B4-BE49-F238E27FC236}">
                <a16:creationId xmlns:a16="http://schemas.microsoft.com/office/drawing/2014/main" id="{1A873703-989F-714B-9AE5-592C461A06E7}"/>
              </a:ext>
            </a:extLst>
          </p:cNvPr>
          <p:cNvSpPr txBox="1"/>
          <p:nvPr/>
        </p:nvSpPr>
        <p:spPr>
          <a:xfrm>
            <a:off x="1423579" y="612844"/>
            <a:ext cx="9506691" cy="5940088"/>
          </a:xfrm>
          <a:prstGeom prst="rect">
            <a:avLst/>
          </a:prstGeom>
          <a:noFill/>
          <a:effectLst>
            <a:outerShdw blurRad="50800" dist="38100" dir="2700000" algn="tl" rotWithShape="0">
              <a:prstClr val="black">
                <a:alpha val="40000"/>
              </a:prstClr>
            </a:outerShdw>
          </a:effectLst>
        </p:spPr>
        <p:txBody>
          <a:bodyPr wrap="square" rtlCol="0">
            <a:spAutoFit/>
          </a:bodyPr>
          <a:lstStyle/>
          <a:p>
            <a:pPr>
              <a:tabLst>
                <a:tab pos="1330325" algn="l"/>
              </a:tabLst>
            </a:pPr>
            <a:r>
              <a:rPr kumimoji="1" lang="en-US" altLang="zh-TW" sz="4000" b="1" dirty="0">
                <a:solidFill>
                  <a:srgbClr val="FFC000"/>
                </a:solidFill>
                <a:latin typeface="Yu Gothic UI" panose="020B0500000000000000" pitchFamily="34" charset="-128"/>
                <a:ea typeface="Yu Gothic UI" panose="020B0500000000000000" pitchFamily="34" charset="-128"/>
              </a:rPr>
              <a:t>12 </a:t>
            </a:r>
            <a:r>
              <a:rPr kumimoji="1" lang="zh-TW" altLang="en-US" sz="4000" b="1" dirty="0">
                <a:solidFill>
                  <a:srgbClr val="FFC000"/>
                </a:solidFill>
                <a:latin typeface="Yu Gothic UI" panose="020B0500000000000000" pitchFamily="34" charset="-128"/>
                <a:ea typeface="Yu Gothic UI" panose="020B0500000000000000" pitchFamily="34" charset="-128"/>
              </a:rPr>
              <a:t>但 摩 西 的 手 发 沉 ， 他 们 就 搬 石 头 来 ， 放 在 他 以 下 ， 他 就 坐 在 上 面 。 亚 伦 与 户 珥 扶 着 他 的 手 ， 一 个 在 这 边 ， 一 个 在 那 边 ， 他 的 手 就 稳 住 ， 直 到 日 落 的 时 候 。</a:t>
            </a:r>
            <a:endParaRPr kumimoji="1" lang="en-US" altLang="zh-TW" sz="4000" b="1" dirty="0">
              <a:solidFill>
                <a:srgbClr val="FFC000"/>
              </a:solidFill>
              <a:latin typeface="Yu Gothic UI" panose="020B0500000000000000" pitchFamily="34" charset="-128"/>
              <a:ea typeface="Yu Gothic UI" panose="020B0500000000000000" pitchFamily="34" charset="-128"/>
            </a:endParaRPr>
          </a:p>
          <a:p>
            <a:pPr>
              <a:tabLst>
                <a:tab pos="1330325" algn="l"/>
              </a:tabLst>
            </a:pPr>
            <a:r>
              <a:rPr kumimoji="1" lang="en-US" altLang="zh-TW" sz="3600" b="1" dirty="0">
                <a:latin typeface="Yu Gothic UI" panose="020B0500000000000000" pitchFamily="34" charset="-128"/>
                <a:ea typeface="Yu Gothic UI" panose="020B0500000000000000" pitchFamily="34" charset="-128"/>
              </a:rPr>
              <a:t>12 When Moses’ hands grew tired, they took a stone and put it under him and he sat on it. Aaron and </a:t>
            </a:r>
            <a:r>
              <a:rPr kumimoji="1" lang="en-US" altLang="zh-TW" sz="3600" b="1" dirty="0" err="1">
                <a:latin typeface="Yu Gothic UI" panose="020B0500000000000000" pitchFamily="34" charset="-128"/>
                <a:ea typeface="Yu Gothic UI" panose="020B0500000000000000" pitchFamily="34" charset="-128"/>
              </a:rPr>
              <a:t>Hur</a:t>
            </a:r>
            <a:r>
              <a:rPr kumimoji="1" lang="en-US" altLang="zh-TW" sz="3600" b="1" dirty="0">
                <a:latin typeface="Yu Gothic UI" panose="020B0500000000000000" pitchFamily="34" charset="-128"/>
                <a:ea typeface="Yu Gothic UI" panose="020B0500000000000000" pitchFamily="34" charset="-128"/>
              </a:rPr>
              <a:t> held his hands up—one on one side, one on the other—so that his hands remained steady till sunset. </a:t>
            </a:r>
            <a:endParaRPr kumimoji="1" lang="zh-TW" altLang="en-US" sz="3600" b="1" dirty="0">
              <a:solidFill>
                <a:srgbClr val="FFC000"/>
              </a:solidFill>
              <a:latin typeface="Yu Gothic UI" panose="020B0500000000000000" pitchFamily="34" charset="-128"/>
              <a:ea typeface="Yu Gothic UI" panose="020B0500000000000000" pitchFamily="34" charset="-128"/>
            </a:endParaRPr>
          </a:p>
        </p:txBody>
      </p:sp>
    </p:spTree>
    <p:extLst>
      <p:ext uri="{BB962C8B-B14F-4D97-AF65-F5344CB8AC3E}">
        <p14:creationId xmlns:p14="http://schemas.microsoft.com/office/powerpoint/2010/main" val="61335064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字方塊 5">
            <a:extLst>
              <a:ext uri="{FF2B5EF4-FFF2-40B4-BE49-F238E27FC236}">
                <a16:creationId xmlns:a16="http://schemas.microsoft.com/office/drawing/2014/main" id="{1A873703-989F-714B-9AE5-592C461A06E7}"/>
              </a:ext>
            </a:extLst>
          </p:cNvPr>
          <p:cNvSpPr txBox="1"/>
          <p:nvPr/>
        </p:nvSpPr>
        <p:spPr>
          <a:xfrm>
            <a:off x="1423579" y="1173953"/>
            <a:ext cx="9506691" cy="2554545"/>
          </a:xfrm>
          <a:prstGeom prst="rect">
            <a:avLst/>
          </a:prstGeom>
          <a:noFill/>
          <a:effectLst>
            <a:outerShdw blurRad="50800" dist="38100" dir="2700000" algn="tl" rotWithShape="0">
              <a:prstClr val="black">
                <a:alpha val="40000"/>
              </a:prstClr>
            </a:outerShdw>
          </a:effectLst>
        </p:spPr>
        <p:txBody>
          <a:bodyPr wrap="square" rtlCol="0">
            <a:spAutoFit/>
          </a:bodyPr>
          <a:lstStyle/>
          <a:p>
            <a:pPr>
              <a:tabLst>
                <a:tab pos="1330325" algn="l"/>
              </a:tabLst>
            </a:pPr>
            <a:r>
              <a:rPr kumimoji="1" lang="en-US" altLang="zh-TW" sz="4000" b="1" dirty="0">
                <a:solidFill>
                  <a:srgbClr val="FFC000"/>
                </a:solidFill>
                <a:latin typeface="Yu Gothic UI" panose="020B0500000000000000" pitchFamily="34" charset="-128"/>
                <a:ea typeface="Yu Gothic UI" panose="020B0500000000000000" pitchFamily="34" charset="-128"/>
              </a:rPr>
              <a:t>13 </a:t>
            </a:r>
            <a:r>
              <a:rPr kumimoji="1" lang="zh-TW" altLang="en-US" sz="4000" b="1" dirty="0">
                <a:solidFill>
                  <a:srgbClr val="FFC000"/>
                </a:solidFill>
                <a:latin typeface="Yu Gothic UI" panose="020B0500000000000000" pitchFamily="34" charset="-128"/>
                <a:ea typeface="Yu Gothic UI" panose="020B0500000000000000" pitchFamily="34" charset="-128"/>
              </a:rPr>
              <a:t>约 书 亚 用 刀 杀 了 亚 玛 力 王 和 他 的 百 姓 。</a:t>
            </a:r>
            <a:endParaRPr kumimoji="1" lang="en-US" altLang="zh-TW" sz="4000" b="1" dirty="0">
              <a:solidFill>
                <a:srgbClr val="FFC000"/>
              </a:solidFill>
              <a:latin typeface="Yu Gothic UI" panose="020B0500000000000000" pitchFamily="34" charset="-128"/>
              <a:ea typeface="Yu Gothic UI" panose="020B0500000000000000" pitchFamily="34" charset="-128"/>
            </a:endParaRPr>
          </a:p>
          <a:p>
            <a:pPr>
              <a:tabLst>
                <a:tab pos="1330325" algn="l"/>
              </a:tabLst>
            </a:pPr>
            <a:r>
              <a:rPr kumimoji="1" lang="en-US" altLang="zh-TW" sz="4000" b="1" dirty="0">
                <a:latin typeface="Yu Gothic UI" panose="020B0500000000000000" pitchFamily="34" charset="-128"/>
                <a:ea typeface="Yu Gothic UI" panose="020B0500000000000000" pitchFamily="34" charset="-128"/>
              </a:rPr>
              <a:t>13 So Joshua overcame the Amalekite army with the sword.</a:t>
            </a:r>
            <a:endParaRPr kumimoji="1" lang="zh-TW" altLang="en-US" sz="4000" b="1" dirty="0">
              <a:solidFill>
                <a:srgbClr val="FFC000"/>
              </a:solidFill>
              <a:latin typeface="Yu Gothic UI" panose="020B0500000000000000" pitchFamily="34" charset="-128"/>
              <a:ea typeface="Yu Gothic UI" panose="020B0500000000000000" pitchFamily="34" charset="-128"/>
            </a:endParaRPr>
          </a:p>
        </p:txBody>
      </p:sp>
    </p:spTree>
    <p:extLst>
      <p:ext uri="{BB962C8B-B14F-4D97-AF65-F5344CB8AC3E}">
        <p14:creationId xmlns:p14="http://schemas.microsoft.com/office/powerpoint/2010/main" val="10719495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字方塊 5">
            <a:extLst>
              <a:ext uri="{FF2B5EF4-FFF2-40B4-BE49-F238E27FC236}">
                <a16:creationId xmlns:a16="http://schemas.microsoft.com/office/drawing/2014/main" id="{1A873703-989F-714B-9AE5-592C461A06E7}"/>
              </a:ext>
            </a:extLst>
          </p:cNvPr>
          <p:cNvSpPr txBox="1"/>
          <p:nvPr/>
        </p:nvSpPr>
        <p:spPr>
          <a:xfrm>
            <a:off x="1492852" y="349608"/>
            <a:ext cx="9506691" cy="6247864"/>
          </a:xfrm>
          <a:prstGeom prst="rect">
            <a:avLst/>
          </a:prstGeom>
          <a:noFill/>
          <a:effectLst>
            <a:outerShdw blurRad="50800" dist="38100" dir="2700000" algn="tl" rotWithShape="0">
              <a:prstClr val="black">
                <a:alpha val="40000"/>
              </a:prstClr>
            </a:outerShdw>
          </a:effectLst>
        </p:spPr>
        <p:txBody>
          <a:bodyPr wrap="square" rtlCol="0">
            <a:spAutoFit/>
          </a:bodyPr>
          <a:lstStyle/>
          <a:p>
            <a:pPr>
              <a:tabLst>
                <a:tab pos="1330325" algn="l"/>
              </a:tabLst>
            </a:pPr>
            <a:r>
              <a:rPr kumimoji="1" lang="en-US" altLang="zh-TW" sz="4000" b="1" dirty="0">
                <a:solidFill>
                  <a:srgbClr val="FFC000"/>
                </a:solidFill>
                <a:latin typeface="Yu Gothic UI" panose="020B0500000000000000" pitchFamily="34" charset="-128"/>
                <a:ea typeface="Yu Gothic UI" panose="020B0500000000000000" pitchFamily="34" charset="-128"/>
              </a:rPr>
              <a:t>14 </a:t>
            </a:r>
            <a:r>
              <a:rPr kumimoji="1" lang="zh-TW" altLang="en-US" sz="4000" b="1" dirty="0">
                <a:solidFill>
                  <a:srgbClr val="FFC000"/>
                </a:solidFill>
                <a:latin typeface="Yu Gothic UI" panose="020B0500000000000000" pitchFamily="34" charset="-128"/>
                <a:ea typeface="Yu Gothic UI" panose="020B0500000000000000" pitchFamily="34" charset="-128"/>
              </a:rPr>
              <a:t>耶 和 华 对 摩 西 说 ： 我 要 将 亚 玛 力 的 名 号 从 天 下 全 然 涂 抹 了 ； 你 要 将 这 话 写 在 书 上 作 纪 念 ， 又 念 给 约 书 亚 听 。</a:t>
            </a:r>
            <a:endParaRPr kumimoji="1" lang="en-US" altLang="zh-TW" sz="4000" b="1" dirty="0">
              <a:solidFill>
                <a:srgbClr val="FFC000"/>
              </a:solidFill>
              <a:latin typeface="Yu Gothic UI" panose="020B0500000000000000" pitchFamily="34" charset="-128"/>
              <a:ea typeface="Yu Gothic UI" panose="020B0500000000000000" pitchFamily="34" charset="-128"/>
            </a:endParaRPr>
          </a:p>
          <a:p>
            <a:pPr>
              <a:tabLst>
                <a:tab pos="1330325" algn="l"/>
              </a:tabLst>
            </a:pPr>
            <a:r>
              <a:rPr kumimoji="1" lang="en-US" altLang="zh-TW" sz="4000" b="1" dirty="0">
                <a:latin typeface="Yu Gothic UI" panose="020B0500000000000000" pitchFamily="34" charset="-128"/>
                <a:ea typeface="Yu Gothic UI" panose="020B0500000000000000" pitchFamily="34" charset="-128"/>
              </a:rPr>
              <a:t>14 Then the Lord said to Moses, “Write this on a scroll as something to be remembered and make sure that Joshua hears it, because I will completely blot out the name of Amalek from under heaven.”</a:t>
            </a:r>
          </a:p>
        </p:txBody>
      </p:sp>
    </p:spTree>
    <p:extLst>
      <p:ext uri="{BB962C8B-B14F-4D97-AF65-F5344CB8AC3E}">
        <p14:creationId xmlns:p14="http://schemas.microsoft.com/office/powerpoint/2010/main" val="24085258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fire, nature, fireplace&#10;&#10;Description automatically generated">
            <a:extLst>
              <a:ext uri="{FF2B5EF4-FFF2-40B4-BE49-F238E27FC236}">
                <a16:creationId xmlns:a16="http://schemas.microsoft.com/office/drawing/2014/main" id="{89E407F7-8B4F-0641-9100-22DC7BC66873}"/>
              </a:ext>
            </a:extLst>
          </p:cNvPr>
          <p:cNvPicPr>
            <a:picLocks noChangeAspect="1"/>
          </p:cNvPicPr>
          <p:nvPr/>
        </p:nvPicPr>
        <p:blipFill rotWithShape="1">
          <a:blip r:embed="rId2"/>
          <a:srcRect b="6322"/>
          <a:stretch/>
        </p:blipFill>
        <p:spPr>
          <a:xfrm>
            <a:off x="0" y="0"/>
            <a:ext cx="12192000" cy="6889417"/>
          </a:xfrm>
          <a:prstGeom prst="rect">
            <a:avLst/>
          </a:prstGeom>
        </p:spPr>
      </p:pic>
      <p:sp>
        <p:nvSpPr>
          <p:cNvPr id="6" name="文字方塊 6">
            <a:extLst>
              <a:ext uri="{FF2B5EF4-FFF2-40B4-BE49-F238E27FC236}">
                <a16:creationId xmlns:a16="http://schemas.microsoft.com/office/drawing/2014/main" id="{7FB2DC64-171C-F34E-9151-19F6E08A8FB9}"/>
              </a:ext>
            </a:extLst>
          </p:cNvPr>
          <p:cNvSpPr txBox="1"/>
          <p:nvPr/>
        </p:nvSpPr>
        <p:spPr>
          <a:xfrm>
            <a:off x="6821217" y="4850051"/>
            <a:ext cx="2549228" cy="830997"/>
          </a:xfrm>
          <a:prstGeom prst="rect">
            <a:avLst/>
          </a:prstGeom>
          <a:noFill/>
          <a:effectLst>
            <a:glow>
              <a:srgbClr val="790C00"/>
            </a:glow>
          </a:effectLst>
        </p:spPr>
        <p:txBody>
          <a:bodyPr wrap="square" rtlCol="0">
            <a:spAutoFit/>
          </a:bodyPr>
          <a:lstStyle/>
          <a:p>
            <a:pPr algn="ctr"/>
            <a:r>
              <a:rPr lang="zh-TW" altLang="en-US" sz="2400" dirty="0">
                <a:latin typeface="Yu Gothic UI" panose="020B0500000000000000" pitchFamily="34" charset="-128"/>
                <a:ea typeface="Yu Gothic UI" panose="020B0500000000000000" pitchFamily="34" charset="-128"/>
              </a:rPr>
              <a:t>房正豪牧師</a:t>
            </a:r>
            <a:endParaRPr lang="en-US" altLang="zh-TW" sz="2400" dirty="0">
              <a:latin typeface="Yu Gothic UI" panose="020B0500000000000000" pitchFamily="34" charset="-128"/>
              <a:ea typeface="Yu Gothic UI" panose="020B0500000000000000" pitchFamily="34" charset="-128"/>
            </a:endParaRPr>
          </a:p>
          <a:p>
            <a:pPr algn="ctr"/>
            <a:r>
              <a:rPr lang="en-US" altLang="zh-TW" sz="2400" dirty="0">
                <a:latin typeface="Yu Gothic UI" panose="020B0500000000000000" pitchFamily="34" charset="-128"/>
                <a:ea typeface="Yu Gothic UI" panose="020B0500000000000000" pitchFamily="34" charset="-128"/>
              </a:rPr>
              <a:t>Rev. Steven Fang</a:t>
            </a:r>
            <a:endParaRPr kumimoji="1" lang="zh-TW" altLang="en-US" sz="2800" dirty="0">
              <a:ln w="10160">
                <a:solidFill>
                  <a:schemeClr val="accent5"/>
                </a:solidFill>
                <a:prstDash val="solid"/>
              </a:ln>
              <a:effectLst>
                <a:glow rad="50800">
                  <a:schemeClr val="bg1"/>
                </a:glow>
                <a:outerShdw blurRad="38100" dist="22860" dir="5400000" algn="tl" rotWithShape="0">
                  <a:srgbClr val="000000">
                    <a:alpha val="30000"/>
                  </a:srgbClr>
                </a:outerShdw>
              </a:effectLst>
              <a:latin typeface="Yu Gothic UI" panose="020B0500000000000000" pitchFamily="34" charset="-128"/>
              <a:ea typeface="Yu Gothic UI" panose="020B0500000000000000" pitchFamily="34" charset="-128"/>
            </a:endParaRPr>
          </a:p>
        </p:txBody>
      </p:sp>
    </p:spTree>
    <p:extLst>
      <p:ext uri="{BB962C8B-B14F-4D97-AF65-F5344CB8AC3E}">
        <p14:creationId xmlns:p14="http://schemas.microsoft.com/office/powerpoint/2010/main" val="218899652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字方塊 5">
            <a:extLst>
              <a:ext uri="{FF2B5EF4-FFF2-40B4-BE49-F238E27FC236}">
                <a16:creationId xmlns:a16="http://schemas.microsoft.com/office/drawing/2014/main" id="{1A873703-989F-714B-9AE5-592C461A06E7}"/>
              </a:ext>
            </a:extLst>
          </p:cNvPr>
          <p:cNvSpPr txBox="1"/>
          <p:nvPr/>
        </p:nvSpPr>
        <p:spPr>
          <a:xfrm>
            <a:off x="1423579" y="612844"/>
            <a:ext cx="9506691" cy="3170099"/>
          </a:xfrm>
          <a:prstGeom prst="rect">
            <a:avLst/>
          </a:prstGeom>
          <a:noFill/>
          <a:effectLst>
            <a:outerShdw blurRad="50800" dist="38100" dir="2700000" algn="tl" rotWithShape="0">
              <a:prstClr val="black">
                <a:alpha val="40000"/>
              </a:prstClr>
            </a:outerShdw>
          </a:effectLst>
        </p:spPr>
        <p:txBody>
          <a:bodyPr wrap="square" rtlCol="0">
            <a:spAutoFit/>
          </a:bodyPr>
          <a:lstStyle/>
          <a:p>
            <a:pPr>
              <a:tabLst>
                <a:tab pos="1330325" algn="l"/>
              </a:tabLst>
            </a:pPr>
            <a:r>
              <a:rPr kumimoji="1" lang="en-US" altLang="zh-TW" sz="4000" b="1" dirty="0">
                <a:solidFill>
                  <a:srgbClr val="FFC000"/>
                </a:solidFill>
                <a:latin typeface="Yu Gothic UI" panose="020B0500000000000000" pitchFamily="34" charset="-128"/>
                <a:ea typeface="Yu Gothic UI" panose="020B0500000000000000" pitchFamily="34" charset="-128"/>
              </a:rPr>
              <a:t>15 </a:t>
            </a:r>
            <a:r>
              <a:rPr kumimoji="1" lang="zh-TW" altLang="en-US" sz="4000" b="1" dirty="0">
                <a:solidFill>
                  <a:srgbClr val="FFC000"/>
                </a:solidFill>
                <a:latin typeface="Yu Gothic UI" panose="020B0500000000000000" pitchFamily="34" charset="-128"/>
                <a:ea typeface="Yu Gothic UI" panose="020B0500000000000000" pitchFamily="34" charset="-128"/>
              </a:rPr>
              <a:t>摩 西 筑 了 一 座 坛 ， 起 名 叫 耶 和 华 尼 西 （ 就 是 耶 和 华 是 我 旌 旗 的 意 思 ） ，</a:t>
            </a:r>
            <a:endParaRPr kumimoji="1" lang="en-US" altLang="zh-TW" sz="4000" b="1" dirty="0">
              <a:solidFill>
                <a:srgbClr val="FFC000"/>
              </a:solidFill>
              <a:latin typeface="Yu Gothic UI" panose="020B0500000000000000" pitchFamily="34" charset="-128"/>
              <a:ea typeface="Yu Gothic UI" panose="020B0500000000000000" pitchFamily="34" charset="-128"/>
            </a:endParaRPr>
          </a:p>
          <a:p>
            <a:pPr>
              <a:tabLst>
                <a:tab pos="1330325" algn="l"/>
              </a:tabLst>
            </a:pPr>
            <a:r>
              <a:rPr kumimoji="1" lang="en-US" altLang="zh-TW" sz="4000" b="1" dirty="0">
                <a:latin typeface="Yu Gothic UI" panose="020B0500000000000000" pitchFamily="34" charset="-128"/>
                <a:ea typeface="Yu Gothic UI" panose="020B0500000000000000" pitchFamily="34" charset="-128"/>
              </a:rPr>
              <a:t>15 Moses built an altar and called it The Lord is my Banner. </a:t>
            </a:r>
          </a:p>
        </p:txBody>
      </p:sp>
    </p:spTree>
    <p:extLst>
      <p:ext uri="{BB962C8B-B14F-4D97-AF65-F5344CB8AC3E}">
        <p14:creationId xmlns:p14="http://schemas.microsoft.com/office/powerpoint/2010/main" val="90593001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字方塊 5">
            <a:extLst>
              <a:ext uri="{FF2B5EF4-FFF2-40B4-BE49-F238E27FC236}">
                <a16:creationId xmlns:a16="http://schemas.microsoft.com/office/drawing/2014/main" id="{1A873703-989F-714B-9AE5-592C461A06E7}"/>
              </a:ext>
            </a:extLst>
          </p:cNvPr>
          <p:cNvSpPr txBox="1"/>
          <p:nvPr/>
        </p:nvSpPr>
        <p:spPr>
          <a:xfrm>
            <a:off x="1423579" y="612844"/>
            <a:ext cx="9506691" cy="4401205"/>
          </a:xfrm>
          <a:prstGeom prst="rect">
            <a:avLst/>
          </a:prstGeom>
          <a:noFill/>
          <a:effectLst>
            <a:outerShdw blurRad="50800" dist="38100" dir="2700000" algn="tl" rotWithShape="0">
              <a:prstClr val="black">
                <a:alpha val="40000"/>
              </a:prstClr>
            </a:outerShdw>
          </a:effectLst>
        </p:spPr>
        <p:txBody>
          <a:bodyPr wrap="square" rtlCol="0">
            <a:spAutoFit/>
          </a:bodyPr>
          <a:lstStyle/>
          <a:p>
            <a:pPr>
              <a:tabLst>
                <a:tab pos="1330325" algn="l"/>
              </a:tabLst>
            </a:pPr>
            <a:r>
              <a:rPr kumimoji="1" lang="en-US" altLang="zh-TW" sz="4000" b="1" dirty="0">
                <a:solidFill>
                  <a:srgbClr val="FFC000"/>
                </a:solidFill>
                <a:latin typeface="Yu Gothic UI" panose="020B0500000000000000" pitchFamily="34" charset="-128"/>
                <a:ea typeface="Yu Gothic UI" panose="020B0500000000000000" pitchFamily="34" charset="-128"/>
              </a:rPr>
              <a:t>16 </a:t>
            </a:r>
            <a:r>
              <a:rPr kumimoji="1" lang="zh-TW" altLang="en-US" sz="4000" b="1" dirty="0">
                <a:solidFill>
                  <a:srgbClr val="FFC000"/>
                </a:solidFill>
                <a:latin typeface="Yu Gothic UI" panose="020B0500000000000000" pitchFamily="34" charset="-128"/>
                <a:ea typeface="Yu Gothic UI" panose="020B0500000000000000" pitchFamily="34" charset="-128"/>
              </a:rPr>
              <a:t>又 说 ： 耶 和 华 已 经 起 了 誓 ， 必 世 世 代 代 和 亚 玛 力 人 争 战 。</a:t>
            </a:r>
            <a:endParaRPr kumimoji="1" lang="en-US" altLang="zh-TW" sz="4000" b="1" dirty="0">
              <a:solidFill>
                <a:srgbClr val="FFC000"/>
              </a:solidFill>
              <a:latin typeface="Yu Gothic UI" panose="020B0500000000000000" pitchFamily="34" charset="-128"/>
              <a:ea typeface="Yu Gothic UI" panose="020B0500000000000000" pitchFamily="34" charset="-128"/>
            </a:endParaRPr>
          </a:p>
          <a:p>
            <a:pPr>
              <a:tabLst>
                <a:tab pos="1330325" algn="l"/>
              </a:tabLst>
            </a:pPr>
            <a:r>
              <a:rPr kumimoji="1" lang="en-US" altLang="zh-TW" sz="4000" b="1" dirty="0">
                <a:latin typeface="Yu Gothic UI" panose="020B0500000000000000" pitchFamily="34" charset="-128"/>
                <a:ea typeface="Yu Gothic UI" panose="020B0500000000000000" pitchFamily="34" charset="-128"/>
              </a:rPr>
              <a:t>16 He said, “Because hands were lifted up against the throne of the Lord, the Lord will be at war against the Amalekites from generation to generation.”</a:t>
            </a:r>
            <a:endParaRPr kumimoji="1" lang="zh-TW" altLang="en-US" sz="4000" b="1" dirty="0">
              <a:latin typeface="Yu Gothic UI" panose="020B0500000000000000" pitchFamily="34" charset="-128"/>
              <a:ea typeface="Yu Gothic UI" panose="020B0500000000000000" pitchFamily="34" charset="-128"/>
            </a:endParaRPr>
          </a:p>
        </p:txBody>
      </p:sp>
    </p:spTree>
    <p:extLst>
      <p:ext uri="{BB962C8B-B14F-4D97-AF65-F5344CB8AC3E}">
        <p14:creationId xmlns:p14="http://schemas.microsoft.com/office/powerpoint/2010/main" val="344133888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字方塊 5">
            <a:extLst>
              <a:ext uri="{FF2B5EF4-FFF2-40B4-BE49-F238E27FC236}">
                <a16:creationId xmlns:a16="http://schemas.microsoft.com/office/drawing/2014/main" id="{1A873703-989F-714B-9AE5-592C461A06E7}"/>
              </a:ext>
            </a:extLst>
          </p:cNvPr>
          <p:cNvSpPr txBox="1"/>
          <p:nvPr/>
        </p:nvSpPr>
        <p:spPr>
          <a:xfrm>
            <a:off x="1647663" y="1132417"/>
            <a:ext cx="9403491" cy="3785652"/>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tabLst>
                <a:tab pos="1330325" algn="l"/>
              </a:tabLst>
            </a:pPr>
            <a:r>
              <a:rPr kumimoji="1" lang="zh-TW" altLang="en-US" sz="6000" b="1" dirty="0">
                <a:solidFill>
                  <a:srgbClr val="FFFF00"/>
                </a:solidFill>
                <a:latin typeface="Yu Gothic UI" panose="020B0500000000000000" pitchFamily="34" charset="-128"/>
                <a:ea typeface="Yu Gothic UI" panose="020B0500000000000000" pitchFamily="34" charset="-128"/>
              </a:rPr>
              <a:t>耶和华西尼？</a:t>
            </a:r>
          </a:p>
          <a:p>
            <a:pPr algn="ctr">
              <a:tabLst>
                <a:tab pos="1330325" algn="l"/>
              </a:tabLst>
            </a:pPr>
            <a:r>
              <a:rPr kumimoji="1" lang="en-US" altLang="zh-TW" sz="6000" b="1" dirty="0">
                <a:latin typeface="Yu Gothic UI" panose="020B0500000000000000" pitchFamily="34" charset="-128"/>
                <a:ea typeface="Yu Gothic UI" panose="020B0500000000000000" pitchFamily="34" charset="-128"/>
              </a:rPr>
              <a:t>Jehovah </a:t>
            </a:r>
            <a:r>
              <a:rPr kumimoji="1" lang="en-US" altLang="zh-TW" sz="6000" b="1" dirty="0" err="1">
                <a:latin typeface="Yu Gothic UI" panose="020B0500000000000000" pitchFamily="34" charset="-128"/>
                <a:ea typeface="Yu Gothic UI" panose="020B0500000000000000" pitchFamily="34" charset="-128"/>
              </a:rPr>
              <a:t>Nissi</a:t>
            </a:r>
            <a:r>
              <a:rPr kumimoji="1" lang="en-US" altLang="zh-TW" sz="6000" b="1" dirty="0">
                <a:latin typeface="Yu Gothic UI" panose="020B0500000000000000" pitchFamily="34" charset="-128"/>
                <a:ea typeface="Yu Gothic UI" panose="020B0500000000000000" pitchFamily="34" charset="-128"/>
              </a:rPr>
              <a:t>?</a:t>
            </a:r>
          </a:p>
          <a:p>
            <a:pPr algn="ctr">
              <a:tabLst>
                <a:tab pos="1330325" algn="l"/>
              </a:tabLst>
            </a:pPr>
            <a:r>
              <a:rPr kumimoji="1" lang="zh-TW" altLang="en-US" sz="6000" b="1" dirty="0">
                <a:solidFill>
                  <a:srgbClr val="FFFF00"/>
                </a:solidFill>
                <a:latin typeface="Yu Gothic UI" panose="020B0500000000000000" pitchFamily="34" charset="-128"/>
                <a:ea typeface="Yu Gothic UI" panose="020B0500000000000000" pitchFamily="34" charset="-128"/>
              </a:rPr>
              <a:t>耶和华是我的旌旗！</a:t>
            </a:r>
            <a:endParaRPr kumimoji="1" lang="en-US" altLang="zh-TW" sz="6000" b="1" dirty="0">
              <a:solidFill>
                <a:srgbClr val="FFFF00"/>
              </a:solidFill>
              <a:latin typeface="Yu Gothic UI" panose="020B0500000000000000" pitchFamily="34" charset="-128"/>
              <a:ea typeface="Yu Gothic UI" panose="020B0500000000000000" pitchFamily="34" charset="-128"/>
            </a:endParaRPr>
          </a:p>
          <a:p>
            <a:pPr algn="ctr">
              <a:tabLst>
                <a:tab pos="1330325" algn="l"/>
              </a:tabLst>
            </a:pPr>
            <a:r>
              <a:rPr kumimoji="1" lang="en-US" altLang="zh-TW" sz="6000" b="1" dirty="0">
                <a:latin typeface="Yu Gothic UI" panose="020B0500000000000000" pitchFamily="34" charset="-128"/>
                <a:ea typeface="Yu Gothic UI" panose="020B0500000000000000" pitchFamily="34" charset="-128"/>
              </a:rPr>
              <a:t>The Lord is my Banner!</a:t>
            </a:r>
          </a:p>
        </p:txBody>
      </p:sp>
    </p:spTree>
    <p:extLst>
      <p:ext uri="{BB962C8B-B14F-4D97-AF65-F5344CB8AC3E}">
        <p14:creationId xmlns:p14="http://schemas.microsoft.com/office/powerpoint/2010/main" val="353785268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nature, dark&#10;&#10;Description automatically generated">
            <a:extLst>
              <a:ext uri="{FF2B5EF4-FFF2-40B4-BE49-F238E27FC236}">
                <a16:creationId xmlns:a16="http://schemas.microsoft.com/office/drawing/2014/main" id="{A0AC896B-7CE4-C840-B24F-A4D787E85B58}"/>
              </a:ext>
            </a:extLst>
          </p:cNvPr>
          <p:cNvPicPr>
            <a:picLocks noChangeAspect="1"/>
          </p:cNvPicPr>
          <p:nvPr/>
        </p:nvPicPr>
        <p:blipFill rotWithShape="1">
          <a:blip r:embed="rId2"/>
          <a:srcRect t="8520" b="1197"/>
          <a:stretch/>
        </p:blipFill>
        <p:spPr>
          <a:xfrm>
            <a:off x="0" y="0"/>
            <a:ext cx="12192000" cy="6858000"/>
          </a:xfrm>
          <a:prstGeom prst="rect">
            <a:avLst/>
          </a:prstGeom>
        </p:spPr>
      </p:pic>
      <p:sp>
        <p:nvSpPr>
          <p:cNvPr id="6" name="文字方塊 5">
            <a:extLst>
              <a:ext uri="{FF2B5EF4-FFF2-40B4-BE49-F238E27FC236}">
                <a16:creationId xmlns:a16="http://schemas.microsoft.com/office/drawing/2014/main" id="{1A873703-989F-714B-9AE5-592C461A06E7}"/>
              </a:ext>
            </a:extLst>
          </p:cNvPr>
          <p:cNvSpPr txBox="1"/>
          <p:nvPr/>
        </p:nvSpPr>
        <p:spPr>
          <a:xfrm>
            <a:off x="4664363" y="2036108"/>
            <a:ext cx="6262950" cy="3416320"/>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tabLst>
                <a:tab pos="1330325" algn="l"/>
              </a:tabLst>
            </a:pPr>
            <a:r>
              <a:rPr kumimoji="1" lang="zh-TW" altLang="en-US" sz="6000" b="1" dirty="0">
                <a:solidFill>
                  <a:srgbClr val="FFFF00"/>
                </a:solidFill>
                <a:latin typeface="Yu Gothic UI" panose="020B0500000000000000" pitchFamily="34" charset="-128"/>
                <a:ea typeface="Yu Gothic UI" panose="020B0500000000000000" pitchFamily="34" charset="-128"/>
              </a:rPr>
              <a:t>只要神出手，</a:t>
            </a:r>
            <a:endParaRPr kumimoji="1" lang="en-US" altLang="zh-TW" sz="6000" b="1" dirty="0">
              <a:solidFill>
                <a:srgbClr val="FFFF00"/>
              </a:solidFill>
              <a:latin typeface="Yu Gothic UI" panose="020B0500000000000000" pitchFamily="34" charset="-128"/>
              <a:ea typeface="Yu Gothic UI" panose="020B0500000000000000" pitchFamily="34" charset="-128"/>
            </a:endParaRPr>
          </a:p>
          <a:p>
            <a:pPr algn="ctr">
              <a:tabLst>
                <a:tab pos="1330325" algn="l"/>
              </a:tabLst>
            </a:pPr>
            <a:r>
              <a:rPr kumimoji="1" lang="zh-TW" altLang="en-US" sz="6000" b="1" dirty="0">
                <a:solidFill>
                  <a:srgbClr val="FFFF00"/>
                </a:solidFill>
                <a:latin typeface="Yu Gothic UI" panose="020B0500000000000000" pitchFamily="34" charset="-128"/>
                <a:ea typeface="Yu Gothic UI" panose="020B0500000000000000" pitchFamily="34" charset="-128"/>
              </a:rPr>
              <a:t>一定得胜！</a:t>
            </a:r>
            <a:endParaRPr kumimoji="1" lang="en-US" altLang="zh-TW" sz="6000" b="1" dirty="0">
              <a:solidFill>
                <a:srgbClr val="FFFF00"/>
              </a:solidFill>
              <a:latin typeface="Yu Gothic UI" panose="020B0500000000000000" pitchFamily="34" charset="-128"/>
              <a:ea typeface="Yu Gothic UI" panose="020B0500000000000000" pitchFamily="34" charset="-128"/>
            </a:endParaRPr>
          </a:p>
          <a:p>
            <a:pPr algn="ctr">
              <a:tabLst>
                <a:tab pos="1330325" algn="l"/>
              </a:tabLst>
            </a:pPr>
            <a:r>
              <a:rPr kumimoji="1" lang="en-US" altLang="zh-TW" sz="4800" b="1" dirty="0">
                <a:latin typeface="Yu Gothic UI" panose="020B0500000000000000" pitchFamily="34" charset="-128"/>
                <a:ea typeface="Yu Gothic UI" panose="020B0500000000000000" pitchFamily="34" charset="-128"/>
              </a:rPr>
              <a:t>Victory is at hand when God acts!</a:t>
            </a:r>
            <a:endParaRPr kumimoji="1" lang="en-US" altLang="zh-TW" sz="4400" b="1" dirty="0">
              <a:latin typeface="Yu Gothic UI" panose="020B0500000000000000" pitchFamily="34" charset="-128"/>
              <a:ea typeface="Yu Gothic UI" panose="020B0500000000000000" pitchFamily="34" charset="-128"/>
            </a:endParaRPr>
          </a:p>
        </p:txBody>
      </p:sp>
    </p:spTree>
    <p:extLst>
      <p:ext uri="{BB962C8B-B14F-4D97-AF65-F5344CB8AC3E}">
        <p14:creationId xmlns:p14="http://schemas.microsoft.com/office/powerpoint/2010/main" val="124856261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字方塊 5">
            <a:extLst>
              <a:ext uri="{FF2B5EF4-FFF2-40B4-BE49-F238E27FC236}">
                <a16:creationId xmlns:a16="http://schemas.microsoft.com/office/drawing/2014/main" id="{1A873703-989F-714B-9AE5-592C461A06E7}"/>
              </a:ext>
            </a:extLst>
          </p:cNvPr>
          <p:cNvSpPr txBox="1"/>
          <p:nvPr/>
        </p:nvSpPr>
        <p:spPr>
          <a:xfrm>
            <a:off x="1478998" y="305068"/>
            <a:ext cx="9506691" cy="6247864"/>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tabLst>
                <a:tab pos="1330325" algn="l"/>
              </a:tabLst>
            </a:pPr>
            <a:r>
              <a:rPr kumimoji="1" lang="zh-TW" altLang="en-US" sz="4000" b="1" dirty="0">
                <a:solidFill>
                  <a:srgbClr val="FFC000"/>
                </a:solidFill>
                <a:latin typeface="Yu Gothic UI" panose="020B0500000000000000" pitchFamily="34" charset="-128"/>
                <a:ea typeface="Yu Gothic UI" panose="020B0500000000000000" pitchFamily="34" charset="-128"/>
              </a:rPr>
              <a:t>希 伯 來 書 </a:t>
            </a:r>
            <a:r>
              <a:rPr kumimoji="1" lang="en-US" altLang="zh-TW" sz="4000" b="1" dirty="0">
                <a:latin typeface="Yu Gothic UI" panose="020B0500000000000000" pitchFamily="34" charset="-128"/>
                <a:ea typeface="Yu Gothic UI" panose="020B0500000000000000" pitchFamily="34" charset="-128"/>
              </a:rPr>
              <a:t>Hebrews</a:t>
            </a:r>
            <a:r>
              <a:rPr kumimoji="1" lang="en-US" altLang="zh-TW" sz="4000" b="1" dirty="0">
                <a:solidFill>
                  <a:srgbClr val="FFC000"/>
                </a:solidFill>
                <a:latin typeface="Yu Gothic UI" panose="020B0500000000000000" pitchFamily="34" charset="-128"/>
                <a:ea typeface="Yu Gothic UI" panose="020B0500000000000000" pitchFamily="34" charset="-128"/>
              </a:rPr>
              <a:t> 12:28-29</a:t>
            </a:r>
          </a:p>
          <a:p>
            <a:pPr>
              <a:tabLst>
                <a:tab pos="1330325" algn="l"/>
              </a:tabLst>
            </a:pPr>
            <a:r>
              <a:rPr kumimoji="1" lang="en-US" altLang="zh-TW" sz="4000" b="1" dirty="0">
                <a:solidFill>
                  <a:srgbClr val="FFC000"/>
                </a:solidFill>
                <a:latin typeface="Yu Gothic UI" panose="020B0500000000000000" pitchFamily="34" charset="-128"/>
                <a:ea typeface="Yu Gothic UI" panose="020B0500000000000000" pitchFamily="34" charset="-128"/>
              </a:rPr>
              <a:t>28 </a:t>
            </a:r>
            <a:r>
              <a:rPr kumimoji="1" lang="zh-TW" altLang="en-US" sz="4000" b="1" dirty="0">
                <a:solidFill>
                  <a:srgbClr val="FFC000"/>
                </a:solidFill>
                <a:latin typeface="Yu Gothic UI" panose="020B0500000000000000" pitchFamily="34" charset="-128"/>
                <a:ea typeface="Yu Gothic UI" panose="020B0500000000000000" pitchFamily="34" charset="-128"/>
              </a:rPr>
              <a:t>所 以 我 们 既 得 了 不 能 震 动 的 国 ， 就 当 感 恩 ， 照 神 所 喜 悦 的 ， 用 虔 诚 、 敬 畏 的 心 事 奉 神 。</a:t>
            </a:r>
          </a:p>
          <a:p>
            <a:pPr>
              <a:tabLst>
                <a:tab pos="1330325" algn="l"/>
              </a:tabLst>
            </a:pPr>
            <a:r>
              <a:rPr kumimoji="1" lang="en-US" altLang="zh-TW" sz="4000" b="1" dirty="0">
                <a:solidFill>
                  <a:srgbClr val="FFC000"/>
                </a:solidFill>
                <a:latin typeface="Yu Gothic UI" panose="020B0500000000000000" pitchFamily="34" charset="-128"/>
                <a:ea typeface="Yu Gothic UI" panose="020B0500000000000000" pitchFamily="34" charset="-128"/>
              </a:rPr>
              <a:t>29 </a:t>
            </a:r>
            <a:r>
              <a:rPr kumimoji="1" lang="zh-TW" altLang="en-US" sz="4000" b="1" dirty="0">
                <a:solidFill>
                  <a:srgbClr val="FFC000"/>
                </a:solidFill>
                <a:latin typeface="Yu Gothic UI" panose="020B0500000000000000" pitchFamily="34" charset="-128"/>
                <a:ea typeface="Yu Gothic UI" panose="020B0500000000000000" pitchFamily="34" charset="-128"/>
              </a:rPr>
              <a:t>因 为 我 们 的 神 乃 是 烈 火 。</a:t>
            </a:r>
            <a:endParaRPr kumimoji="1" lang="en-US" altLang="zh-TW" sz="4000" b="1" dirty="0">
              <a:solidFill>
                <a:srgbClr val="FFC000"/>
              </a:solidFill>
              <a:latin typeface="Yu Gothic UI" panose="020B0500000000000000" pitchFamily="34" charset="-128"/>
              <a:ea typeface="Yu Gothic UI" panose="020B0500000000000000" pitchFamily="34" charset="-128"/>
            </a:endParaRPr>
          </a:p>
          <a:p>
            <a:pPr>
              <a:tabLst>
                <a:tab pos="1330325" algn="l"/>
              </a:tabLst>
            </a:pPr>
            <a:r>
              <a:rPr kumimoji="1" lang="en-US" altLang="zh-TW" sz="4000" b="1" dirty="0">
                <a:latin typeface="Yu Gothic UI" panose="020B0500000000000000" pitchFamily="34" charset="-128"/>
                <a:ea typeface="Yu Gothic UI" panose="020B0500000000000000" pitchFamily="34" charset="-128"/>
              </a:rPr>
              <a:t>28 Therefore, since we are receiving a kingdom that cannot be shaken, let us be thankful, and so worship God acceptably with reverence and awe, </a:t>
            </a:r>
          </a:p>
          <a:p>
            <a:pPr>
              <a:tabLst>
                <a:tab pos="1330325" algn="l"/>
              </a:tabLst>
            </a:pPr>
            <a:r>
              <a:rPr kumimoji="1" lang="en-US" altLang="zh-TW" sz="4000" b="1" dirty="0">
                <a:latin typeface="Yu Gothic UI" panose="020B0500000000000000" pitchFamily="34" charset="-128"/>
                <a:ea typeface="Yu Gothic UI" panose="020B0500000000000000" pitchFamily="34" charset="-128"/>
              </a:rPr>
              <a:t>29 for our “God is a consuming fire.”</a:t>
            </a:r>
            <a:endParaRPr kumimoji="1" lang="zh-TW" altLang="en-US" sz="4000" b="1" dirty="0">
              <a:latin typeface="Yu Gothic UI" panose="020B0500000000000000" pitchFamily="34" charset="-128"/>
              <a:ea typeface="Yu Gothic UI" panose="020B0500000000000000" pitchFamily="34" charset="-128"/>
            </a:endParaRPr>
          </a:p>
        </p:txBody>
      </p:sp>
    </p:spTree>
    <p:extLst>
      <p:ext uri="{BB962C8B-B14F-4D97-AF65-F5344CB8AC3E}">
        <p14:creationId xmlns:p14="http://schemas.microsoft.com/office/powerpoint/2010/main" val="329468614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colorful&#10;&#10;Description automatically generated">
            <a:extLst>
              <a:ext uri="{FF2B5EF4-FFF2-40B4-BE49-F238E27FC236}">
                <a16:creationId xmlns:a16="http://schemas.microsoft.com/office/drawing/2014/main" id="{6ADFE399-04B4-6349-BCF0-EE525933BCBB}"/>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63000"/>
                    </a14:imgEffect>
                    <a14:imgEffect>
                      <a14:brightnessContrast contrast="20000"/>
                    </a14:imgEffect>
                  </a14:imgLayer>
                </a14:imgProps>
              </a:ext>
            </a:extLst>
          </a:blip>
          <a:srcRect t="16842" b="8158"/>
          <a:stretch/>
        </p:blipFill>
        <p:spPr>
          <a:xfrm>
            <a:off x="0" y="0"/>
            <a:ext cx="12192000" cy="6858000"/>
          </a:xfrm>
          <a:prstGeom prst="rect">
            <a:avLst/>
          </a:prstGeom>
        </p:spPr>
      </p:pic>
    </p:spTree>
    <p:extLst>
      <p:ext uri="{BB962C8B-B14F-4D97-AF65-F5344CB8AC3E}">
        <p14:creationId xmlns:p14="http://schemas.microsoft.com/office/powerpoint/2010/main" val="292915697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字方塊 5">
            <a:extLst>
              <a:ext uri="{FF2B5EF4-FFF2-40B4-BE49-F238E27FC236}">
                <a16:creationId xmlns:a16="http://schemas.microsoft.com/office/drawing/2014/main" id="{1A873703-989F-714B-9AE5-592C461A06E7}"/>
              </a:ext>
            </a:extLst>
          </p:cNvPr>
          <p:cNvSpPr txBox="1"/>
          <p:nvPr/>
        </p:nvSpPr>
        <p:spPr>
          <a:xfrm>
            <a:off x="1478997" y="252626"/>
            <a:ext cx="9506691" cy="5632311"/>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tabLst>
                <a:tab pos="1330325" algn="l"/>
              </a:tabLst>
            </a:pPr>
            <a:r>
              <a:rPr kumimoji="1" lang="zh-TW" altLang="en-US" sz="4000" b="1" dirty="0">
                <a:solidFill>
                  <a:srgbClr val="FFC000"/>
                </a:solidFill>
                <a:latin typeface="Yu Gothic UI" panose="020B0500000000000000" pitchFamily="34" charset="-128"/>
                <a:ea typeface="Yu Gothic UI" panose="020B0500000000000000" pitchFamily="34" charset="-128"/>
              </a:rPr>
              <a:t>約 書 亞 記 </a:t>
            </a:r>
            <a:r>
              <a:rPr kumimoji="1" lang="en-US" altLang="zh-TW" sz="4000" b="1" dirty="0">
                <a:latin typeface="Yu Gothic UI" panose="020B0500000000000000" pitchFamily="34" charset="-128"/>
                <a:ea typeface="Yu Gothic UI" panose="020B0500000000000000" pitchFamily="34" charset="-128"/>
              </a:rPr>
              <a:t>Joshua</a:t>
            </a:r>
            <a:r>
              <a:rPr kumimoji="1" lang="en-US" altLang="zh-TW" sz="4000" b="1" dirty="0">
                <a:solidFill>
                  <a:srgbClr val="FFC000"/>
                </a:solidFill>
                <a:latin typeface="Yu Gothic UI" panose="020B0500000000000000" pitchFamily="34" charset="-128"/>
                <a:ea typeface="Yu Gothic UI" panose="020B0500000000000000" pitchFamily="34" charset="-128"/>
              </a:rPr>
              <a:t> 3:16</a:t>
            </a:r>
          </a:p>
          <a:p>
            <a:pPr>
              <a:tabLst>
                <a:tab pos="1330325" algn="l"/>
              </a:tabLst>
            </a:pPr>
            <a:r>
              <a:rPr kumimoji="1" lang="en-US" altLang="zh-TW" sz="3200" b="1" dirty="0">
                <a:solidFill>
                  <a:srgbClr val="FFC000"/>
                </a:solidFill>
                <a:latin typeface="Yu Gothic UI" panose="020B0500000000000000" pitchFamily="34" charset="-128"/>
                <a:ea typeface="Yu Gothic UI" panose="020B0500000000000000" pitchFamily="34" charset="-128"/>
              </a:rPr>
              <a:t>16 </a:t>
            </a:r>
            <a:r>
              <a:rPr kumimoji="1" lang="zh-TW" altLang="en-US" sz="3200" b="1" dirty="0">
                <a:solidFill>
                  <a:srgbClr val="FFC000"/>
                </a:solidFill>
                <a:latin typeface="Yu Gothic UI" panose="020B0500000000000000" pitchFamily="34" charset="-128"/>
                <a:ea typeface="Yu Gothic UI" panose="020B0500000000000000" pitchFamily="34" charset="-128"/>
              </a:rPr>
              <a:t>那 从 上 往 下 流 的 水 便 在 极 远 之 地 、 撒 拉 但 旁 的 亚 当 城 那 里 停 住 ， 立 起 成 垒 ； 那 往 亚 拉 巴 的 海 ， 就 是 盐 海 ， 下 流 的 水 全 然 断 绝 。 於 是 百 姓 在 耶 利 哥 的 对 面 过 去 了 。</a:t>
            </a:r>
            <a:r>
              <a:rPr kumimoji="1" lang="en-US" altLang="zh-TW" sz="3200" b="1" dirty="0">
                <a:latin typeface="Yu Gothic UI" panose="020B0500000000000000" pitchFamily="34" charset="-128"/>
                <a:ea typeface="Yu Gothic UI" panose="020B0500000000000000" pitchFamily="34" charset="-128"/>
              </a:rPr>
              <a:t> 16 the water from upstream stopped flowing. It piled up in a heap a great distance away, at a town called Adam in the vicinity of </a:t>
            </a:r>
            <a:r>
              <a:rPr kumimoji="1" lang="en-US" altLang="zh-TW" sz="3200" b="1" dirty="0" err="1">
                <a:latin typeface="Yu Gothic UI" panose="020B0500000000000000" pitchFamily="34" charset="-128"/>
                <a:ea typeface="Yu Gothic UI" panose="020B0500000000000000" pitchFamily="34" charset="-128"/>
              </a:rPr>
              <a:t>Zarethan</a:t>
            </a:r>
            <a:r>
              <a:rPr kumimoji="1" lang="en-US" altLang="zh-TW" sz="3200" b="1" dirty="0">
                <a:latin typeface="Yu Gothic UI" panose="020B0500000000000000" pitchFamily="34" charset="-128"/>
                <a:ea typeface="Yu Gothic UI" panose="020B0500000000000000" pitchFamily="34" charset="-128"/>
              </a:rPr>
              <a:t>, while the water flowing down to the Sea of the Arabah was completely cut off. So the people crossed over opposite Jericho.</a:t>
            </a:r>
            <a:endParaRPr kumimoji="1" lang="zh-TW" altLang="en-US" sz="3200" b="1" dirty="0">
              <a:latin typeface="Yu Gothic UI" panose="020B0500000000000000" pitchFamily="34" charset="-128"/>
              <a:ea typeface="Yu Gothic UI" panose="020B0500000000000000" pitchFamily="34" charset="-128"/>
            </a:endParaRPr>
          </a:p>
        </p:txBody>
      </p:sp>
    </p:spTree>
    <p:extLst>
      <p:ext uri="{BB962C8B-B14F-4D97-AF65-F5344CB8AC3E}">
        <p14:creationId xmlns:p14="http://schemas.microsoft.com/office/powerpoint/2010/main" val="27222969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字方塊 5">
            <a:extLst>
              <a:ext uri="{FF2B5EF4-FFF2-40B4-BE49-F238E27FC236}">
                <a16:creationId xmlns:a16="http://schemas.microsoft.com/office/drawing/2014/main" id="{1A873703-989F-714B-9AE5-592C461A06E7}"/>
              </a:ext>
            </a:extLst>
          </p:cNvPr>
          <p:cNvSpPr txBox="1"/>
          <p:nvPr/>
        </p:nvSpPr>
        <p:spPr>
          <a:xfrm>
            <a:off x="1423579" y="612844"/>
            <a:ext cx="9506691" cy="5693866"/>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tabLst>
                <a:tab pos="1330325" algn="l"/>
              </a:tabLst>
            </a:pPr>
            <a:r>
              <a:rPr kumimoji="1" lang="zh-TW" altLang="en-US" sz="4000" b="1" dirty="0">
                <a:solidFill>
                  <a:srgbClr val="FFC000"/>
                </a:solidFill>
                <a:latin typeface="Yu Gothic UI" panose="020B0500000000000000" pitchFamily="34" charset="-128"/>
                <a:ea typeface="Yu Gothic UI" panose="020B0500000000000000" pitchFamily="34" charset="-128"/>
              </a:rPr>
              <a:t>約 書 亞 記 </a:t>
            </a:r>
            <a:r>
              <a:rPr kumimoji="1" lang="en-US" altLang="zh-TW" sz="4000" b="1" dirty="0">
                <a:latin typeface="Yu Gothic UI" panose="020B0500000000000000" pitchFamily="34" charset="-128"/>
                <a:ea typeface="Yu Gothic UI" panose="020B0500000000000000" pitchFamily="34" charset="-128"/>
              </a:rPr>
              <a:t>Joshua</a:t>
            </a:r>
            <a:r>
              <a:rPr kumimoji="1" lang="en-US" altLang="zh-TW" sz="4000" b="1" dirty="0">
                <a:solidFill>
                  <a:srgbClr val="FFC000"/>
                </a:solidFill>
                <a:latin typeface="Yu Gothic UI" panose="020B0500000000000000" pitchFamily="34" charset="-128"/>
                <a:ea typeface="Yu Gothic UI" panose="020B0500000000000000" pitchFamily="34" charset="-128"/>
              </a:rPr>
              <a:t> 3:17</a:t>
            </a:r>
          </a:p>
          <a:p>
            <a:pPr>
              <a:tabLst>
                <a:tab pos="1330325" algn="l"/>
              </a:tabLst>
            </a:pPr>
            <a:r>
              <a:rPr kumimoji="1" lang="en-US" altLang="zh-TW" sz="3600" b="1" dirty="0">
                <a:solidFill>
                  <a:srgbClr val="FFC000"/>
                </a:solidFill>
                <a:latin typeface="Yu Gothic UI" panose="020B0500000000000000" pitchFamily="34" charset="-128"/>
                <a:ea typeface="Yu Gothic UI" panose="020B0500000000000000" pitchFamily="34" charset="-128"/>
              </a:rPr>
              <a:t>17 </a:t>
            </a:r>
            <a:r>
              <a:rPr kumimoji="1" lang="zh-TW" altLang="en-US" sz="3600" b="1" dirty="0">
                <a:solidFill>
                  <a:srgbClr val="FFC000"/>
                </a:solidFill>
                <a:latin typeface="Yu Gothic UI" panose="020B0500000000000000" pitchFamily="34" charset="-128"/>
                <a:ea typeface="Yu Gothic UI" panose="020B0500000000000000" pitchFamily="34" charset="-128"/>
              </a:rPr>
              <a:t>抬 耶 和 华 约 柜 的 祭 司 在 约 但 河 中 的 乾 地 上 站 定 ， 以 色 列 众 人 都 从 乾 地 上 过 去 ， 直 到 国 民 尽 都 过 了 约 但 河 。</a:t>
            </a:r>
            <a:endParaRPr kumimoji="1" lang="en-US" altLang="zh-TW" sz="3600" b="1" dirty="0">
              <a:solidFill>
                <a:srgbClr val="FFC000"/>
              </a:solidFill>
              <a:latin typeface="Yu Gothic UI" panose="020B0500000000000000" pitchFamily="34" charset="-128"/>
              <a:ea typeface="Yu Gothic UI" panose="020B0500000000000000" pitchFamily="34" charset="-128"/>
            </a:endParaRPr>
          </a:p>
          <a:p>
            <a:pPr>
              <a:tabLst>
                <a:tab pos="1330325" algn="l"/>
              </a:tabLst>
            </a:pPr>
            <a:r>
              <a:rPr kumimoji="1" lang="en-US" altLang="zh-TW" sz="3600" b="1" dirty="0">
                <a:latin typeface="Yu Gothic UI" panose="020B0500000000000000" pitchFamily="34" charset="-128"/>
                <a:ea typeface="Yu Gothic UI" panose="020B0500000000000000" pitchFamily="34" charset="-128"/>
              </a:rPr>
              <a:t> 17 The priests who carried the ark of the covenant of the Lord stopped in the middle of the Jordan and stood on dry ground, while all Israel passed by until the whole nation had completed the crossing on dry ground.</a:t>
            </a:r>
            <a:endParaRPr kumimoji="1" lang="zh-TW" altLang="en-US" sz="3600" b="1" dirty="0">
              <a:latin typeface="Yu Gothic UI" panose="020B0500000000000000" pitchFamily="34" charset="-128"/>
              <a:ea typeface="Yu Gothic UI" panose="020B0500000000000000" pitchFamily="34" charset="-128"/>
            </a:endParaRPr>
          </a:p>
        </p:txBody>
      </p:sp>
    </p:spTree>
    <p:extLst>
      <p:ext uri="{BB962C8B-B14F-4D97-AF65-F5344CB8AC3E}">
        <p14:creationId xmlns:p14="http://schemas.microsoft.com/office/powerpoint/2010/main" val="212977205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字方塊 5">
            <a:extLst>
              <a:ext uri="{FF2B5EF4-FFF2-40B4-BE49-F238E27FC236}">
                <a16:creationId xmlns:a16="http://schemas.microsoft.com/office/drawing/2014/main" id="{1A873703-989F-714B-9AE5-592C461A06E7}"/>
              </a:ext>
            </a:extLst>
          </p:cNvPr>
          <p:cNvSpPr txBox="1"/>
          <p:nvPr/>
        </p:nvSpPr>
        <p:spPr>
          <a:xfrm>
            <a:off x="1563441" y="951943"/>
            <a:ext cx="9403491" cy="4893647"/>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tabLst>
                <a:tab pos="1330325" algn="l"/>
              </a:tabLst>
            </a:pPr>
            <a:r>
              <a:rPr kumimoji="1" lang="zh-TW" altLang="en-US" sz="6000" b="1" dirty="0">
                <a:solidFill>
                  <a:srgbClr val="FFFF00"/>
                </a:solidFill>
                <a:latin typeface="Yu Gothic UI" panose="020B0500000000000000" pitchFamily="34" charset="-128"/>
                <a:ea typeface="Yu Gothic UI" panose="020B0500000000000000" pitchFamily="34" charset="-128"/>
              </a:rPr>
              <a:t>神彰显祂大能的作为！</a:t>
            </a:r>
            <a:endParaRPr kumimoji="1" lang="en-US" altLang="zh-TW" sz="6000" b="1" dirty="0">
              <a:solidFill>
                <a:srgbClr val="FFFF00"/>
              </a:solidFill>
              <a:latin typeface="Yu Gothic UI" panose="020B0500000000000000" pitchFamily="34" charset="-128"/>
              <a:ea typeface="Yu Gothic UI" panose="020B0500000000000000" pitchFamily="34" charset="-128"/>
            </a:endParaRPr>
          </a:p>
          <a:p>
            <a:pPr algn="ctr">
              <a:tabLst>
                <a:tab pos="1330325" algn="l"/>
              </a:tabLst>
            </a:pPr>
            <a:r>
              <a:rPr kumimoji="1" lang="en-US" altLang="zh-TW" sz="4800" b="1" dirty="0">
                <a:latin typeface="Yu Gothic UI" panose="020B0500000000000000" pitchFamily="34" charset="-128"/>
                <a:ea typeface="Yu Gothic UI" panose="020B0500000000000000" pitchFamily="34" charset="-128"/>
              </a:rPr>
              <a:t>God manifests His Powerful Deeds!</a:t>
            </a:r>
          </a:p>
          <a:p>
            <a:pPr algn="ctr">
              <a:tabLst>
                <a:tab pos="1330325" algn="l"/>
              </a:tabLst>
            </a:pPr>
            <a:r>
              <a:rPr kumimoji="1" lang="zh-TW" altLang="en-US" sz="6000" b="1" dirty="0">
                <a:solidFill>
                  <a:srgbClr val="FFFF00"/>
                </a:solidFill>
                <a:latin typeface="Yu Gothic UI" panose="020B0500000000000000" pitchFamily="34" charset="-128"/>
                <a:ea typeface="Yu Gothic UI" panose="020B0500000000000000" pitchFamily="34" charset="-128"/>
              </a:rPr>
              <a:t>因神顾念他的百姓！</a:t>
            </a:r>
            <a:endParaRPr kumimoji="1" lang="en-US" altLang="zh-TW" sz="6000" b="1" dirty="0">
              <a:solidFill>
                <a:srgbClr val="FFFF00"/>
              </a:solidFill>
              <a:latin typeface="Yu Gothic UI" panose="020B0500000000000000" pitchFamily="34" charset="-128"/>
              <a:ea typeface="Yu Gothic UI" panose="020B0500000000000000" pitchFamily="34" charset="-128"/>
            </a:endParaRPr>
          </a:p>
          <a:p>
            <a:pPr algn="ctr">
              <a:tabLst>
                <a:tab pos="1330325" algn="l"/>
              </a:tabLst>
            </a:pPr>
            <a:r>
              <a:rPr kumimoji="1" lang="en-US" altLang="zh-TW" sz="4800" b="1" dirty="0">
                <a:latin typeface="Yu Gothic UI" panose="020B0500000000000000" pitchFamily="34" charset="-128"/>
                <a:ea typeface="Yu Gothic UI" panose="020B0500000000000000" pitchFamily="34" charset="-128"/>
              </a:rPr>
              <a:t>For God has Compassion over His People!</a:t>
            </a:r>
            <a:endParaRPr kumimoji="1" lang="en-US" altLang="zh-TW" sz="3600" b="1" dirty="0">
              <a:latin typeface="Yu Gothic UI" panose="020B0500000000000000" pitchFamily="34" charset="-128"/>
              <a:ea typeface="Yu Gothic UI" panose="020B0500000000000000" pitchFamily="34" charset="-128"/>
            </a:endParaRPr>
          </a:p>
        </p:txBody>
      </p:sp>
    </p:spTree>
    <p:extLst>
      <p:ext uri="{BB962C8B-B14F-4D97-AF65-F5344CB8AC3E}">
        <p14:creationId xmlns:p14="http://schemas.microsoft.com/office/powerpoint/2010/main" val="381029171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字方塊 5">
            <a:extLst>
              <a:ext uri="{FF2B5EF4-FFF2-40B4-BE49-F238E27FC236}">
                <a16:creationId xmlns:a16="http://schemas.microsoft.com/office/drawing/2014/main" id="{1A873703-989F-714B-9AE5-592C461A06E7}"/>
              </a:ext>
            </a:extLst>
          </p:cNvPr>
          <p:cNvSpPr txBox="1"/>
          <p:nvPr/>
        </p:nvSpPr>
        <p:spPr>
          <a:xfrm>
            <a:off x="1492852" y="224917"/>
            <a:ext cx="9506691" cy="5755422"/>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tabLst>
                <a:tab pos="1330325" algn="l"/>
              </a:tabLst>
            </a:pPr>
            <a:r>
              <a:rPr kumimoji="1" lang="zh-TW" altLang="en-US" sz="4000" b="1" dirty="0">
                <a:solidFill>
                  <a:srgbClr val="FFC000"/>
                </a:solidFill>
                <a:latin typeface="Yu Gothic UI" panose="020B0500000000000000" pitchFamily="34" charset="-128"/>
                <a:ea typeface="Yu Gothic UI" panose="020B0500000000000000" pitchFamily="34" charset="-128"/>
              </a:rPr>
              <a:t>約 書 亞 記 </a:t>
            </a:r>
            <a:r>
              <a:rPr kumimoji="1" lang="en-US" altLang="zh-TW" sz="4000" b="1" dirty="0">
                <a:latin typeface="Yu Gothic UI" panose="020B0500000000000000" pitchFamily="34" charset="-128"/>
                <a:ea typeface="Yu Gothic UI" panose="020B0500000000000000" pitchFamily="34" charset="-128"/>
              </a:rPr>
              <a:t>Joshua</a:t>
            </a:r>
            <a:r>
              <a:rPr kumimoji="1" lang="en-US" altLang="zh-TW" sz="4000" b="1" dirty="0">
                <a:solidFill>
                  <a:srgbClr val="FFC000"/>
                </a:solidFill>
                <a:latin typeface="Yu Gothic UI" panose="020B0500000000000000" pitchFamily="34" charset="-128"/>
                <a:ea typeface="Yu Gothic UI" panose="020B0500000000000000" pitchFamily="34" charset="-128"/>
              </a:rPr>
              <a:t> 3:11</a:t>
            </a:r>
          </a:p>
          <a:p>
            <a:pPr>
              <a:tabLst>
                <a:tab pos="1330325" algn="l"/>
              </a:tabLst>
            </a:pPr>
            <a:r>
              <a:rPr kumimoji="1" lang="en-US" altLang="zh-TW" sz="3200" b="1" dirty="0">
                <a:solidFill>
                  <a:srgbClr val="FFC000"/>
                </a:solidFill>
                <a:latin typeface="Yu Gothic UI" panose="020B0500000000000000" pitchFamily="34" charset="-128"/>
                <a:ea typeface="Yu Gothic UI" panose="020B0500000000000000" pitchFamily="34" charset="-128"/>
              </a:rPr>
              <a:t>10, 11 a</a:t>
            </a:r>
            <a:r>
              <a:rPr kumimoji="1" lang="en-US" altLang="zh-TW" sz="3200" b="1" dirty="0">
                <a:latin typeface="Yu Gothic UI" panose="020B0500000000000000" pitchFamily="34" charset="-128"/>
                <a:ea typeface="Yu Gothic UI" panose="020B0500000000000000" pitchFamily="34" charset="-128"/>
              </a:rPr>
              <a:t> </a:t>
            </a:r>
            <a:r>
              <a:rPr kumimoji="1" lang="zh-TW" altLang="en-US" sz="3200" b="1" dirty="0">
                <a:solidFill>
                  <a:srgbClr val="FFC000"/>
                </a:solidFill>
                <a:latin typeface="Yu Gothic UI" panose="020B0500000000000000" pitchFamily="34" charset="-128"/>
                <a:ea typeface="Yu Gothic UI" panose="020B0500000000000000" pitchFamily="34" charset="-128"/>
              </a:rPr>
              <a:t>约 书 亚 说 ： 看 哪 ， 普 天 下 主 的 约 柜 必 在 你 们 前 头 过 去 ， 到 约 但 河 里 ， 因 此 你 们 就 知 道 在 你 们 中 间 有 永 生 神 ； 并 且 他 必 在 你 们 面 前 赶 出 迦 南 人 、 赫 人 、 希 未 人 、 比 利 洗 人 、 革 迦 撒 人 、 亚 摩 利 人 、 耶 布 斯 人 。</a:t>
            </a:r>
            <a:endParaRPr kumimoji="1" lang="en-US" altLang="zh-TW" sz="3200" b="1" dirty="0">
              <a:solidFill>
                <a:srgbClr val="FFC000"/>
              </a:solidFill>
              <a:latin typeface="Yu Gothic UI" panose="020B0500000000000000" pitchFamily="34" charset="-128"/>
              <a:ea typeface="Yu Gothic UI" panose="020B0500000000000000" pitchFamily="34" charset="-128"/>
            </a:endParaRPr>
          </a:p>
          <a:p>
            <a:pPr>
              <a:tabLst>
                <a:tab pos="1330325" algn="l"/>
              </a:tabLst>
            </a:pPr>
            <a:r>
              <a:rPr kumimoji="1" lang="en-US" altLang="zh-TW" sz="2800" b="1" dirty="0">
                <a:latin typeface="Yu Gothic UI" panose="020B0500000000000000" pitchFamily="34" charset="-128"/>
                <a:ea typeface="Yu Gothic UI" panose="020B0500000000000000" pitchFamily="34" charset="-128"/>
              </a:rPr>
              <a:t>10 This is how you will know that the living God is among you and that he will certainly drive out before you the Canaanites, Hittites, Hivites, Perizzites, </a:t>
            </a:r>
            <a:r>
              <a:rPr kumimoji="1" lang="en-US" altLang="zh-TW" sz="2800" b="1" dirty="0" err="1">
                <a:latin typeface="Yu Gothic UI" panose="020B0500000000000000" pitchFamily="34" charset="-128"/>
                <a:ea typeface="Yu Gothic UI" panose="020B0500000000000000" pitchFamily="34" charset="-128"/>
              </a:rPr>
              <a:t>Girgashites</a:t>
            </a:r>
            <a:r>
              <a:rPr kumimoji="1" lang="en-US" altLang="zh-TW" sz="2800" b="1" dirty="0">
                <a:latin typeface="Yu Gothic UI" panose="020B0500000000000000" pitchFamily="34" charset="-128"/>
                <a:ea typeface="Yu Gothic UI" panose="020B0500000000000000" pitchFamily="34" charset="-128"/>
              </a:rPr>
              <a:t>, Amorites and Jebusites. </a:t>
            </a:r>
          </a:p>
          <a:p>
            <a:pPr>
              <a:tabLst>
                <a:tab pos="1330325" algn="l"/>
              </a:tabLst>
            </a:pPr>
            <a:r>
              <a:rPr kumimoji="1" lang="en-US" altLang="zh-TW" sz="2800" b="1" dirty="0">
                <a:latin typeface="Yu Gothic UI" panose="020B0500000000000000" pitchFamily="34" charset="-128"/>
                <a:ea typeface="Yu Gothic UI" panose="020B0500000000000000" pitchFamily="34" charset="-128"/>
              </a:rPr>
              <a:t>11 See, the ark of the covenant of the Lord of all the earth will go into the Jordan ahead of you.</a:t>
            </a:r>
            <a:endParaRPr kumimoji="1" lang="zh-TW" altLang="en-US" sz="2800" b="1" dirty="0">
              <a:latin typeface="Yu Gothic UI" panose="020B0500000000000000" pitchFamily="34" charset="-128"/>
              <a:ea typeface="Yu Gothic UI" panose="020B0500000000000000" pitchFamily="34" charset="-128"/>
            </a:endParaRPr>
          </a:p>
        </p:txBody>
      </p:sp>
    </p:spTree>
    <p:extLst>
      <p:ext uri="{BB962C8B-B14F-4D97-AF65-F5344CB8AC3E}">
        <p14:creationId xmlns:p14="http://schemas.microsoft.com/office/powerpoint/2010/main" val="28584110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28000"/>
                <a:satMod val="94000"/>
                <a:lumMod val="20000"/>
              </a:schemeClr>
              <a:schemeClr val="bg2">
                <a:tint val="94000"/>
                <a:shade val="84000"/>
                <a:satMod val="148000"/>
                <a:lumMod val="114000"/>
              </a:schemeClr>
            </a:duotone>
            <a:extLst>
              <a:ext uri="{BEBA8EAE-BF5A-486C-A8C5-ECC9F3942E4B}">
                <a14:imgProps xmlns:a14="http://schemas.microsoft.com/office/drawing/2010/main">
                  <a14:imgLayer r:embed="rId3">
                    <a14:imgEffect>
                      <a14:sharpenSoften amount="55000"/>
                    </a14:imgEffect>
                  </a14:imgLayer>
                </a14:imgProps>
              </a:ext>
            </a:extLst>
          </a:blip>
          <a:stretch/>
        </a:blipFill>
        <a:effectLst/>
      </p:bgPr>
    </p:bg>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1E495293-E378-5C49-8814-2DAF10E74906}"/>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6000" contrast="15000"/>
                    </a14:imgEffect>
                  </a14:imgLayer>
                </a14:imgProps>
              </a:ext>
            </a:extLst>
          </a:blip>
          <a:stretch>
            <a:fillRect/>
          </a:stretch>
        </p:blipFill>
        <p:spPr>
          <a:xfrm>
            <a:off x="0" y="0"/>
            <a:ext cx="12192000" cy="6866374"/>
          </a:xfrm>
          <a:prstGeom prst="rect">
            <a:avLst/>
          </a:prstGeom>
        </p:spPr>
      </p:pic>
    </p:spTree>
    <p:extLst>
      <p:ext uri="{BB962C8B-B14F-4D97-AF65-F5344CB8AC3E}">
        <p14:creationId xmlns:p14="http://schemas.microsoft.com/office/powerpoint/2010/main" val="407534394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nature, dark&#10;&#10;Description automatically generated">
            <a:extLst>
              <a:ext uri="{FF2B5EF4-FFF2-40B4-BE49-F238E27FC236}">
                <a16:creationId xmlns:a16="http://schemas.microsoft.com/office/drawing/2014/main" id="{A0AC896B-7CE4-C840-B24F-A4D787E85B58}"/>
              </a:ext>
            </a:extLst>
          </p:cNvPr>
          <p:cNvPicPr>
            <a:picLocks noChangeAspect="1"/>
          </p:cNvPicPr>
          <p:nvPr/>
        </p:nvPicPr>
        <p:blipFill rotWithShape="1">
          <a:blip r:embed="rId2"/>
          <a:srcRect t="29255" r="23077" b="1633"/>
          <a:stretch/>
        </p:blipFill>
        <p:spPr>
          <a:xfrm>
            <a:off x="0" y="-1"/>
            <a:ext cx="12192000" cy="6858001"/>
          </a:xfrm>
          <a:prstGeom prst="rect">
            <a:avLst/>
          </a:prstGeom>
        </p:spPr>
      </p:pic>
      <p:sp>
        <p:nvSpPr>
          <p:cNvPr id="6" name="文字方塊 5">
            <a:extLst>
              <a:ext uri="{FF2B5EF4-FFF2-40B4-BE49-F238E27FC236}">
                <a16:creationId xmlns:a16="http://schemas.microsoft.com/office/drawing/2014/main" id="{1A873703-989F-714B-9AE5-592C461A06E7}"/>
              </a:ext>
            </a:extLst>
          </p:cNvPr>
          <p:cNvSpPr txBox="1"/>
          <p:nvPr/>
        </p:nvSpPr>
        <p:spPr>
          <a:xfrm>
            <a:off x="6515100" y="902657"/>
            <a:ext cx="4064000" cy="3416320"/>
          </a:xfrm>
          <a:prstGeom prst="rect">
            <a:avLst/>
          </a:prstGeom>
          <a:noFill/>
          <a:effectLst>
            <a:outerShdw blurRad="50800" dist="38100" dir="2700000" algn="tl" rotWithShape="0">
              <a:prstClr val="black">
                <a:alpha val="40000"/>
              </a:prstClr>
            </a:outerShdw>
          </a:effectLst>
        </p:spPr>
        <p:txBody>
          <a:bodyPr wrap="square" rtlCol="0">
            <a:spAutoFit/>
          </a:bodyPr>
          <a:lstStyle/>
          <a:p>
            <a:pPr>
              <a:tabLst>
                <a:tab pos="1330325" algn="l"/>
              </a:tabLst>
            </a:pPr>
            <a:r>
              <a:rPr kumimoji="1" lang="zh-TW" altLang="en-US" sz="4800" b="1" dirty="0">
                <a:solidFill>
                  <a:srgbClr val="FFFF00"/>
                </a:solidFill>
                <a:latin typeface="Yu Gothic UI" panose="020B0500000000000000" pitchFamily="34" charset="-128"/>
                <a:ea typeface="Yu Gothic UI" panose="020B0500000000000000" pitchFamily="34" charset="-128"/>
              </a:rPr>
              <a:t>主说：不要怕，</a:t>
            </a:r>
            <a:endParaRPr kumimoji="1" lang="en-US" altLang="zh-TW" sz="4800" b="1" dirty="0">
              <a:solidFill>
                <a:srgbClr val="FFFF00"/>
              </a:solidFill>
              <a:latin typeface="Yu Gothic UI" panose="020B0500000000000000" pitchFamily="34" charset="-128"/>
              <a:ea typeface="Yu Gothic UI" panose="020B0500000000000000" pitchFamily="34" charset="-128"/>
            </a:endParaRPr>
          </a:p>
          <a:p>
            <a:pPr>
              <a:tabLst>
                <a:tab pos="1330325" algn="l"/>
              </a:tabLst>
            </a:pPr>
            <a:r>
              <a:rPr kumimoji="1" lang="zh-TW" altLang="en-US" sz="4800" b="1" dirty="0">
                <a:solidFill>
                  <a:srgbClr val="FFFF00"/>
                </a:solidFill>
                <a:latin typeface="Yu Gothic UI" panose="020B0500000000000000" pitchFamily="34" charset="-128"/>
                <a:ea typeface="Yu Gothic UI" panose="020B0500000000000000" pitchFamily="34" charset="-128"/>
              </a:rPr>
              <a:t>只要信！</a:t>
            </a:r>
            <a:endParaRPr kumimoji="1" lang="en-US" altLang="zh-TW" sz="4800" b="1" dirty="0">
              <a:solidFill>
                <a:srgbClr val="FFFF00"/>
              </a:solidFill>
              <a:latin typeface="Yu Gothic UI" panose="020B0500000000000000" pitchFamily="34" charset="-128"/>
              <a:ea typeface="Yu Gothic UI" panose="020B0500000000000000" pitchFamily="34" charset="-128"/>
            </a:endParaRPr>
          </a:p>
          <a:p>
            <a:pPr>
              <a:tabLst>
                <a:tab pos="1330325" algn="l"/>
              </a:tabLst>
            </a:pPr>
            <a:r>
              <a:rPr kumimoji="1" lang="en-US" altLang="zh-TW" sz="4000" b="1" dirty="0">
                <a:latin typeface="Yu Gothic UI" panose="020B0500000000000000" pitchFamily="34" charset="-128"/>
                <a:ea typeface="Yu Gothic UI" panose="020B0500000000000000" pitchFamily="34" charset="-128"/>
              </a:rPr>
              <a:t>The Lord said: </a:t>
            </a:r>
          </a:p>
          <a:p>
            <a:pPr>
              <a:tabLst>
                <a:tab pos="1330325" algn="l"/>
              </a:tabLst>
            </a:pPr>
            <a:r>
              <a:rPr kumimoji="1" lang="en-US" altLang="zh-TW" sz="4000" b="1">
                <a:latin typeface="Yu Gothic UI" panose="020B0500000000000000" pitchFamily="34" charset="-128"/>
                <a:ea typeface="Yu Gothic UI" panose="020B0500000000000000" pitchFamily="34" charset="-128"/>
              </a:rPr>
              <a:t>“don’t </a:t>
            </a:r>
            <a:r>
              <a:rPr kumimoji="1" lang="en-US" altLang="zh-TW" sz="4000" b="1" dirty="0">
                <a:latin typeface="Yu Gothic UI" panose="020B0500000000000000" pitchFamily="34" charset="-128"/>
                <a:ea typeface="Yu Gothic UI" panose="020B0500000000000000" pitchFamily="34" charset="-128"/>
              </a:rPr>
              <a:t>be afraid,</a:t>
            </a:r>
          </a:p>
          <a:p>
            <a:pPr>
              <a:tabLst>
                <a:tab pos="1330325" algn="l"/>
              </a:tabLst>
            </a:pPr>
            <a:r>
              <a:rPr kumimoji="1" lang="en-US" altLang="zh-TW" sz="4000" b="1" dirty="0">
                <a:latin typeface="Yu Gothic UI" panose="020B0500000000000000" pitchFamily="34" charset="-128"/>
                <a:ea typeface="Yu Gothic UI" panose="020B0500000000000000" pitchFamily="34" charset="-128"/>
              </a:rPr>
              <a:t> just believe!”</a:t>
            </a:r>
            <a:endParaRPr kumimoji="1" lang="en-US" altLang="zh-TW" sz="3600" b="1" dirty="0">
              <a:latin typeface="Yu Gothic UI" panose="020B0500000000000000" pitchFamily="34" charset="-128"/>
              <a:ea typeface="Yu Gothic UI" panose="020B0500000000000000" pitchFamily="34" charset="-128"/>
            </a:endParaRPr>
          </a:p>
        </p:txBody>
      </p:sp>
    </p:spTree>
    <p:extLst>
      <p:ext uri="{BB962C8B-B14F-4D97-AF65-F5344CB8AC3E}">
        <p14:creationId xmlns:p14="http://schemas.microsoft.com/office/powerpoint/2010/main" val="6354408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28000"/>
                <a:satMod val="94000"/>
                <a:lumMod val="20000"/>
              </a:schemeClr>
              <a:schemeClr val="bg2">
                <a:tint val="94000"/>
                <a:shade val="84000"/>
                <a:satMod val="148000"/>
                <a:lumMod val="114000"/>
              </a:schemeClr>
            </a:duotone>
            <a:extLst>
              <a:ext uri="{BEBA8EAE-BF5A-486C-A8C5-ECC9F3942E4B}">
                <a14:imgProps xmlns:a14="http://schemas.microsoft.com/office/drawing/2010/main">
                  <a14:imgLayer r:embed="rId3">
                    <a14:imgEffect>
                      <a14:sharpenSoften amount="98000"/>
                    </a14:imgEffect>
                    <a14:imgEffect>
                      <a14:brightnessContrast contrast="5000"/>
                    </a14:imgEffect>
                  </a14:imgLayer>
                </a14:imgProps>
              </a:ext>
            </a:extLst>
          </a:blip>
          <a:stretch/>
        </a:blipFill>
        <a:effectLst/>
      </p:bgPr>
    </p:bg>
    <p:spTree>
      <p:nvGrpSpPr>
        <p:cNvPr id="1" name=""/>
        <p:cNvGrpSpPr/>
        <p:nvPr/>
      </p:nvGrpSpPr>
      <p:grpSpPr>
        <a:xfrm>
          <a:off x="0" y="0"/>
          <a:ext cx="0" cy="0"/>
          <a:chOff x="0" y="0"/>
          <a:chExt cx="0" cy="0"/>
        </a:xfrm>
      </p:grpSpPr>
      <p:pic>
        <p:nvPicPr>
          <p:cNvPr id="7" name="Picture 6" descr="A group of people in a sandy area with tents and mountains in the background&#10;&#10;Description automatically generated with medium confidence">
            <a:extLst>
              <a:ext uri="{FF2B5EF4-FFF2-40B4-BE49-F238E27FC236}">
                <a16:creationId xmlns:a16="http://schemas.microsoft.com/office/drawing/2014/main" id="{221BCF35-CEE5-4148-9212-408379C00DDB}"/>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contrast="24000"/>
                    </a14:imgEffect>
                  </a14:imgLayer>
                </a14:imgProps>
              </a:ext>
            </a:extLst>
          </a:blip>
          <a:stretch>
            <a:fillRect/>
          </a:stretch>
        </p:blipFill>
        <p:spPr>
          <a:xfrm>
            <a:off x="0" y="-1"/>
            <a:ext cx="12192000" cy="6944591"/>
          </a:xfrm>
          <a:prstGeom prst="rect">
            <a:avLst/>
          </a:prstGeom>
        </p:spPr>
      </p:pic>
    </p:spTree>
    <p:extLst>
      <p:ext uri="{BB962C8B-B14F-4D97-AF65-F5344CB8AC3E}">
        <p14:creationId xmlns:p14="http://schemas.microsoft.com/office/powerpoint/2010/main" val="6246806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28000"/>
                <a:satMod val="94000"/>
                <a:lumMod val="20000"/>
              </a:schemeClr>
              <a:schemeClr val="bg2">
                <a:tint val="94000"/>
                <a:shade val="84000"/>
                <a:satMod val="148000"/>
                <a:lumMod val="114000"/>
              </a:schemeClr>
            </a:duotone>
            <a:extLst>
              <a:ext uri="{BEBA8EAE-BF5A-486C-A8C5-ECC9F3942E4B}">
                <a14:imgProps xmlns:a14="http://schemas.microsoft.com/office/drawing/2010/main">
                  <a14:imgLayer r:embed="rId3">
                    <a14:imgEffect>
                      <a14:sharpenSoften amount="95000"/>
                    </a14:imgEffect>
                    <a14:imgEffect>
                      <a14:brightnessContrast contrast="-100000"/>
                    </a14:imgEffect>
                  </a14:imgLayer>
                </a14:imgProps>
              </a:ext>
            </a:extLst>
          </a:blip>
          <a:stretch/>
        </a:blipFill>
        <a:effectLst/>
      </p:bgPr>
    </p:bg>
    <p:spTree>
      <p:nvGrpSpPr>
        <p:cNvPr id="1" name=""/>
        <p:cNvGrpSpPr/>
        <p:nvPr/>
      </p:nvGrpSpPr>
      <p:grpSpPr>
        <a:xfrm>
          <a:off x="0" y="0"/>
          <a:ext cx="0" cy="0"/>
          <a:chOff x="0" y="0"/>
          <a:chExt cx="0" cy="0"/>
        </a:xfrm>
      </p:grpSpPr>
      <p:pic>
        <p:nvPicPr>
          <p:cNvPr id="3" name="Picture 2" descr="A painting of a group of people&#10;&#10;Description automatically generated with low confidence">
            <a:extLst>
              <a:ext uri="{FF2B5EF4-FFF2-40B4-BE49-F238E27FC236}">
                <a16:creationId xmlns:a16="http://schemas.microsoft.com/office/drawing/2014/main" id="{AFF70BBE-D127-C94C-A7A5-6005966EE024}"/>
              </a:ext>
            </a:extLst>
          </p:cNvPr>
          <p:cNvPicPr>
            <a:picLocks noChangeAspect="1"/>
          </p:cNvPicPr>
          <p:nvPr/>
        </p:nvPicPr>
        <p:blipFill rotWithShape="1">
          <a:blip r:embed="rId4">
            <a:extLst>
              <a:ext uri="{BEBA8EAE-BF5A-486C-A8C5-ECC9F3942E4B}">
                <a14:imgProps xmlns:a14="http://schemas.microsoft.com/office/drawing/2010/main">
                  <a14:imgLayer r:embed="rId5">
                    <a14:imgEffect>
                      <a14:brightnessContrast contrast="34000"/>
                    </a14:imgEffect>
                  </a14:imgLayer>
                </a14:imgProps>
              </a:ext>
            </a:extLst>
          </a:blip>
          <a:srcRect t="24958" b="30161"/>
          <a:stretch/>
        </p:blipFill>
        <p:spPr>
          <a:xfrm>
            <a:off x="-1" y="0"/>
            <a:ext cx="12224451" cy="6858000"/>
          </a:xfrm>
          <a:prstGeom prst="rect">
            <a:avLst/>
          </a:prstGeom>
        </p:spPr>
      </p:pic>
    </p:spTree>
    <p:extLst>
      <p:ext uri="{BB962C8B-B14F-4D97-AF65-F5344CB8AC3E}">
        <p14:creationId xmlns:p14="http://schemas.microsoft.com/office/powerpoint/2010/main" val="3292125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字方塊 5">
            <a:extLst>
              <a:ext uri="{FF2B5EF4-FFF2-40B4-BE49-F238E27FC236}">
                <a16:creationId xmlns:a16="http://schemas.microsoft.com/office/drawing/2014/main" id="{1A873703-989F-714B-9AE5-592C461A06E7}"/>
              </a:ext>
            </a:extLst>
          </p:cNvPr>
          <p:cNvSpPr txBox="1"/>
          <p:nvPr/>
        </p:nvSpPr>
        <p:spPr>
          <a:xfrm>
            <a:off x="1423579" y="920621"/>
            <a:ext cx="9506691" cy="5016758"/>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tabLst>
                <a:tab pos="1330325" algn="l"/>
              </a:tabLst>
            </a:pPr>
            <a:r>
              <a:rPr kumimoji="1" lang="zh-TW" altLang="en-US" sz="4000" b="1" dirty="0">
                <a:solidFill>
                  <a:srgbClr val="FFC000"/>
                </a:solidFill>
                <a:latin typeface="Yu Gothic UI" panose="020B0500000000000000" pitchFamily="34" charset="-128"/>
                <a:ea typeface="Yu Gothic UI" panose="020B0500000000000000" pitchFamily="34" charset="-128"/>
              </a:rPr>
              <a:t>約 書 亞 記 </a:t>
            </a:r>
            <a:r>
              <a:rPr kumimoji="1" lang="en-US" altLang="zh-TW" sz="4000" b="1" dirty="0">
                <a:latin typeface="Yu Gothic UI" panose="020B0500000000000000" pitchFamily="34" charset="-128"/>
                <a:ea typeface="Yu Gothic UI" panose="020B0500000000000000" pitchFamily="34" charset="-128"/>
              </a:rPr>
              <a:t>Joshua</a:t>
            </a:r>
            <a:r>
              <a:rPr kumimoji="1" lang="en-US" altLang="zh-TW" sz="4000" b="1" dirty="0">
                <a:solidFill>
                  <a:srgbClr val="FFC000"/>
                </a:solidFill>
                <a:latin typeface="Yu Gothic UI" panose="020B0500000000000000" pitchFamily="34" charset="-128"/>
                <a:ea typeface="Yu Gothic UI" panose="020B0500000000000000" pitchFamily="34" charset="-128"/>
              </a:rPr>
              <a:t> 3:1~5</a:t>
            </a:r>
          </a:p>
          <a:p>
            <a:pPr>
              <a:tabLst>
                <a:tab pos="1330325" algn="l"/>
              </a:tabLst>
            </a:pPr>
            <a:r>
              <a:rPr kumimoji="1" lang="en-US" altLang="zh-TW" sz="4000" b="1" dirty="0">
                <a:solidFill>
                  <a:srgbClr val="FFC000"/>
                </a:solidFill>
                <a:latin typeface="Yu Gothic UI" panose="020B0500000000000000" pitchFamily="34" charset="-128"/>
                <a:ea typeface="Yu Gothic UI" panose="020B0500000000000000" pitchFamily="34" charset="-128"/>
              </a:rPr>
              <a:t>1 </a:t>
            </a:r>
            <a:r>
              <a:rPr kumimoji="1" lang="zh-TW" altLang="en-US" sz="4000" b="1" dirty="0">
                <a:solidFill>
                  <a:srgbClr val="FFC000"/>
                </a:solidFill>
                <a:latin typeface="Yu Gothic UI" panose="020B0500000000000000" pitchFamily="34" charset="-128"/>
                <a:ea typeface="Yu Gothic UI" panose="020B0500000000000000" pitchFamily="34" charset="-128"/>
              </a:rPr>
              <a:t>约 书 亚 清 早 起 来 ， 和 以 色 列 众 人 都 离 开 什 亭 ， 来 到 约 但 河 ， 就 住 在 那 里 ， 等 候 过 河 。</a:t>
            </a:r>
            <a:endParaRPr kumimoji="1" lang="en-US" altLang="zh-TW" sz="4000" b="1" dirty="0">
              <a:solidFill>
                <a:srgbClr val="FFC000"/>
              </a:solidFill>
              <a:latin typeface="Yu Gothic UI" panose="020B0500000000000000" pitchFamily="34" charset="-128"/>
              <a:ea typeface="Yu Gothic UI" panose="020B0500000000000000" pitchFamily="34" charset="-128"/>
            </a:endParaRPr>
          </a:p>
          <a:p>
            <a:pPr>
              <a:tabLst>
                <a:tab pos="1330325" algn="l"/>
              </a:tabLst>
            </a:pPr>
            <a:r>
              <a:rPr kumimoji="1" lang="en-US" altLang="zh-TW" sz="4000" b="1" dirty="0">
                <a:latin typeface="Yu Gothic UI" panose="020B0500000000000000" pitchFamily="34" charset="-128"/>
                <a:ea typeface="Yu Gothic UI" panose="020B0500000000000000" pitchFamily="34" charset="-128"/>
              </a:rPr>
              <a:t>1 Early in the morning Joshua and all the Israelites set out from Shittim and went to the Jordan, where they camped before crossing over. </a:t>
            </a:r>
            <a:endParaRPr kumimoji="1" lang="zh-TW" altLang="en-US" sz="4000" b="1" dirty="0">
              <a:latin typeface="Yu Gothic UI" panose="020B0500000000000000" pitchFamily="34" charset="-128"/>
              <a:ea typeface="Yu Gothic UI" panose="020B0500000000000000" pitchFamily="34" charset="-128"/>
            </a:endParaRPr>
          </a:p>
        </p:txBody>
      </p:sp>
    </p:spTree>
    <p:extLst>
      <p:ext uri="{BB962C8B-B14F-4D97-AF65-F5344CB8AC3E}">
        <p14:creationId xmlns:p14="http://schemas.microsoft.com/office/powerpoint/2010/main" val="28913743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字方塊 5">
            <a:extLst>
              <a:ext uri="{FF2B5EF4-FFF2-40B4-BE49-F238E27FC236}">
                <a16:creationId xmlns:a16="http://schemas.microsoft.com/office/drawing/2014/main" id="{1A873703-989F-714B-9AE5-592C461A06E7}"/>
              </a:ext>
            </a:extLst>
          </p:cNvPr>
          <p:cNvSpPr txBox="1"/>
          <p:nvPr/>
        </p:nvSpPr>
        <p:spPr>
          <a:xfrm>
            <a:off x="1756088" y="1236298"/>
            <a:ext cx="9506691" cy="1938992"/>
          </a:xfrm>
          <a:prstGeom prst="rect">
            <a:avLst/>
          </a:prstGeom>
          <a:noFill/>
          <a:effectLst>
            <a:outerShdw blurRad="50800" dist="38100" dir="2700000" algn="tl" rotWithShape="0">
              <a:prstClr val="black">
                <a:alpha val="40000"/>
              </a:prstClr>
            </a:outerShdw>
          </a:effectLst>
        </p:spPr>
        <p:txBody>
          <a:bodyPr wrap="square" rtlCol="0">
            <a:spAutoFit/>
          </a:bodyPr>
          <a:lstStyle/>
          <a:p>
            <a:pPr>
              <a:tabLst>
                <a:tab pos="1330325" algn="l"/>
              </a:tabLst>
            </a:pPr>
            <a:r>
              <a:rPr kumimoji="1" lang="en-US" altLang="zh-TW" sz="4000" b="1" dirty="0">
                <a:solidFill>
                  <a:srgbClr val="FFC000"/>
                </a:solidFill>
                <a:latin typeface="Yu Gothic UI" panose="020B0500000000000000" pitchFamily="34" charset="-128"/>
                <a:ea typeface="Yu Gothic UI" panose="020B0500000000000000" pitchFamily="34" charset="-128"/>
              </a:rPr>
              <a:t>2 </a:t>
            </a:r>
            <a:r>
              <a:rPr kumimoji="1" lang="zh-TW" altLang="en-US" sz="4000" b="1" dirty="0">
                <a:solidFill>
                  <a:srgbClr val="FFC000"/>
                </a:solidFill>
                <a:latin typeface="Yu Gothic UI" panose="020B0500000000000000" pitchFamily="34" charset="-128"/>
                <a:ea typeface="Yu Gothic UI" panose="020B0500000000000000" pitchFamily="34" charset="-128"/>
              </a:rPr>
              <a:t>过 了 三 天 ， 官 长 走 遍 营 中 ，</a:t>
            </a:r>
            <a:endParaRPr kumimoji="1" lang="en-US" altLang="zh-TW" sz="4000" b="1" dirty="0">
              <a:solidFill>
                <a:srgbClr val="FFC000"/>
              </a:solidFill>
              <a:latin typeface="Yu Gothic UI" panose="020B0500000000000000" pitchFamily="34" charset="-128"/>
              <a:ea typeface="Yu Gothic UI" panose="020B0500000000000000" pitchFamily="34" charset="-128"/>
            </a:endParaRPr>
          </a:p>
          <a:p>
            <a:pPr>
              <a:tabLst>
                <a:tab pos="1330325" algn="l"/>
              </a:tabLst>
            </a:pPr>
            <a:r>
              <a:rPr kumimoji="1" lang="en-US" altLang="zh-TW" sz="4000" b="1" dirty="0">
                <a:latin typeface="Yu Gothic UI" panose="020B0500000000000000" pitchFamily="34" charset="-128"/>
                <a:ea typeface="Yu Gothic UI" panose="020B0500000000000000" pitchFamily="34" charset="-128"/>
              </a:rPr>
              <a:t>2 After three days the officers went throughout the camp,</a:t>
            </a:r>
            <a:endParaRPr kumimoji="1" lang="zh-TW" altLang="en-US" sz="4000" b="1" dirty="0">
              <a:latin typeface="Yu Gothic UI" panose="020B0500000000000000" pitchFamily="34" charset="-128"/>
              <a:ea typeface="Yu Gothic UI" panose="020B0500000000000000" pitchFamily="34" charset="-128"/>
            </a:endParaRPr>
          </a:p>
        </p:txBody>
      </p:sp>
    </p:spTree>
    <p:extLst>
      <p:ext uri="{BB962C8B-B14F-4D97-AF65-F5344CB8AC3E}">
        <p14:creationId xmlns:p14="http://schemas.microsoft.com/office/powerpoint/2010/main" val="38670472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字方塊 5">
            <a:extLst>
              <a:ext uri="{FF2B5EF4-FFF2-40B4-BE49-F238E27FC236}">
                <a16:creationId xmlns:a16="http://schemas.microsoft.com/office/drawing/2014/main" id="{1A873703-989F-714B-9AE5-592C461A06E7}"/>
              </a:ext>
            </a:extLst>
          </p:cNvPr>
          <p:cNvSpPr txBox="1"/>
          <p:nvPr/>
        </p:nvSpPr>
        <p:spPr>
          <a:xfrm>
            <a:off x="1423579" y="612844"/>
            <a:ext cx="9506691" cy="5632311"/>
          </a:xfrm>
          <a:prstGeom prst="rect">
            <a:avLst/>
          </a:prstGeom>
          <a:noFill/>
          <a:effectLst>
            <a:outerShdw blurRad="50800" dist="38100" dir="2700000" algn="tl" rotWithShape="0">
              <a:prstClr val="black">
                <a:alpha val="40000"/>
              </a:prstClr>
            </a:outerShdw>
          </a:effectLst>
        </p:spPr>
        <p:txBody>
          <a:bodyPr wrap="square" rtlCol="0">
            <a:spAutoFit/>
          </a:bodyPr>
          <a:lstStyle/>
          <a:p>
            <a:pPr>
              <a:tabLst>
                <a:tab pos="1330325" algn="l"/>
              </a:tabLst>
            </a:pPr>
            <a:r>
              <a:rPr kumimoji="1" lang="en-US" altLang="zh-TW" sz="4000" b="1" dirty="0">
                <a:solidFill>
                  <a:srgbClr val="FFC000"/>
                </a:solidFill>
                <a:latin typeface="Yu Gothic UI" panose="020B0500000000000000" pitchFamily="34" charset="-128"/>
                <a:ea typeface="Yu Gothic UI" panose="020B0500000000000000" pitchFamily="34" charset="-128"/>
              </a:rPr>
              <a:t>3 </a:t>
            </a:r>
            <a:r>
              <a:rPr kumimoji="1" lang="zh-TW" altLang="en-US" sz="4000" b="1" dirty="0">
                <a:solidFill>
                  <a:srgbClr val="FFC000"/>
                </a:solidFill>
                <a:latin typeface="Yu Gothic UI" panose="020B0500000000000000" pitchFamily="34" charset="-128"/>
                <a:ea typeface="Yu Gothic UI" panose="020B0500000000000000" pitchFamily="34" charset="-128"/>
              </a:rPr>
              <a:t>吩 咐 百 姓 说 ： 你 们 看 见 耶 和 华 ─ 你 们 神 的 约 柜 ， 又 见 祭 司 利 未 人 抬 着 ， 就 要 离 开 所 住 的 地 方 ， 跟 着 约 柜 去 。</a:t>
            </a:r>
            <a:endParaRPr kumimoji="1" lang="en-US" altLang="zh-TW" sz="4000" b="1" dirty="0">
              <a:solidFill>
                <a:srgbClr val="FFC000"/>
              </a:solidFill>
              <a:latin typeface="Yu Gothic UI" panose="020B0500000000000000" pitchFamily="34" charset="-128"/>
              <a:ea typeface="Yu Gothic UI" panose="020B0500000000000000" pitchFamily="34" charset="-128"/>
            </a:endParaRPr>
          </a:p>
          <a:p>
            <a:pPr>
              <a:tabLst>
                <a:tab pos="1330325" algn="l"/>
              </a:tabLst>
            </a:pPr>
            <a:r>
              <a:rPr kumimoji="1" lang="en-US" altLang="zh-TW" sz="4000" b="1" dirty="0">
                <a:latin typeface="Yu Gothic UI" panose="020B0500000000000000" pitchFamily="34" charset="-128"/>
                <a:ea typeface="Yu Gothic UI" panose="020B0500000000000000" pitchFamily="34" charset="-128"/>
              </a:rPr>
              <a:t>3 giving orders to the people: “When you see the ark of the covenant of the Lord your God, and the Levitical priests carrying it, you are to move out from your positions and follow it.</a:t>
            </a:r>
            <a:endParaRPr kumimoji="1" lang="zh-TW" altLang="en-US" sz="4000" b="1" dirty="0">
              <a:latin typeface="Yu Gothic UI" panose="020B0500000000000000" pitchFamily="34" charset="-128"/>
              <a:ea typeface="Yu Gothic UI" panose="020B0500000000000000" pitchFamily="34" charset="-128"/>
            </a:endParaRPr>
          </a:p>
        </p:txBody>
      </p:sp>
    </p:spTree>
    <p:extLst>
      <p:ext uri="{BB962C8B-B14F-4D97-AF65-F5344CB8AC3E}">
        <p14:creationId xmlns:p14="http://schemas.microsoft.com/office/powerpoint/2010/main" val="23745661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字方塊 5">
            <a:extLst>
              <a:ext uri="{FF2B5EF4-FFF2-40B4-BE49-F238E27FC236}">
                <a16:creationId xmlns:a16="http://schemas.microsoft.com/office/drawing/2014/main" id="{1A873703-989F-714B-9AE5-592C461A06E7}"/>
              </a:ext>
            </a:extLst>
          </p:cNvPr>
          <p:cNvSpPr txBox="1"/>
          <p:nvPr/>
        </p:nvSpPr>
        <p:spPr>
          <a:xfrm>
            <a:off x="1423579" y="612844"/>
            <a:ext cx="9506691" cy="5632311"/>
          </a:xfrm>
          <a:prstGeom prst="rect">
            <a:avLst/>
          </a:prstGeom>
          <a:noFill/>
          <a:effectLst>
            <a:outerShdw blurRad="50800" dist="38100" dir="2700000" algn="tl" rotWithShape="0">
              <a:prstClr val="black">
                <a:alpha val="40000"/>
              </a:prstClr>
            </a:outerShdw>
          </a:effectLst>
        </p:spPr>
        <p:txBody>
          <a:bodyPr wrap="square" rtlCol="0">
            <a:spAutoFit/>
          </a:bodyPr>
          <a:lstStyle/>
          <a:p>
            <a:pPr>
              <a:tabLst>
                <a:tab pos="1330325" algn="l"/>
              </a:tabLst>
            </a:pPr>
            <a:r>
              <a:rPr kumimoji="1" lang="en-US" altLang="zh-TW" sz="4000" b="1" dirty="0">
                <a:solidFill>
                  <a:srgbClr val="FFC000"/>
                </a:solidFill>
                <a:latin typeface="Yu Gothic UI" panose="020B0500000000000000" pitchFamily="34" charset="-128"/>
                <a:ea typeface="Yu Gothic UI" panose="020B0500000000000000" pitchFamily="34" charset="-128"/>
              </a:rPr>
              <a:t>4 </a:t>
            </a:r>
            <a:r>
              <a:rPr kumimoji="1" lang="zh-TW" altLang="en-US" sz="4000" b="1" dirty="0">
                <a:solidFill>
                  <a:srgbClr val="FFC000"/>
                </a:solidFill>
                <a:latin typeface="Yu Gothic UI" panose="020B0500000000000000" pitchFamily="34" charset="-128"/>
                <a:ea typeface="Yu Gothic UI" panose="020B0500000000000000" pitchFamily="34" charset="-128"/>
              </a:rPr>
              <a:t>只 是 你 们 和 约 柜 相 离 要 量 二 千 肘 ， 不 可 与 约 柜 相 近 ， 使 你 们 知 道 所 当 走 的 路 ， 因 为 这 条 路 你 们 向 来 没 有 走 过 。</a:t>
            </a:r>
            <a:endParaRPr kumimoji="1" lang="en-US" altLang="zh-TW" sz="4000" b="1" dirty="0">
              <a:solidFill>
                <a:srgbClr val="FFC000"/>
              </a:solidFill>
              <a:latin typeface="Yu Gothic UI" panose="020B0500000000000000" pitchFamily="34" charset="-128"/>
              <a:ea typeface="Yu Gothic UI" panose="020B0500000000000000" pitchFamily="34" charset="-128"/>
            </a:endParaRPr>
          </a:p>
          <a:p>
            <a:pPr>
              <a:tabLst>
                <a:tab pos="1330325" algn="l"/>
              </a:tabLst>
            </a:pPr>
            <a:r>
              <a:rPr kumimoji="1" lang="en-US" altLang="zh-TW" sz="4000" b="1" dirty="0">
                <a:latin typeface="Yu Gothic UI" panose="020B0500000000000000" pitchFamily="34" charset="-128"/>
                <a:ea typeface="Yu Gothic UI" panose="020B0500000000000000" pitchFamily="34" charset="-128"/>
              </a:rPr>
              <a:t>4 Then you will know which way to go, since you have never been this way before. But keep a distance of about two thousand cubits[a] between you and the ark; do not go near it.”</a:t>
            </a:r>
            <a:endParaRPr kumimoji="1" lang="zh-TW" altLang="en-US" sz="4000" b="1" dirty="0">
              <a:latin typeface="Yu Gothic UI" panose="020B0500000000000000" pitchFamily="34" charset="-128"/>
              <a:ea typeface="Yu Gothic UI" panose="020B0500000000000000" pitchFamily="34" charset="-128"/>
            </a:endParaRPr>
          </a:p>
        </p:txBody>
      </p:sp>
    </p:spTree>
    <p:extLst>
      <p:ext uri="{BB962C8B-B14F-4D97-AF65-F5344CB8AC3E}">
        <p14:creationId xmlns:p14="http://schemas.microsoft.com/office/powerpoint/2010/main" val="1802944446"/>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網狀">
  <a:themeElements>
    <a:clrScheme name="網狀">
      <a:dk1>
        <a:sysClr val="windowText" lastClr="000000"/>
      </a:dk1>
      <a:lt1>
        <a:sysClr val="window" lastClr="FFFFFF"/>
      </a:lt1>
      <a:dk2>
        <a:srgbClr val="363D46"/>
      </a:dk2>
      <a:lt2>
        <a:srgbClr val="EBEBEB"/>
      </a:lt2>
      <a:accent1>
        <a:srgbClr val="6F6F6F"/>
      </a:accent1>
      <a:accent2>
        <a:srgbClr val="BFBFA5"/>
      </a:accent2>
      <a:accent3>
        <a:srgbClr val="DCD084"/>
      </a:accent3>
      <a:accent4>
        <a:srgbClr val="E7BF5F"/>
      </a:accent4>
      <a:accent5>
        <a:srgbClr val="E9A039"/>
      </a:accent5>
      <a:accent6>
        <a:srgbClr val="CF7133"/>
      </a:accent6>
      <a:hlink>
        <a:srgbClr val="F28943"/>
      </a:hlink>
      <a:folHlink>
        <a:srgbClr val="F1B76C"/>
      </a:folHlink>
    </a:clrScheme>
    <a:fontScheme name="網狀">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網狀">
      <a:fillStyleLst>
        <a:solidFill>
          <a:schemeClr val="phClr"/>
        </a:solidFill>
        <a:gradFill rotWithShape="1">
          <a:gsLst>
            <a:gs pos="0">
              <a:schemeClr val="phClr">
                <a:tint val="60000"/>
                <a:lumMod val="110000"/>
              </a:schemeClr>
            </a:gs>
            <a:gs pos="100000">
              <a:schemeClr val="phClr">
                <a:tint val="82000"/>
              </a:schemeClr>
            </a:gs>
          </a:gsLst>
          <a:lin ang="5400000" scaled="0"/>
        </a:gradFill>
        <a:gradFill rotWithShape="1">
          <a:gsLst>
            <a:gs pos="0">
              <a:schemeClr val="phClr">
                <a:tint val="96000"/>
                <a:lumMod val="104000"/>
              </a:schemeClr>
            </a:gs>
            <a:gs pos="100000">
              <a:schemeClr val="phClr">
                <a:shade val="84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innerShdw blurRad="50800" dist="25400" dir="13500000">
              <a:srgbClr val="000000">
                <a:alpha val="55000"/>
              </a:srgbClr>
            </a:innerShdw>
          </a:effectLst>
        </a:effectStyle>
        <a:effectStyle>
          <a:effectLst>
            <a:outerShdw blurRad="50800" dist="38100" dir="5400000" rotWithShape="0">
              <a:srgbClr val="000000">
                <a:alpha val="60000"/>
              </a:srgbClr>
            </a:outerShdw>
          </a:effectLst>
          <a:scene3d>
            <a:camera prst="orthographicFront">
              <a:rot lat="0" lon="0" rev="0"/>
            </a:camera>
            <a:lightRig rig="threePt" dir="tl"/>
          </a:scene3d>
          <a:sp3d>
            <a:bevelT w="25400" h="25400" prst="slope"/>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28000"/>
                <a:satMod val="94000"/>
                <a:lumMod val="20000"/>
              </a:schemeClr>
              <a:schemeClr val="phClr">
                <a:tint val="94000"/>
                <a:shade val="84000"/>
                <a:satMod val="148000"/>
                <a:lumMod val="114000"/>
              </a:schemeClr>
            </a:duotone>
          </a:blip>
          <a:stretch/>
        </a:blipFill>
      </a:bgFillStyleLst>
    </a:fmtScheme>
  </a:themeElements>
  <a:objectDefaults/>
  <a:extraClrSchemeLst/>
  <a:extLst>
    <a:ext uri="{05A4C25C-085E-4340-85A3-A5531E510DB2}">
      <thm15:themeFamily xmlns:thm15="http://schemas.microsoft.com/office/thememl/2012/main" name="Mesh" id="{789EC3FE-34FD-429C-9918-760025E6C145}" vid="{B8BE45C0-8141-4D58-8C71-A009BC26FBBB}"/>
    </a:ext>
  </a:extLst>
</a:theme>
</file>

<file path=docProps/app.xml><?xml version="1.0" encoding="utf-8"?>
<Properties xmlns="http://schemas.openxmlformats.org/officeDocument/2006/extended-properties" xmlns:vt="http://schemas.openxmlformats.org/officeDocument/2006/docPropsVTypes">
  <Template>{E6577B33-B32A-1140-A93D-BE4C3BAD63A4}tf16401378</Template>
  <TotalTime>3563</TotalTime>
  <Words>1624</Words>
  <Application>Microsoft Macintosh PowerPoint</Application>
  <PresentationFormat>Widescreen</PresentationFormat>
  <Paragraphs>75</Paragraphs>
  <Slides>30</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30</vt:i4>
      </vt:variant>
    </vt:vector>
  </HeadingPairs>
  <TitlesOfParts>
    <vt:vector size="34" baseType="lpstr">
      <vt:lpstr>Yu Gothic UI</vt:lpstr>
      <vt:lpstr>Arial</vt:lpstr>
      <vt:lpstr>Century Gothic</vt:lpstr>
      <vt:lpstr>網狀</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簡報</dc:title>
  <dc:creator>LCCC Church</dc:creator>
  <cp:lastModifiedBy>LCCC Church</cp:lastModifiedBy>
  <cp:revision>301</cp:revision>
  <cp:lastPrinted>2021-09-08T14:19:52Z</cp:lastPrinted>
  <dcterms:created xsi:type="dcterms:W3CDTF">2021-01-06T18:08:20Z</dcterms:created>
  <dcterms:modified xsi:type="dcterms:W3CDTF">2021-09-22T20:22:28Z</dcterms:modified>
</cp:coreProperties>
</file>