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176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886167-94A0-EC42-BF67-EF50ED083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1E9C4E-D2CB-304A-89A5-D21DECE56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B9D8C9-CBFA-EC4B-B8E5-E6888B1A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0B4B52-7F15-394B-ACFD-BA06169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19CF89-91D0-7649-B924-CB6706B4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001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D10232-E1BE-0349-8129-2040CC88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D5C5BD-543B-E94C-95F1-F4E137DF8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49524C-A687-0542-89CE-A7BEA9DA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99F709-F59F-8D40-807E-50E0A1BF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D74ACA-18F7-6142-8425-AF08C14B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603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B9E83E1-4A38-264C-A89F-184019FE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4242E2-22DC-6B43-ACF6-F374ECBD7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26D397-EE1F-B047-9AC4-D504CFE0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26139B-599A-8340-9ECA-AE51865A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68784F-9283-4541-B14D-B84DAEE0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93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ABCF6-B180-CB44-ADCC-D40C8878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EBF0C0-627F-854A-A39E-EFCD6A753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CAD9ED-5785-5B46-BED5-D6C85755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8CDF75-A4CA-AA41-98C9-D50A9021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0DE818-5ABB-3A42-98FB-A9E67BAD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40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78C923-9191-0242-BFC3-1A337152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155817-735B-3848-B12E-B64D4444E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A68CA1-E500-1347-A931-F7453EDE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38B9DA-464E-404D-9883-58EB1620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64B152-70C2-4A4B-9250-8B0D5D86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618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E28CA8-5054-B64C-BC1E-4079AC15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AD012A-4E97-B64D-AA75-446B1495A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E2920A-401D-6A42-A947-74EFBD220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AD2F98-BAEA-4246-834F-9760D642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3D99B9-79C5-D144-A1B6-5CD7848F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9FD1FC-BBE2-A04F-87A5-0BD5AC0F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5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2FCB0-69EE-E943-BD6D-E8179C48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C0EED7-2387-EE49-A872-3AAA2884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171E652-D196-BC4F-935F-BE95EF311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15A3FBA-EF73-1340-B5DA-7019BCE08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FCAE243-0CB7-DD40-BA5B-D8578DE31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765CD0-A7EF-4A47-904B-6CBD4BAB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0CC802A-2349-AC49-AFC6-FC51A3F3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612B4B7-8D4A-834A-A179-E3274630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606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82191-40A1-9546-AD1D-B5A49DDF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828321-E560-D143-863B-EEAEA509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A97F3A-9F66-4240-82A8-E10FDC66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3B0405-B567-604E-8D50-BDF9CA65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3427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B651745-9ED9-D24D-A210-2852F9BC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55E087-8008-884D-BE61-3C692EB8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35E38E-F6A7-8F47-B4D6-02FB0DDB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38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8A55D-97F6-7C45-8A36-ABFFFC63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CAC443-C82E-A44B-8392-9C19FE3F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D7FC85-F036-454D-94E9-A9658A06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F8B9BB-3722-0F44-ABF0-0AFDD541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9663A5-823C-234A-B4E9-A60FEA5D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5BD67E-4D75-DB4C-8853-3B6C5BAB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47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F0529-6D4F-A94B-9E12-8AB2627D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CA48461-D24C-6F43-92E7-F05C3ACDB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72A1DA-5BB3-0B46-8BF4-8DAB62573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E1A33E-797C-EB46-A48E-DE9ECDF0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602F86-5153-E84D-B753-6ECD8452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BBF803-31E4-4E48-A780-CA7BDC1A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53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2D1D0B5-6242-E94E-A8BE-58E44227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809464-F78F-1348-BB44-885A12A6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6A512F-C119-7347-B55C-085E1B15B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6118-3D57-2D40-97E8-FCE84E053819}" type="datetimeFigureOut">
              <a:rPr kumimoji="1" lang="zh-TW" altLang="en-US" smtClean="0"/>
              <a:t>2020/7/24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52F873-BC13-A94C-873C-8B16CF04A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E1A16B-6CBA-364C-A378-221E4FB59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AF0E-6CF1-1643-81FF-5160CC41C7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07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畫畫, 標誌 的圖片&#10;&#10;自動產生的描述">
            <a:extLst>
              <a:ext uri="{FF2B5EF4-FFF2-40B4-BE49-F238E27FC236}">
                <a16:creationId xmlns:a16="http://schemas.microsoft.com/office/drawing/2014/main" id="{48EAB5C8-BB80-ED4E-A67D-499EC312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B089BA5-0C17-7E4D-914F-3F830BDA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標誌 的圖片&#10;&#10;自動產生的描述">
            <a:extLst>
              <a:ext uri="{FF2B5EF4-FFF2-40B4-BE49-F238E27FC236}">
                <a16:creationId xmlns:a16="http://schemas.microsoft.com/office/drawing/2014/main" id="{B0CCA635-857F-7845-A8F2-A69794C2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9E01519-1A7D-F94F-AEAC-E681239D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8E08FE2-69BF-044D-82CB-8D7F3063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031D5B8-9A45-A844-BB0F-1C8F44A3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 descr="一張含有 文字, 標誌 的圖片&#10;&#10;自動產生的描述">
            <a:extLst>
              <a:ext uri="{FF2B5EF4-FFF2-40B4-BE49-F238E27FC236}">
                <a16:creationId xmlns:a16="http://schemas.microsoft.com/office/drawing/2014/main" id="{4308DBE3-F9AB-DB4B-BD33-98DF3BEE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 descr="一張含有 文字, 標誌, 藍色 的圖片&#10;&#10;自動產生的描述">
            <a:extLst>
              <a:ext uri="{FF2B5EF4-FFF2-40B4-BE49-F238E27FC236}">
                <a16:creationId xmlns:a16="http://schemas.microsoft.com/office/drawing/2014/main" id="{1C56E4DD-C753-674C-B06C-A3C13E599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標誌 的圖片&#10;&#10;自動產生的描述">
            <a:extLst>
              <a:ext uri="{FF2B5EF4-FFF2-40B4-BE49-F238E27FC236}">
                <a16:creationId xmlns:a16="http://schemas.microsoft.com/office/drawing/2014/main" id="{21313B02-D2A6-1C47-8017-AF85D44A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39CD4B6E-7690-9A4E-B84B-86954D69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2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標誌, 藍色 的圖片&#10;&#10;自動產生的描述">
            <a:extLst>
              <a:ext uri="{FF2B5EF4-FFF2-40B4-BE49-F238E27FC236}">
                <a16:creationId xmlns:a16="http://schemas.microsoft.com/office/drawing/2014/main" id="{D9B09EA8-E848-CB49-8E29-45EC2C14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814EA3A-A887-CC45-A0AB-B13E1171D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 descr="一張含有 標誌 的圖片&#10;&#10;自動產生的描述">
            <a:extLst>
              <a:ext uri="{FF2B5EF4-FFF2-40B4-BE49-F238E27FC236}">
                <a16:creationId xmlns:a16="http://schemas.microsoft.com/office/drawing/2014/main" id="{6B441166-067C-8249-AAAC-47B501854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 的圖片&#10;&#10;自動產生的描述">
            <a:extLst>
              <a:ext uri="{FF2B5EF4-FFF2-40B4-BE49-F238E27FC236}">
                <a16:creationId xmlns:a16="http://schemas.microsoft.com/office/drawing/2014/main" id="{86D1D6E5-72B2-C54E-ACF0-B7B71242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8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 的圖片&#10;&#10;自動產生的描述">
            <a:extLst>
              <a:ext uri="{FF2B5EF4-FFF2-40B4-BE49-F238E27FC236}">
                <a16:creationId xmlns:a16="http://schemas.microsoft.com/office/drawing/2014/main" id="{F2075136-5946-0241-B53A-4162E3CD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6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34546474-37E0-D94F-80D1-659E06DD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D18A8FB-7EB2-1A44-9BA8-10A4395E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 的圖片&#10;&#10;自動產生的描述">
            <a:extLst>
              <a:ext uri="{FF2B5EF4-FFF2-40B4-BE49-F238E27FC236}">
                <a16:creationId xmlns:a16="http://schemas.microsoft.com/office/drawing/2014/main" id="{A391486D-21D3-2B49-9D0E-BFD8A8EEF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F3AFFFE-278A-5C47-9E58-A35E64F6E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7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標誌 的圖片&#10;&#10;自動產生的描述">
            <a:extLst>
              <a:ext uri="{FF2B5EF4-FFF2-40B4-BE49-F238E27FC236}">
                <a16:creationId xmlns:a16="http://schemas.microsoft.com/office/drawing/2014/main" id="{31646C6D-57D1-5447-A0E8-9B203181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1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362C4CD4-A466-284F-B037-49C28E33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3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965B16-F89E-DA48-9CB4-5FE3AB98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畫畫 的圖片&#10;&#10;自動產生的描述">
            <a:extLst>
              <a:ext uri="{FF2B5EF4-FFF2-40B4-BE49-F238E27FC236}">
                <a16:creationId xmlns:a16="http://schemas.microsoft.com/office/drawing/2014/main" id="{D62C0542-D7A9-6C4B-8E0F-C00278D2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1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 的圖片&#10;&#10;自動產生的描述">
            <a:extLst>
              <a:ext uri="{FF2B5EF4-FFF2-40B4-BE49-F238E27FC236}">
                <a16:creationId xmlns:a16="http://schemas.microsoft.com/office/drawing/2014/main" id="{B10149C2-A42E-F94C-BFF3-6F18B75D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標誌, 正面, 日落, 坐 的圖片&#10;&#10;自動產生的描述">
            <a:extLst>
              <a:ext uri="{FF2B5EF4-FFF2-40B4-BE49-F238E27FC236}">
                <a16:creationId xmlns:a16="http://schemas.microsoft.com/office/drawing/2014/main" id="{FDB9A285-DC1D-3343-B854-74903455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 的圖片&#10;&#10;自動產生的描述">
            <a:extLst>
              <a:ext uri="{FF2B5EF4-FFF2-40B4-BE49-F238E27FC236}">
                <a16:creationId xmlns:a16="http://schemas.microsoft.com/office/drawing/2014/main" id="{86785976-3978-B14B-8996-CFC6CB7D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標誌 的圖片&#10;&#10;自動產生的描述">
            <a:extLst>
              <a:ext uri="{FF2B5EF4-FFF2-40B4-BE49-F238E27FC236}">
                <a16:creationId xmlns:a16="http://schemas.microsoft.com/office/drawing/2014/main" id="{4D82F5BF-D22F-D94E-87F6-3CDFCE8F8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3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寬螢幕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</cp:revision>
  <dcterms:created xsi:type="dcterms:W3CDTF">2020-07-24T12:11:42Z</dcterms:created>
  <dcterms:modified xsi:type="dcterms:W3CDTF">2020-07-24T12:20:36Z</dcterms:modified>
</cp:coreProperties>
</file>