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13"/>
  </p:notesMasterIdLst>
  <p:handoutMasterIdLst>
    <p:handoutMasterId r:id="rId14"/>
  </p:handoutMasterIdLst>
  <p:sldIdLst>
    <p:sldId id="1482" r:id="rId2"/>
    <p:sldId id="1483" r:id="rId3"/>
    <p:sldId id="1404" r:id="rId4"/>
    <p:sldId id="1484" r:id="rId5"/>
    <p:sldId id="1485" r:id="rId6"/>
    <p:sldId id="1486" r:id="rId7"/>
    <p:sldId id="1487" r:id="rId8"/>
    <p:sldId id="1488" r:id="rId9"/>
    <p:sldId id="1489" r:id="rId10"/>
    <p:sldId id="1491" r:id="rId11"/>
    <p:sldId id="14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A40"/>
    <a:srgbClr val="FFC93C"/>
    <a:srgbClr val="36F900"/>
    <a:srgbClr val="FF9900"/>
    <a:srgbClr val="3122B7"/>
    <a:srgbClr val="22318F"/>
    <a:srgbClr val="002BA0"/>
    <a:srgbClr val="003CD5"/>
    <a:srgbClr val="2E28FF"/>
    <a:srgbClr val="A8B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7" autoAdjust="0"/>
    <p:restoredTop sz="94721" autoAdjust="0"/>
  </p:normalViewPr>
  <p:slideViewPr>
    <p:cSldViewPr snapToGrid="0" snapToObjects="1">
      <p:cViewPr>
        <p:scale>
          <a:sx n="72" d="100"/>
          <a:sy n="72" d="100"/>
        </p:scale>
        <p:origin x="-1392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20/1/14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20/1/14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20/1/14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0" y="261953"/>
            <a:ext cx="9144000" cy="424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6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圣灵降临在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一切</a:t>
            </a:r>
            <a:endParaRPr kumimoji="1" lang="en-US" altLang="zh-TW" sz="6600" b="1" dirty="0" smtClean="0">
              <a:solidFill>
                <a:srgbClr val="FFFF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“</a:t>
            </a:r>
            <a:r>
              <a:rPr kumimoji="1" lang="zh-TW" altLang="en-US" sz="72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听道的人身上</a:t>
            </a:r>
            <a:r>
              <a:rPr kumimoji="1" lang="zh-TW" altLang="en-US" sz="66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  <a:endParaRPr kumimoji="1" lang="en-US" altLang="zh-TW" sz="6600" b="1" dirty="0" smtClean="0">
              <a:solidFill>
                <a:srgbClr val="FFFF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Holy Spirit Rested upon 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Those “ </a:t>
            </a:r>
            <a:r>
              <a:rPr kumimoji="1" lang="en-US" altLang="zh-TW" sz="4400" b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 </a:t>
            </a:r>
            <a:r>
              <a:rPr kumimoji="1" lang="en-US" altLang="zh-TW" sz="44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Listen to His </a:t>
            </a:r>
            <a:r>
              <a:rPr kumimoji="1" lang="en-US" altLang="zh-TW" sz="4400" b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</a:t>
            </a:r>
            <a:r>
              <a:rPr kumimoji="1" lang="en-US" altLang="zh-TW" sz="44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!</a:t>
            </a:r>
            <a:endParaRPr kumimoji="1" lang="zh-TW" altLang="en-US" sz="4400" b="1" dirty="0" smtClean="0">
              <a:effectLst>
                <a:glow rad="63500">
                  <a:schemeClr val="bg1">
                    <a:alpha val="93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45239" y="5780967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 smtClean="0">
                <a:latin typeface="Heiti TC Light"/>
                <a:ea typeface="Heiti TC Light"/>
                <a:cs typeface="Heiti TC Light"/>
              </a:rPr>
              <a:t>房正豪牧師</a:t>
            </a:r>
            <a:endParaRPr kumimoji="1" lang="en-US" altLang="zh-TW" sz="2000" dirty="0" smtClean="0">
              <a:latin typeface="Heiti TC Light"/>
              <a:ea typeface="Heiti TC Light"/>
              <a:cs typeface="Heiti TC Light"/>
            </a:endParaRP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Pastor Fang</a:t>
            </a:r>
            <a:endParaRPr kumimoji="1" lang="zh-TW" alt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668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87441" y="473646"/>
            <a:ext cx="8269110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撒迦利亚书 </a:t>
            </a:r>
            <a:r>
              <a:rPr kumimoji="1" lang="en-US" altLang="zh-TW" sz="60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: 6 b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不是倚靠势力，不是倚靠才能，乃是倚靠我的灵方能成事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。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Zechariah 4: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6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Not 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by might nor by power, </a:t>
            </a:r>
            <a:endParaRPr kumimoji="1" lang="en-US" altLang="zh-TW" sz="48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but 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by my Spirit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900766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40485" y="211694"/>
            <a:ext cx="8608826" cy="583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圣灵两大工作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圣灵引导人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“</a:t>
            </a:r>
            <a:r>
              <a:rPr kumimoji="1" lang="zh-TW" altLang="en-US" sz="60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明白真理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圣灵帮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助人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“</a:t>
            </a:r>
            <a:r>
              <a:rPr kumimoji="1" lang="zh-TW" altLang="en-US" sz="60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活出基督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</a:p>
          <a:p>
            <a:pPr algn="ctr">
              <a:lnSpc>
                <a:spcPct val="120000"/>
              </a:lnSpc>
            </a:pPr>
            <a:endParaRPr kumimoji="1" lang="en-US" altLang="zh-TW" sz="36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The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Two Main Duties of the Holy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Spirit</a:t>
            </a:r>
            <a:endParaRPr kumimoji="1" lang="en-US" altLang="zh-TW" sz="36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 It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Guides Us in Understanding the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Truth !</a:t>
            </a:r>
            <a:endParaRPr kumimoji="1" lang="en-US" altLang="zh-TW" sz="36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 It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Assists Us in Living a Christ-like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Life !</a:t>
            </a:r>
            <a:endParaRPr kumimoji="1" lang="en-US" altLang="zh-TW" sz="36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6181464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2-31 下午1.29.1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87441" y="473646"/>
            <a:ext cx="8269110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使徒行传 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10: 44 - 45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44 </a:t>
            </a:r>
            <a:r>
              <a:rPr kumimoji="1" lang="zh-TW" altLang="en-US" sz="48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彼得还说这话的时候</a:t>
            </a:r>
            <a:r>
              <a:rPr kumimoji="1" lang="zh-TW" altLang="en-US" sz="48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，</a:t>
            </a:r>
            <a:endParaRPr kumimoji="1" lang="en-US" altLang="zh-TW" sz="4800" b="1" dirty="0" smtClean="0"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zh-TW" altLang="en-US" sz="48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圣灵降在一切听</a:t>
            </a:r>
            <a:r>
              <a:rPr kumimoji="1" lang="zh-TW" altLang="en-US" sz="48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道的人身上。 </a:t>
            </a:r>
            <a:endParaRPr kumimoji="1" lang="zh-TW" altLang="en-US" sz="4800" b="1" dirty="0" smtClean="0"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45 </a:t>
            </a:r>
            <a:r>
              <a:rPr kumimoji="1" lang="zh-TW" altLang="en-US" sz="48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那些奉割礼、和彼得同来的信徒，见圣灵的恩赐也浇在外邦人身上，就都稀奇， </a:t>
            </a:r>
            <a:endParaRPr kumimoji="1" lang="en-US" altLang="zh-TW" sz="48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7972910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87441" y="173747"/>
            <a:ext cx="8269110" cy="635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60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Acts 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10: 44 - 45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44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While Peter was still speaking these words, the Holy Spirit came on all who heard the message.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45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The circumcised believers who had come with Peter were astonished that the gift of the Holy Spirit had been poured out even on Gentiles.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867977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87441" y="473646"/>
            <a:ext cx="8269110" cy="568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要有两个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条件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On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two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conditions</a:t>
            </a:r>
            <a:endParaRPr kumimoji="1" lang="zh-TW" altLang="en-US" sz="40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1.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你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要有饥渴慕义的心态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</a:p>
          <a:p>
            <a:pPr lvl="1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You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must Hunger and Thirst for Righteousness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!</a:t>
            </a:r>
            <a:endParaRPr kumimoji="1" lang="zh-TW" altLang="en-US" sz="44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2.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听道时你是非常专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心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</a:p>
          <a:p>
            <a:pPr lvl="1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You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must be very Focus when Listening to His Teaching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!</a:t>
            </a:r>
            <a:endParaRPr kumimoji="1" lang="en-US" altLang="zh-TW" sz="44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8170345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3963" y="702980"/>
            <a:ext cx="8269110" cy="376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牧师就像一个邮差一样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按时送“</a:t>
            </a:r>
            <a:r>
              <a:rPr kumimoji="1" lang="zh-TW" altLang="en-US" sz="66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上帝的信给你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The Pastor is like a Mail-man who Delivers God’s Message to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You !</a:t>
            </a:r>
            <a:endParaRPr kumimoji="1" lang="zh-TW" altLang="en-US" sz="40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682733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3963" y="702980"/>
            <a:ext cx="8269110" cy="450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如果你听道觉得扎心，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因为是圣灵的工作。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If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You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feel Convicted when Listening to the Message, it is the Work of the Holy Spirit.</a:t>
            </a:r>
            <a:endParaRPr kumimoji="1" lang="zh-TW" altLang="en-US" sz="44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176958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3963" y="420721"/>
            <a:ext cx="8269110" cy="597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信仰分两个层次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1.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我的层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次</a:t>
            </a:r>
            <a:r>
              <a:rPr kumimoji="1" lang="zh-TW" altLang="en-US" sz="48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（我的需要）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2.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神的层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次</a:t>
            </a:r>
            <a:r>
              <a:rPr kumimoji="1" lang="zh-TW" altLang="en-US" sz="48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（神要我做什么？）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Two Levels of Faith: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 Personal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Level </a:t>
            </a:r>
            <a:r>
              <a:rPr kumimoji="1" lang="en-US" altLang="zh-TW" sz="40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(my needs)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.God’s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Level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(</a:t>
            </a:r>
            <a:r>
              <a:rPr kumimoji="1" lang="en-US" altLang="zh-TW" sz="40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what does God want me to </a:t>
            </a:r>
            <a:r>
              <a:rPr kumimoji="1" lang="en-US" altLang="zh-TW" sz="4000" b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do ?</a:t>
            </a:r>
            <a:r>
              <a:rPr kumimoji="1" lang="en-US" altLang="zh-TW" sz="40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49159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20-01-11 下午1.46.0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3963" y="420721"/>
            <a:ext cx="8269110" cy="391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眼界要被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神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“</a:t>
            </a:r>
            <a:r>
              <a:rPr kumimoji="1" lang="zh-TW" altLang="en-US" sz="6600" b="1" dirty="0">
                <a:solidFill>
                  <a:srgbClr val="FF99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打开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要从永恒看短暂的今生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Allow God to Widen Your Vision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</a:t>
            </a:r>
            <a:endParaRPr kumimoji="1" lang="en-US" altLang="zh-TW" sz="44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To see short life from</a:t>
            </a:r>
            <a:r>
              <a:rPr kumimoji="1" lang="en-US" altLang="zh-TW" sz="4400" b="1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, eternity .</a:t>
            </a:r>
            <a:endParaRPr kumimoji="1" lang="en-US" altLang="zh-TW" sz="44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6887612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黑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7068</TotalTime>
  <Words>346</Words>
  <Application>Microsoft Macintosh PowerPoint</Application>
  <PresentationFormat>如螢幕大小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黑色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Jack Chiu</cp:lastModifiedBy>
  <cp:revision>1172</cp:revision>
  <cp:lastPrinted>2019-11-14T19:03:27Z</cp:lastPrinted>
  <dcterms:created xsi:type="dcterms:W3CDTF">2018-07-03T11:08:25Z</dcterms:created>
  <dcterms:modified xsi:type="dcterms:W3CDTF">2020-01-13T21:40:09Z</dcterms:modified>
</cp:coreProperties>
</file>