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836" r:id="rId2"/>
    <p:sldId id="837" r:id="rId3"/>
    <p:sldId id="871" r:id="rId4"/>
    <p:sldId id="872" r:id="rId5"/>
    <p:sldId id="873" r:id="rId6"/>
    <p:sldId id="874" r:id="rId7"/>
    <p:sldId id="839" r:id="rId8"/>
    <p:sldId id="882" r:id="rId9"/>
    <p:sldId id="875" r:id="rId10"/>
    <p:sldId id="876" r:id="rId11"/>
    <p:sldId id="877" r:id="rId12"/>
    <p:sldId id="865" r:id="rId13"/>
    <p:sldId id="866" r:id="rId14"/>
    <p:sldId id="878" r:id="rId15"/>
    <p:sldId id="879" r:id="rId16"/>
    <p:sldId id="867" r:id="rId17"/>
    <p:sldId id="868" r:id="rId18"/>
    <p:sldId id="880" r:id="rId19"/>
    <p:sldId id="842" r:id="rId20"/>
    <p:sldId id="883" r:id="rId21"/>
    <p:sldId id="84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CC09"/>
    <a:srgbClr val="22FF1A"/>
    <a:srgbClr val="FF3300"/>
    <a:srgbClr val="FF66CC"/>
    <a:srgbClr val="F8BA00"/>
    <a:srgbClr val="FFFE0B"/>
    <a:srgbClr val="00FF9E"/>
    <a:srgbClr val="EBFF00"/>
    <a:srgbClr val="FBFFF9"/>
    <a:srgbClr val="0018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07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A0AEE-4565-084F-A696-10A1FD8A6C27}" type="datetimeFigureOut">
              <a:rPr kumimoji="1" lang="zh-TW" altLang="en-US" smtClean="0"/>
              <a:pPr/>
              <a:t>2019/5/3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74DAF-65E7-D047-8C33-B8491D262FA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40174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7A0F1-FDB9-7241-9F5B-CB12893B22E4}" type="datetimeFigureOut">
              <a:rPr kumimoji="1" lang="zh-TW" altLang="en-US" smtClean="0"/>
              <a:pPr/>
              <a:t>2019/5/3</a:t>
            </a:fld>
            <a:endParaRPr kumimoji="1"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F90CC-B9DA-BD46-BB89-0F3544CA585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6977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5808412-木製の机の背景に聖書を手に祈って。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4" r="5151"/>
          <a:stretch/>
        </p:blipFill>
        <p:spPr>
          <a:xfrm>
            <a:off x="0" y="0"/>
            <a:ext cx="9144000" cy="6899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3077" y="377855"/>
            <a:ext cx="46987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4400" b="1" dirty="0" smtClean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事奉和禱告的意義</a:t>
            </a:r>
            <a:endParaRPr kumimoji="1" lang="en-US" altLang="zh-TW" sz="4400" b="1" dirty="0" smtClean="0">
              <a:solidFill>
                <a:srgbClr val="FECC09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pPr algn="ctr"/>
            <a:r>
              <a:rPr kumimoji="1" lang="en-US" altLang="zh-CN" sz="3200" b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The Meaning </a:t>
            </a:r>
            <a:r>
              <a:rPr kumimoji="1" lang="en-US" altLang="zh-CN" sz="3200" b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of </a:t>
            </a:r>
            <a:endParaRPr kumimoji="1" lang="en-US" altLang="zh-CN" sz="3200" b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pPr algn="ctr"/>
            <a:r>
              <a:rPr kumimoji="1" lang="en-US" altLang="zh-CN" sz="3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Service </a:t>
            </a:r>
            <a:r>
              <a:rPr kumimoji="1" lang="en-US" altLang="zh-CN" sz="3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and Prayer</a:t>
            </a:r>
            <a:endParaRPr kumimoji="1" lang="en-US" altLang="zh-CN" sz="32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ea typeface="Yu Gothic UI Semibold" pitchFamily="34" charset="-128"/>
              <a:cs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9306" y="2643809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dirty="0" smtClean="0">
                <a:latin typeface="Yu Gothic UI Semibold" pitchFamily="34" charset="-128"/>
                <a:ea typeface="Yu Gothic UI Semibold" pitchFamily="34" charset="-128"/>
                <a:cs typeface="Heiti TC Light"/>
              </a:rPr>
              <a:t>房正豪牧師</a:t>
            </a:r>
            <a:endParaRPr kumimoji="1" lang="zh-CN" altLang="en-US" sz="2800" dirty="0">
              <a:latin typeface="Yu Gothic UI Semibold" pitchFamily="34" charset="-128"/>
              <a:ea typeface="Yu Gothic UI Semibold" pitchFamily="34" charset="-128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60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5808412-木製の机の背景に聖書を手に祈って。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4" r="5151"/>
          <a:stretch/>
        </p:blipFill>
        <p:spPr>
          <a:xfrm>
            <a:off x="0" y="0"/>
            <a:ext cx="9144000" cy="6899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7041" y="1121096"/>
            <a:ext cx="8138959" cy="454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sz="3200" b="1" dirty="0" smtClean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23 </a:t>
            </a:r>
            <a:r>
              <a:rPr kumimoji="1" lang="en-US" altLang="zh-TW" sz="3200" b="1" dirty="0">
                <a:latin typeface="Heiti TC Light"/>
                <a:ea typeface="Heiti TC Light"/>
                <a:cs typeface="Heiti TC Light"/>
              </a:rPr>
              <a:t>Whatever you do, work at it with all your heart, as working for the Lord, not for human masters, </a:t>
            </a:r>
            <a:endParaRPr kumimoji="1" lang="en-US" altLang="zh-TW" sz="3200" b="1" dirty="0" smtClean="0">
              <a:latin typeface="Heiti TC Light"/>
              <a:ea typeface="Heiti TC Light"/>
              <a:cs typeface="Heiti TC Light"/>
            </a:endParaRPr>
          </a:p>
          <a:p>
            <a:pPr>
              <a:lnSpc>
                <a:spcPct val="130000"/>
              </a:lnSpc>
            </a:pPr>
            <a:r>
              <a:rPr kumimoji="1" lang="en-US" altLang="zh-TW" sz="3200" b="1" dirty="0" smtClean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24 </a:t>
            </a:r>
            <a:r>
              <a:rPr kumimoji="1" lang="en-US" altLang="zh-TW" sz="3200" b="1" dirty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since you know that you will receive an inheritance from the Lord as a reward. It is the Lord Christ you are serving.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2076" y="302898"/>
            <a:ext cx="5250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b="1" dirty="0" smtClean="0">
                <a:latin typeface="Helvetica Neue"/>
                <a:ea typeface="华文细黑"/>
                <a:cs typeface="Helvetica Neue"/>
              </a:rPr>
              <a:t>歌羅西書</a:t>
            </a:r>
            <a:r>
              <a:rPr kumimoji="1" lang="en-US" altLang="zh-TW" sz="3600" b="1" dirty="0" smtClean="0">
                <a:latin typeface="Helvetica Neue"/>
                <a:ea typeface="华文细黑"/>
                <a:cs typeface="Helvetica Neue"/>
              </a:rPr>
              <a:t> Psalm 3:23-24</a:t>
            </a:r>
            <a:endParaRPr kumimoji="1" lang="zh-CN" altLang="en-US" sz="3600" b="1" dirty="0">
              <a:latin typeface="Helvetica Neue"/>
              <a:ea typeface="华文细黑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1872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5808412-木製の机の背景に聖書を手に祈って。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4" r="5151"/>
          <a:stretch/>
        </p:blipFill>
        <p:spPr>
          <a:xfrm>
            <a:off x="0" y="0"/>
            <a:ext cx="9144000" cy="6899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7041" y="1220534"/>
            <a:ext cx="8138959" cy="438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TW" altLang="en-US" sz="4800" b="1" dirty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殷勤不可懶惰</a:t>
            </a:r>
            <a:r>
              <a:rPr kumimoji="1" lang="zh-TW" altLang="en-US" sz="4800" b="1" dirty="0" smtClean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；</a:t>
            </a:r>
            <a:endParaRPr kumimoji="1" lang="en-US" altLang="zh-TW" sz="4800" b="1" dirty="0" smtClean="0">
              <a:solidFill>
                <a:srgbClr val="FECC09"/>
              </a:solidFill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30000"/>
              </a:lnSpc>
            </a:pPr>
            <a:r>
              <a:rPr kumimoji="1" lang="zh-TW" altLang="en-US" sz="4800" b="1" dirty="0" smtClean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要心裡</a:t>
            </a:r>
            <a:r>
              <a:rPr kumimoji="1" lang="zh-TW" altLang="en-US" sz="4800" b="1" dirty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火熱</a:t>
            </a:r>
            <a:r>
              <a:rPr kumimoji="1" lang="zh-TW" altLang="en-US" sz="4800" b="1" dirty="0" smtClean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，常常服</a:t>
            </a:r>
            <a:r>
              <a:rPr kumimoji="1" lang="zh-TW" altLang="en-US" sz="4800" b="1" dirty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侍主</a:t>
            </a:r>
            <a:r>
              <a:rPr kumimoji="1" lang="zh-TW" altLang="en-US" sz="4800" b="1" dirty="0" smtClean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。</a:t>
            </a:r>
            <a:endParaRPr kumimoji="1" lang="en-US" altLang="zh-TW" sz="4800" b="1" dirty="0" smtClean="0">
              <a:solidFill>
                <a:srgbClr val="FECC09"/>
              </a:solidFill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30000"/>
              </a:lnSpc>
            </a:pPr>
            <a:r>
              <a:rPr kumimoji="1" lang="en-US" altLang="zh-TW" sz="4000" b="1" dirty="0">
                <a:latin typeface="Heiti TC Light"/>
                <a:ea typeface="Heiti TC Light"/>
                <a:cs typeface="Heiti TC Light"/>
              </a:rPr>
              <a:t>Never be lacking in zeal, </a:t>
            </a:r>
            <a:endParaRPr kumimoji="1" lang="en-US" altLang="zh-TW" sz="4000" b="1" dirty="0" smtClean="0"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30000"/>
              </a:lnSpc>
            </a:pPr>
            <a:r>
              <a:rPr kumimoji="1" lang="en-US" altLang="zh-TW" sz="4000" b="1" dirty="0" smtClean="0">
                <a:latin typeface="Heiti TC Light"/>
                <a:ea typeface="Heiti TC Light"/>
                <a:cs typeface="Heiti TC Light"/>
              </a:rPr>
              <a:t>but </a:t>
            </a:r>
            <a:r>
              <a:rPr kumimoji="1" lang="en-US" altLang="zh-TW" sz="4000" b="1" dirty="0">
                <a:latin typeface="Heiti TC Light"/>
                <a:ea typeface="Heiti TC Light"/>
                <a:cs typeface="Heiti TC Light"/>
              </a:rPr>
              <a:t>keep your spiritual fervor, serving the Lord. </a:t>
            </a:r>
            <a:endParaRPr kumimoji="1" lang="en-US" altLang="zh-TW" sz="4000" b="1" dirty="0" smtClean="0">
              <a:latin typeface="Heiti TC Light"/>
              <a:ea typeface="Heiti TC Light"/>
              <a:cs typeface="Heiti TC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2076" y="302898"/>
            <a:ext cx="4788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b="1" dirty="0" smtClean="0">
                <a:latin typeface="Helvetica Neue"/>
                <a:ea typeface="华文细黑"/>
                <a:cs typeface="Helvetica Neue"/>
              </a:rPr>
              <a:t>羅馬書</a:t>
            </a:r>
            <a:r>
              <a:rPr kumimoji="1" lang="en-US" altLang="zh-TW" sz="3600" b="1" dirty="0" smtClean="0">
                <a:latin typeface="Helvetica Neue"/>
                <a:ea typeface="华文细黑"/>
                <a:cs typeface="Helvetica Neue"/>
              </a:rPr>
              <a:t> </a:t>
            </a:r>
            <a:r>
              <a:rPr kumimoji="1" lang="en-US" altLang="zh-TW" sz="3600" b="1" dirty="0">
                <a:latin typeface="Helvetica Neue"/>
                <a:ea typeface="华文细黑"/>
                <a:cs typeface="Helvetica Neue"/>
              </a:rPr>
              <a:t>Romans </a:t>
            </a:r>
            <a:r>
              <a:rPr kumimoji="1" lang="en-US" altLang="zh-TW" sz="3600" b="1" dirty="0" smtClean="0">
                <a:latin typeface="Helvetica Neue"/>
                <a:ea typeface="华文细黑"/>
                <a:cs typeface="Helvetica Neue"/>
              </a:rPr>
              <a:t>12:11</a:t>
            </a:r>
            <a:endParaRPr kumimoji="1" lang="zh-CN" altLang="en-US" sz="3600" b="1" dirty="0">
              <a:latin typeface="Helvetica Neue"/>
              <a:ea typeface="华文细黑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8785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5808412-木製の机の背景に聖書を手に祈って。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4" r="5151"/>
          <a:stretch/>
        </p:blipFill>
        <p:spPr>
          <a:xfrm>
            <a:off x="0" y="0"/>
            <a:ext cx="9144000" cy="6899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1182" y="1898374"/>
            <a:ext cx="7877613" cy="3013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TW" sz="4400" b="1" dirty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1.</a:t>
            </a:r>
            <a:r>
              <a:rPr kumimoji="1" lang="zh-TW" altLang="en-US" sz="4400" b="1" dirty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有忠</a:t>
            </a:r>
            <a:r>
              <a:rPr kumimoji="1" lang="zh-TW" altLang="en-US" sz="4400" b="1" dirty="0" smtClean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心 </a:t>
            </a:r>
            <a:r>
              <a:rPr kumimoji="1" lang="en-US" altLang="zh-TW" sz="4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Be faithful</a:t>
            </a:r>
            <a:endParaRPr kumimoji="1" lang="zh-TW" altLang="en-US" sz="44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pPr>
              <a:lnSpc>
                <a:spcPct val="150000"/>
              </a:lnSpc>
            </a:pPr>
            <a:r>
              <a:rPr kumimoji="1" lang="en-US" altLang="zh-TW" sz="4400" b="1" dirty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2.</a:t>
            </a:r>
            <a:r>
              <a:rPr kumimoji="1" lang="zh-TW" altLang="en-US" sz="4400" b="1" dirty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有見</a:t>
            </a:r>
            <a:r>
              <a:rPr kumimoji="1" lang="zh-TW" altLang="en-US" sz="4400" b="1" dirty="0" smtClean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識 </a:t>
            </a:r>
            <a:r>
              <a:rPr kumimoji="1" lang="en-US" altLang="zh-TW" sz="4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Be knowledgeable</a:t>
            </a:r>
            <a:endParaRPr kumimoji="1" lang="zh-TW" altLang="en-US" sz="44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pPr>
              <a:lnSpc>
                <a:spcPct val="150000"/>
              </a:lnSpc>
            </a:pPr>
            <a:r>
              <a:rPr kumimoji="1" lang="en-US" altLang="zh-TW" sz="4400" b="1" dirty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3.</a:t>
            </a:r>
            <a:r>
              <a:rPr kumimoji="1" lang="zh-TW" altLang="en-US" sz="4400" b="1" dirty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有目</a:t>
            </a:r>
            <a:r>
              <a:rPr kumimoji="1" lang="zh-TW" altLang="en-US" sz="4400" b="1" dirty="0" smtClean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標 </a:t>
            </a:r>
            <a:r>
              <a:rPr kumimoji="1" lang="en-US" altLang="zh-TW" sz="4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Be goal-oriented</a:t>
            </a:r>
            <a:endParaRPr kumimoji="1" lang="zh-TW" altLang="en-US" sz="32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ea typeface="Yu Gothic UI Semibold" pitchFamily="34" charset="-128"/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6697" y="149916"/>
            <a:ext cx="575991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3600" b="1" dirty="0" smtClean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服事神三要點</a:t>
            </a:r>
            <a:endParaRPr kumimoji="1" lang="en-US" altLang="zh-TW" sz="3600" b="1" dirty="0" smtClean="0">
              <a:solidFill>
                <a:srgbClr val="FECC09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pPr algn="ctr"/>
            <a:r>
              <a:rPr kumimoji="1" lang="en-US" altLang="zh-TW" sz="3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 Three points of serving God</a:t>
            </a:r>
          </a:p>
        </p:txBody>
      </p:sp>
    </p:spTree>
    <p:extLst>
      <p:ext uri="{BB962C8B-B14F-4D97-AF65-F5344CB8AC3E}">
        <p14:creationId xmlns:p14="http://schemas.microsoft.com/office/powerpoint/2010/main" xmlns="" val="1765142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5808412-木製の机の背景に聖書を手に祈って。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4" r="5151"/>
          <a:stretch/>
        </p:blipFill>
        <p:spPr>
          <a:xfrm>
            <a:off x="0" y="0"/>
            <a:ext cx="9144000" cy="6899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086" y="1580322"/>
            <a:ext cx="78776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400" b="1" dirty="0" smtClean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1</a:t>
            </a:r>
            <a:r>
              <a:rPr kumimoji="1" lang="en-US" altLang="zh-TW" sz="4400" b="1" dirty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.</a:t>
            </a:r>
            <a:r>
              <a:rPr kumimoji="1" lang="zh-TW" altLang="en-US" sz="4400" b="1" dirty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我們一起學</a:t>
            </a:r>
            <a:r>
              <a:rPr kumimoji="1" lang="zh-TW" altLang="en-US" sz="4400" b="1" dirty="0" smtClean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習 </a:t>
            </a:r>
            <a:endParaRPr kumimoji="1" lang="en-US" altLang="zh-TW" sz="4400" b="1" dirty="0" smtClean="0">
              <a:solidFill>
                <a:srgbClr val="FECC09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pPr lvl="1"/>
            <a:r>
              <a:rPr kumimoji="1" lang="en-US" altLang="zh-TW" sz="4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We study together</a:t>
            </a:r>
            <a:endParaRPr kumimoji="1" lang="zh-TW" altLang="en-US" sz="44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r>
              <a:rPr kumimoji="1" lang="en-US" altLang="zh-TW" sz="4400" b="1" dirty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2.</a:t>
            </a:r>
            <a:r>
              <a:rPr kumimoji="1" lang="zh-TW" altLang="en-US" sz="4400" b="1" dirty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我們一起成</a:t>
            </a:r>
            <a:r>
              <a:rPr kumimoji="1" lang="zh-TW" altLang="en-US" sz="4400" b="1" dirty="0" smtClean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長</a:t>
            </a:r>
            <a:endParaRPr kumimoji="1" lang="en-US" altLang="zh-TW" sz="4400" b="1" dirty="0" smtClean="0">
              <a:solidFill>
                <a:srgbClr val="FECC09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pPr lvl="1"/>
            <a:r>
              <a:rPr kumimoji="1" lang="en-US" altLang="zh-TW" sz="4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We grow together</a:t>
            </a:r>
            <a:endParaRPr kumimoji="1" lang="zh-TW" altLang="en-US" sz="44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r>
              <a:rPr kumimoji="1" lang="en-US" altLang="zh-TW" sz="4400" b="1" dirty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3.</a:t>
            </a:r>
            <a:r>
              <a:rPr kumimoji="1" lang="zh-TW" altLang="en-US" sz="4400" b="1" dirty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我們一起服事</a:t>
            </a:r>
            <a:r>
              <a:rPr kumimoji="1" lang="zh-TW" altLang="en-US" sz="4400" b="1" dirty="0" smtClean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主</a:t>
            </a:r>
            <a:endParaRPr kumimoji="1" lang="en-US" altLang="zh-TW" sz="4400" b="1" dirty="0" smtClean="0">
              <a:solidFill>
                <a:srgbClr val="FECC09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pPr lvl="1"/>
            <a:r>
              <a:rPr kumimoji="1" lang="en-US" altLang="zh-TW" sz="4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We serve the Lord together</a:t>
            </a:r>
            <a:endParaRPr kumimoji="1" lang="zh-TW" altLang="en-US" sz="32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ea typeface="Yu Gothic UI Semibold" pitchFamily="34" charset="-128"/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086" y="188843"/>
            <a:ext cx="769313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3600" b="1" dirty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明白我們一起的真理</a:t>
            </a:r>
          </a:p>
          <a:p>
            <a:pPr algn="ctr"/>
            <a:r>
              <a:rPr kumimoji="1" lang="en-US" altLang="zh-TW" sz="3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Understand the truth of being together</a:t>
            </a:r>
          </a:p>
        </p:txBody>
      </p:sp>
    </p:spTree>
    <p:extLst>
      <p:ext uri="{BB962C8B-B14F-4D97-AF65-F5344CB8AC3E}">
        <p14:creationId xmlns:p14="http://schemas.microsoft.com/office/powerpoint/2010/main" xmlns="" val="3946036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5808412-木製の机の背景に聖書を手に祈って。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4" r="5151"/>
          <a:stretch/>
        </p:blipFill>
        <p:spPr>
          <a:xfrm>
            <a:off x="0" y="0"/>
            <a:ext cx="9144000" cy="6899364"/>
          </a:xfrm>
          <a:prstGeom prst="rect">
            <a:avLst/>
          </a:prstGeom>
        </p:spPr>
      </p:pic>
      <p:pic>
        <p:nvPicPr>
          <p:cNvPr id="2" name="Picture 1" descr="MCCA&amp;UCCC 2019 Pastoral Joint Retrea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96415"/>
            <a:ext cx="9144000" cy="330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4302" y="720093"/>
            <a:ext cx="76001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3200" dirty="0" smtClean="0">
                <a:solidFill>
                  <a:srgbClr val="FECC09"/>
                </a:solidFill>
                <a:latin typeface="Yu Gothic UI Semibold" pitchFamily="34" charset="-128"/>
                <a:ea typeface="Yu Gothic UI Semibold" pitchFamily="34" charset="-128"/>
                <a:cs typeface="Heiti TC Light"/>
              </a:rPr>
              <a:t>2019</a:t>
            </a:r>
            <a:r>
              <a:rPr kumimoji="1" lang="zh-TW" altLang="en-US" sz="3200" dirty="0" smtClean="0">
                <a:solidFill>
                  <a:srgbClr val="FECC09"/>
                </a:solidFill>
                <a:latin typeface="Yu Gothic UI Semibold" pitchFamily="34" charset="-128"/>
                <a:ea typeface="Yu Gothic UI Semibold" pitchFamily="34" charset="-128"/>
                <a:cs typeface="Heiti TC Light"/>
              </a:rPr>
              <a:t>中西部＆芝加哥聯會教牧同工退修會</a:t>
            </a:r>
            <a:endParaRPr kumimoji="1" lang="en-US" altLang="zh-TW" sz="3200" dirty="0" smtClean="0">
              <a:solidFill>
                <a:srgbClr val="FECC09"/>
              </a:solidFill>
              <a:latin typeface="Yu Gothic UI Semibold" pitchFamily="34" charset="-128"/>
              <a:ea typeface="Yu Gothic UI Semibold" pitchFamily="34" charset="-128"/>
              <a:cs typeface="Heiti TC Light"/>
            </a:endParaRPr>
          </a:p>
          <a:p>
            <a:pPr algn="ctr"/>
            <a:r>
              <a:rPr kumimoji="1" lang="en-US" altLang="zh-TW" sz="2400" dirty="0" smtClean="0">
                <a:latin typeface="Yu Gothic UI Semibold" pitchFamily="34" charset="-128"/>
                <a:ea typeface="Yu Gothic UI Semibold" pitchFamily="34" charset="-128"/>
                <a:cs typeface="Heiti TC Light"/>
              </a:rPr>
              <a:t>MCCA &amp; UCCC Pastors and  Co-workers Joint Retreat</a:t>
            </a:r>
            <a:endParaRPr kumimoji="1" lang="en-US" altLang="zh-TW" sz="2400" dirty="0">
              <a:latin typeface="Yu Gothic UI Semibold" pitchFamily="34" charset="-128"/>
              <a:ea typeface="Yu Gothic UI Semibold" pitchFamily="34" charset="-128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418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5808412-木製の机の背景に聖書を手に祈って。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4" r="5151"/>
          <a:stretch/>
        </p:blipFill>
        <p:spPr>
          <a:xfrm>
            <a:off x="0" y="0"/>
            <a:ext cx="9144000" cy="6899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7041" y="1220534"/>
            <a:ext cx="8138959" cy="438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TW" altLang="en-US" sz="4800" b="1" dirty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因為從頭一天直到如今</a:t>
            </a:r>
            <a:r>
              <a:rPr kumimoji="1" lang="zh-TW" altLang="en-US" sz="4800" b="1" dirty="0" smtClean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，</a:t>
            </a:r>
            <a:endParaRPr kumimoji="1" lang="en-US" altLang="zh-TW" sz="4800" b="1" dirty="0" smtClean="0">
              <a:solidFill>
                <a:srgbClr val="FECC09"/>
              </a:solidFill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30000"/>
              </a:lnSpc>
            </a:pPr>
            <a:r>
              <a:rPr kumimoji="1" lang="zh-TW" altLang="en-US" sz="4800" b="1" dirty="0" smtClean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你們</a:t>
            </a:r>
            <a:r>
              <a:rPr kumimoji="1" lang="zh-TW" altLang="en-US" sz="4800" b="1" dirty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是同心合意地興旺福音</a:t>
            </a:r>
            <a:r>
              <a:rPr kumimoji="1" lang="zh-TW" altLang="en-US" sz="4800" b="1" dirty="0" smtClean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。</a:t>
            </a:r>
            <a:r>
              <a:rPr kumimoji="1" lang="en-US" altLang="zh-TW" sz="4000" b="1" dirty="0">
                <a:latin typeface="Heiti TC Light"/>
                <a:ea typeface="Heiti TC Light"/>
                <a:cs typeface="Heiti TC Light"/>
              </a:rPr>
              <a:t>because of your </a:t>
            </a:r>
            <a:r>
              <a:rPr kumimoji="1" lang="en-US" altLang="zh-TW" sz="4000" b="1" dirty="0" smtClean="0">
                <a:latin typeface="Heiti TC Light"/>
                <a:ea typeface="Heiti TC Light"/>
                <a:cs typeface="Heiti TC Light"/>
              </a:rPr>
              <a:t>partnership</a:t>
            </a:r>
          </a:p>
          <a:p>
            <a:pPr algn="ctr">
              <a:lnSpc>
                <a:spcPct val="130000"/>
              </a:lnSpc>
            </a:pPr>
            <a:r>
              <a:rPr kumimoji="1" lang="en-US" altLang="zh-TW" sz="4000" b="1" dirty="0" smtClean="0">
                <a:latin typeface="Heiti TC Light"/>
                <a:ea typeface="Heiti TC Light"/>
                <a:cs typeface="Heiti TC Light"/>
              </a:rPr>
              <a:t> </a:t>
            </a:r>
            <a:r>
              <a:rPr kumimoji="1" lang="en-US" altLang="zh-TW" sz="4000" b="1" dirty="0">
                <a:latin typeface="Heiti TC Light"/>
                <a:ea typeface="Heiti TC Light"/>
                <a:cs typeface="Heiti TC Light"/>
              </a:rPr>
              <a:t>in the gospel from the first day until now, </a:t>
            </a:r>
            <a:endParaRPr kumimoji="1" lang="en-US" altLang="zh-TW" sz="4000" b="1" dirty="0" smtClean="0">
              <a:latin typeface="Heiti TC Light"/>
              <a:ea typeface="Heiti TC Light"/>
              <a:cs typeface="Heiti TC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1936" y="319350"/>
            <a:ext cx="5327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b="1" dirty="0" smtClean="0">
                <a:latin typeface="Helvetica Neue"/>
                <a:ea typeface="华文细黑"/>
                <a:cs typeface="Helvetica Neue"/>
              </a:rPr>
              <a:t>腓立比書</a:t>
            </a:r>
            <a:r>
              <a:rPr kumimoji="1" lang="en-US" altLang="zh-TW" sz="3600" b="1" dirty="0" smtClean="0">
                <a:latin typeface="Helvetica Neue"/>
                <a:ea typeface="华文细黑"/>
                <a:cs typeface="Helvetica Neue"/>
              </a:rPr>
              <a:t> </a:t>
            </a:r>
            <a:r>
              <a:rPr kumimoji="1" lang="en-US" altLang="zh-TW" sz="3600" b="1" dirty="0">
                <a:latin typeface="Helvetica Neue"/>
                <a:ea typeface="华文细黑"/>
                <a:cs typeface="Helvetica Neue"/>
              </a:rPr>
              <a:t>Philippians </a:t>
            </a:r>
            <a:r>
              <a:rPr kumimoji="1" lang="en-US" altLang="zh-TW" sz="3600" b="1" dirty="0" smtClean="0">
                <a:latin typeface="Helvetica Neue"/>
                <a:ea typeface="华文细黑"/>
                <a:cs typeface="Helvetica Neue"/>
              </a:rPr>
              <a:t>1:5</a:t>
            </a:r>
            <a:endParaRPr kumimoji="1" lang="zh-CN" altLang="en-US" sz="3600" b="1" dirty="0">
              <a:latin typeface="Helvetica Neue"/>
              <a:ea typeface="华文细黑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1943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5808412-木製の机の背景に聖書を手に祈って。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4" r="5151"/>
          <a:stretch/>
        </p:blipFill>
        <p:spPr>
          <a:xfrm>
            <a:off x="0" y="0"/>
            <a:ext cx="9144000" cy="6899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1182" y="1620078"/>
            <a:ext cx="78776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400" b="1" dirty="0" smtClean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一手培靈</a:t>
            </a:r>
            <a:r>
              <a:rPr kumimoji="1" lang="zh-TW" altLang="en-US" sz="4400" b="1" dirty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（靈命進深</a:t>
            </a:r>
            <a:r>
              <a:rPr kumimoji="1" lang="zh-TW" altLang="en-US" sz="4400" b="1" dirty="0" smtClean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）</a:t>
            </a:r>
            <a:endParaRPr kumimoji="1" lang="en-US" altLang="zh-TW" sz="4400" b="1" dirty="0" smtClean="0">
              <a:solidFill>
                <a:srgbClr val="FECC09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pPr lvl="1"/>
            <a:r>
              <a:rPr kumimoji="1" lang="en-US" altLang="zh-TW" sz="4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One hand spiritual revival</a:t>
            </a:r>
          </a:p>
          <a:p>
            <a:pPr lvl="1"/>
            <a:r>
              <a:rPr kumimoji="1" lang="en-US" altLang="zh-TW" sz="4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 (for spiritual depth)</a:t>
            </a:r>
            <a:endParaRPr kumimoji="1" lang="zh-TW" altLang="en-US" sz="40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r>
              <a:rPr kumimoji="1" lang="zh-TW" altLang="en-US" sz="4400" b="1" dirty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一手傳福音（小孩、大人</a:t>
            </a:r>
            <a:r>
              <a:rPr kumimoji="1" lang="zh-TW" altLang="en-US" sz="4400" b="1" dirty="0" smtClean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）</a:t>
            </a:r>
            <a:endParaRPr kumimoji="1" lang="en-US" altLang="zh-TW" sz="4400" b="1" dirty="0" smtClean="0">
              <a:solidFill>
                <a:srgbClr val="FECC09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pPr lvl="1"/>
            <a:r>
              <a:rPr kumimoji="1" lang="en-US" altLang="zh-TW" sz="4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The other hand Gospel preach </a:t>
            </a:r>
          </a:p>
          <a:p>
            <a:pPr lvl="1"/>
            <a:r>
              <a:rPr kumimoji="1" lang="en-US" altLang="zh-TW" sz="4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(for children and adults)</a:t>
            </a:r>
            <a:endParaRPr kumimoji="1" lang="zh-TW" altLang="en-US" sz="2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ea typeface="Yu Gothic UI Semibold" pitchFamily="34" charset="-128"/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638" y="258417"/>
            <a:ext cx="848802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3600" b="1" dirty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教會兩隻手要一起做</a:t>
            </a:r>
          </a:p>
          <a:p>
            <a:pPr algn="ctr"/>
            <a:r>
              <a:rPr kumimoji="1" lang="en-US" altLang="zh-TW" sz="3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The church has to do both hands together.</a:t>
            </a:r>
          </a:p>
        </p:txBody>
      </p:sp>
    </p:spTree>
    <p:extLst>
      <p:ext uri="{BB962C8B-B14F-4D97-AF65-F5344CB8AC3E}">
        <p14:creationId xmlns:p14="http://schemas.microsoft.com/office/powerpoint/2010/main" xmlns="" val="901311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5808412-木製の机の背景に聖書を手に祈って。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4" r="5151"/>
          <a:stretch/>
        </p:blipFill>
        <p:spPr>
          <a:xfrm>
            <a:off x="0" y="0"/>
            <a:ext cx="9144000" cy="6899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2582" y="1789043"/>
            <a:ext cx="78776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400" b="1" dirty="0" smtClean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1</a:t>
            </a:r>
            <a:r>
              <a:rPr kumimoji="1" lang="en-US" altLang="zh-TW" sz="4400" b="1" dirty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.</a:t>
            </a:r>
            <a:r>
              <a:rPr kumimoji="1" lang="zh-TW" altLang="en-US" sz="4400" b="1" dirty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在真理上（在聖經中</a:t>
            </a:r>
            <a:r>
              <a:rPr kumimoji="1" lang="zh-TW" altLang="en-US" sz="4400" b="1" dirty="0" smtClean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）</a:t>
            </a:r>
            <a:endParaRPr kumimoji="1" lang="en-US" altLang="zh-TW" sz="4400" b="1" dirty="0" smtClean="0">
              <a:solidFill>
                <a:srgbClr val="FECC09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pPr lvl="1"/>
            <a:r>
              <a:rPr kumimoji="1" lang="en-US" altLang="zh-TW" sz="4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In truth (Biblically)</a:t>
            </a:r>
            <a:endParaRPr kumimoji="1" lang="zh-TW" altLang="en-US" sz="40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r>
              <a:rPr kumimoji="1" lang="en-US" altLang="zh-TW" sz="4400" b="1" dirty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2.</a:t>
            </a:r>
            <a:r>
              <a:rPr kumimoji="1" lang="zh-TW" altLang="en-US" sz="4400" b="1" dirty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在生命上（效法基督</a:t>
            </a:r>
            <a:r>
              <a:rPr kumimoji="1" lang="zh-TW" altLang="en-US" sz="4400" b="1" dirty="0" smtClean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）</a:t>
            </a:r>
            <a:endParaRPr kumimoji="1" lang="en-US" altLang="zh-TW" sz="4400" b="1" dirty="0" smtClean="0">
              <a:solidFill>
                <a:srgbClr val="FECC09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pPr lvl="1"/>
            <a:r>
              <a:rPr kumimoji="1" lang="en-US" altLang="zh-TW" sz="4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In life (Follow Jesus)</a:t>
            </a:r>
            <a:endParaRPr kumimoji="1" lang="zh-TW" altLang="en-US" sz="44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r>
              <a:rPr kumimoji="1" lang="en-US" altLang="zh-TW" sz="4400" b="1" dirty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3.</a:t>
            </a:r>
            <a:r>
              <a:rPr kumimoji="1" lang="zh-TW" altLang="en-US" sz="4400" b="1" dirty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在生活上（多操練求進</a:t>
            </a:r>
            <a:r>
              <a:rPr kumimoji="1" lang="zh-TW" altLang="en-US" sz="4400" b="1" dirty="0" smtClean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步）</a:t>
            </a:r>
            <a:endParaRPr kumimoji="1" lang="en-US" altLang="zh-TW" sz="4400" b="1" dirty="0" smtClean="0">
              <a:solidFill>
                <a:srgbClr val="FECC09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pPr lvl="1"/>
            <a:r>
              <a:rPr kumimoji="1" lang="en-US" altLang="zh-TW" sz="4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Life of Christ (Sunday school)</a:t>
            </a:r>
            <a:endParaRPr kumimoji="1" lang="zh-TW" altLang="en-US" sz="2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ea typeface="Yu Gothic UI Semibold" pitchFamily="34" charset="-128"/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2966" y="224963"/>
            <a:ext cx="632737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3600" b="1" dirty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培靈裝備三重點</a:t>
            </a:r>
          </a:p>
          <a:p>
            <a:pPr algn="ctr"/>
            <a:r>
              <a:rPr kumimoji="1" lang="en-US" altLang="zh-TW" sz="3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Thee points for spiritual revival</a:t>
            </a:r>
          </a:p>
        </p:txBody>
      </p:sp>
    </p:spTree>
    <p:extLst>
      <p:ext uri="{BB962C8B-B14F-4D97-AF65-F5344CB8AC3E}">
        <p14:creationId xmlns:p14="http://schemas.microsoft.com/office/powerpoint/2010/main" xmlns="" val="2134110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-TEE-Flyer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613"/>
          <a:stretch/>
        </p:blipFill>
        <p:spPr>
          <a:xfrm>
            <a:off x="0" y="0"/>
            <a:ext cx="912518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63" y="5927147"/>
            <a:ext cx="87698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32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（</a:t>
            </a:r>
            <a:r>
              <a:rPr kumimoji="1" lang="en-US" altLang="zh-TW" sz="32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TEE</a:t>
            </a:r>
            <a:r>
              <a:rPr kumimoji="1" lang="zh-TW" altLang="en-US" sz="32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）</a:t>
            </a:r>
            <a:r>
              <a:rPr kumimoji="1" lang="en-US" altLang="zh-TW" sz="32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Theological Education by Extension</a:t>
            </a:r>
            <a:endParaRPr kumimoji="1" lang="en-US" altLang="zh-TW" sz="3200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ea typeface="Yu Gothic UI Semibold" pitchFamily="34" charset="-128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916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5808412-木製の机の背景に聖書を手に祈って。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4" r="5151"/>
          <a:stretch/>
        </p:blipFill>
        <p:spPr>
          <a:xfrm>
            <a:off x="0" y="0"/>
            <a:ext cx="9144000" cy="6899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7041" y="949229"/>
            <a:ext cx="813895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sz="3600" b="1" dirty="0">
                <a:latin typeface="Heiti TC Light"/>
                <a:ea typeface="Heiti TC Light"/>
                <a:cs typeface="Heiti TC Light"/>
              </a:rPr>
              <a:t>2</a:t>
            </a:r>
            <a:r>
              <a:rPr kumimoji="1" lang="en-US" altLang="zh-TW" sz="3600" b="1" dirty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 </a:t>
            </a:r>
            <a:r>
              <a:rPr kumimoji="1" lang="zh-TW" altLang="en-US" sz="3600" b="1" dirty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你們要恆切禱告，在此警醒、感恩。 </a:t>
            </a:r>
            <a:endParaRPr kumimoji="1" lang="en-US" altLang="zh-TW" sz="3600" b="1" dirty="0" smtClean="0">
              <a:solidFill>
                <a:srgbClr val="FECC09"/>
              </a:solidFill>
              <a:latin typeface="Heiti TC Light"/>
              <a:ea typeface="Heiti TC Light"/>
              <a:cs typeface="Heiti TC Light"/>
            </a:endParaRPr>
          </a:p>
          <a:p>
            <a:pPr>
              <a:lnSpc>
                <a:spcPct val="130000"/>
              </a:lnSpc>
            </a:pPr>
            <a:r>
              <a:rPr kumimoji="1" lang="en-US" altLang="zh-TW" sz="3600" b="1" dirty="0" smtClean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3</a:t>
            </a:r>
            <a:r>
              <a:rPr kumimoji="1" lang="en-US" altLang="zh-TW" sz="3600" b="1" dirty="0" smtClean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 </a:t>
            </a:r>
            <a:r>
              <a:rPr kumimoji="1" lang="zh-TW" altLang="en-US" sz="3600" b="1" dirty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也要為我們禱告，求神給我們開傳道的門，能以講基督的奧祕</a:t>
            </a:r>
            <a:r>
              <a:rPr kumimoji="1" lang="en-US" altLang="zh-TW" sz="3600" b="1" dirty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——</a:t>
            </a:r>
            <a:r>
              <a:rPr kumimoji="1" lang="zh-TW" altLang="en-US" sz="3600" b="1" dirty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我為此被捆鎖</a:t>
            </a:r>
            <a:r>
              <a:rPr kumimoji="1" lang="en-US" altLang="zh-TW" sz="3600" b="1" dirty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—</a:t>
            </a:r>
            <a:r>
              <a:rPr kumimoji="1" lang="en-US" altLang="zh-TW" sz="3600" b="1" dirty="0" smtClean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—</a:t>
            </a:r>
          </a:p>
          <a:p>
            <a:pPr>
              <a:lnSpc>
                <a:spcPct val="130000"/>
              </a:lnSpc>
            </a:pPr>
            <a:r>
              <a:rPr kumimoji="1" lang="en-US" altLang="zh-TW" sz="2400" b="1" dirty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2</a:t>
            </a:r>
            <a:r>
              <a:rPr kumimoji="1" lang="en-US" altLang="zh-TW" sz="2400" b="1" dirty="0">
                <a:latin typeface="Heiti TC Light"/>
                <a:ea typeface="Heiti TC Light"/>
                <a:cs typeface="Heiti TC Light"/>
              </a:rPr>
              <a:t> Devote yourselves to prayer, being watchful and thankful. </a:t>
            </a:r>
            <a:endParaRPr kumimoji="1" lang="en-US" altLang="zh-TW" sz="2400" b="1" dirty="0" smtClean="0">
              <a:latin typeface="Heiti TC Light"/>
              <a:ea typeface="Heiti TC Light"/>
              <a:cs typeface="Heiti TC Light"/>
            </a:endParaRPr>
          </a:p>
          <a:p>
            <a:pPr>
              <a:lnSpc>
                <a:spcPct val="130000"/>
              </a:lnSpc>
            </a:pPr>
            <a:r>
              <a:rPr kumimoji="1" lang="en-US" altLang="zh-TW" sz="2400" b="1" dirty="0" smtClean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3</a:t>
            </a:r>
            <a:r>
              <a:rPr kumimoji="1" lang="en-US" altLang="zh-TW" sz="2400" b="1" dirty="0" smtClean="0">
                <a:latin typeface="Heiti TC Light"/>
                <a:ea typeface="Heiti TC Light"/>
                <a:cs typeface="Heiti TC Light"/>
              </a:rPr>
              <a:t> </a:t>
            </a:r>
            <a:r>
              <a:rPr kumimoji="1" lang="en-US" altLang="zh-TW" sz="2400" b="1" dirty="0">
                <a:latin typeface="Heiti TC Light"/>
                <a:ea typeface="Heiti TC Light"/>
                <a:cs typeface="Heiti TC Light"/>
              </a:rPr>
              <a:t>And pray for us, too, that God may open a door for our message, so that we may proclaim the mystery of Christ, for which I am in chains.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353" y="302898"/>
            <a:ext cx="5801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b="1" dirty="0" smtClean="0">
                <a:latin typeface="Helvetica Neue"/>
                <a:ea typeface="华文细黑"/>
                <a:cs typeface="Helvetica Neue"/>
              </a:rPr>
              <a:t>歌羅西書</a:t>
            </a:r>
            <a:r>
              <a:rPr kumimoji="1" lang="en-US" altLang="zh-TW" sz="3600" b="1" dirty="0">
                <a:latin typeface="Helvetica Neue"/>
                <a:ea typeface="华文细黑"/>
                <a:cs typeface="Helvetica Neue"/>
              </a:rPr>
              <a:t> Colossians </a:t>
            </a:r>
            <a:r>
              <a:rPr kumimoji="1" lang="en-US" altLang="zh-TW" sz="3600" b="1" dirty="0" smtClean="0">
                <a:latin typeface="Helvetica Neue"/>
                <a:ea typeface="华文细黑"/>
                <a:cs typeface="Helvetica Neue"/>
              </a:rPr>
              <a:t>4:2-3</a:t>
            </a:r>
            <a:endParaRPr kumimoji="1" lang="zh-CN" altLang="en-US" sz="3600" b="1" dirty="0">
              <a:latin typeface="Helvetica Neue"/>
              <a:ea typeface="华文细黑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201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5808412-木製の机の背景に聖書を手に祈って。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4" r="5151"/>
          <a:stretch/>
        </p:blipFill>
        <p:spPr>
          <a:xfrm>
            <a:off x="0" y="0"/>
            <a:ext cx="9144000" cy="6899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9236" y="1639957"/>
            <a:ext cx="82595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400" b="1" dirty="0" smtClean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1</a:t>
            </a:r>
            <a:r>
              <a:rPr kumimoji="1" lang="en-US" altLang="zh-TW" sz="4400" b="1" dirty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.</a:t>
            </a:r>
            <a:r>
              <a:rPr kumimoji="1" lang="zh-TW" altLang="en-US" sz="4400" b="1" dirty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禱告要謙卑自</a:t>
            </a:r>
            <a:r>
              <a:rPr kumimoji="1" lang="zh-TW" altLang="en-US" sz="4400" b="1" dirty="0" smtClean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己</a:t>
            </a:r>
            <a:endParaRPr kumimoji="1" lang="en-US" altLang="zh-TW" sz="4400" b="1" dirty="0" smtClean="0">
              <a:solidFill>
                <a:srgbClr val="FECC09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pPr lvl="1"/>
            <a:r>
              <a:rPr kumimoji="1" lang="en-US" altLang="zh-TW" sz="3600" b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Pray to humble yourself</a:t>
            </a:r>
          </a:p>
          <a:p>
            <a:r>
              <a:rPr kumimoji="1" lang="en-US" altLang="zh-TW" sz="4400" b="1" smtClean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2</a:t>
            </a:r>
            <a:r>
              <a:rPr kumimoji="1" lang="en-US" altLang="zh-TW" sz="4400" b="1" dirty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.</a:t>
            </a:r>
            <a:r>
              <a:rPr kumimoji="1" lang="zh-TW" altLang="en-US" sz="4400" b="1" dirty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屬靈戰爭要靠</a:t>
            </a:r>
            <a:r>
              <a:rPr kumimoji="1" lang="zh-TW" altLang="en-US" sz="4400" b="1" dirty="0" smtClean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神</a:t>
            </a:r>
            <a:endParaRPr kumimoji="1" lang="en-US" altLang="zh-TW" sz="4400" b="1" dirty="0" smtClean="0">
              <a:solidFill>
                <a:srgbClr val="FECC09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pPr lvl="1"/>
            <a:r>
              <a:rPr kumimoji="1" lang="en-US" altLang="zh-TW" sz="36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Rely on God for spiritual warfare</a:t>
            </a:r>
            <a:endParaRPr kumimoji="1" lang="zh-TW" altLang="en-US" sz="36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r>
              <a:rPr kumimoji="1" lang="en-US" altLang="zh-TW" sz="4400" b="1" dirty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3.</a:t>
            </a:r>
            <a:r>
              <a:rPr kumimoji="1" lang="zh-TW" altLang="en-US" sz="4400" b="1" dirty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我們能經歷神的作</a:t>
            </a:r>
            <a:r>
              <a:rPr kumimoji="1" lang="zh-TW" altLang="en-US" sz="4400" b="1" dirty="0" smtClean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為</a:t>
            </a:r>
            <a:endParaRPr kumimoji="1" lang="en-US" altLang="zh-TW" sz="4400" b="1" dirty="0" smtClean="0">
              <a:solidFill>
                <a:srgbClr val="FECC09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pPr lvl="1"/>
            <a:r>
              <a:rPr kumimoji="1" lang="en-US" altLang="zh-TW" sz="36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Experience the work of God</a:t>
            </a:r>
            <a:endParaRPr kumimoji="1" lang="zh-TW" altLang="en-US" sz="36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ea typeface="Yu Gothic UI Semibold" pitchFamily="34" charset="-128"/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1868" y="16241"/>
            <a:ext cx="450956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3600" b="1" dirty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禱告三要點</a:t>
            </a:r>
          </a:p>
          <a:p>
            <a:pPr algn="ctr"/>
            <a:r>
              <a:rPr kumimoji="1" lang="en-US" altLang="zh-TW" sz="3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Three points of prayer</a:t>
            </a:r>
          </a:p>
        </p:txBody>
      </p:sp>
    </p:spTree>
    <p:extLst>
      <p:ext uri="{BB962C8B-B14F-4D97-AF65-F5344CB8AC3E}">
        <p14:creationId xmlns:p14="http://schemas.microsoft.com/office/powerpoint/2010/main" xmlns="" val="4103560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5808412-木製の机の背景に聖書を手に祈って。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4" r="5151"/>
          <a:stretch/>
        </p:blipFill>
        <p:spPr>
          <a:xfrm>
            <a:off x="0" y="0"/>
            <a:ext cx="9144000" cy="6899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1182" y="1898374"/>
            <a:ext cx="7877613" cy="3013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TW" sz="4400" b="1" dirty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1.</a:t>
            </a:r>
            <a:r>
              <a:rPr kumimoji="1" lang="zh-TW" altLang="en-US" sz="4400" b="1" dirty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有忠</a:t>
            </a:r>
            <a:r>
              <a:rPr kumimoji="1" lang="zh-TW" altLang="en-US" sz="4400" b="1" dirty="0" smtClean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心 </a:t>
            </a:r>
            <a:r>
              <a:rPr kumimoji="1" lang="en-US" altLang="zh-TW" sz="4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Be faithful</a:t>
            </a:r>
            <a:endParaRPr kumimoji="1" lang="zh-TW" altLang="en-US" sz="44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pPr>
              <a:lnSpc>
                <a:spcPct val="150000"/>
              </a:lnSpc>
            </a:pPr>
            <a:r>
              <a:rPr kumimoji="1" lang="en-US" altLang="zh-TW" sz="4400" b="1" dirty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2.</a:t>
            </a:r>
            <a:r>
              <a:rPr kumimoji="1" lang="zh-TW" altLang="en-US" sz="4400" b="1" dirty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有見</a:t>
            </a:r>
            <a:r>
              <a:rPr kumimoji="1" lang="zh-TW" altLang="en-US" sz="4400" b="1" dirty="0" smtClean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識 </a:t>
            </a:r>
            <a:r>
              <a:rPr kumimoji="1" lang="en-US" altLang="zh-TW" sz="4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Be knowledgeable</a:t>
            </a:r>
            <a:endParaRPr kumimoji="1" lang="zh-TW" altLang="en-US" sz="44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pPr>
              <a:lnSpc>
                <a:spcPct val="150000"/>
              </a:lnSpc>
            </a:pPr>
            <a:r>
              <a:rPr kumimoji="1" lang="en-US" altLang="zh-TW" sz="4400" b="1" dirty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3.</a:t>
            </a:r>
            <a:r>
              <a:rPr kumimoji="1" lang="zh-TW" altLang="en-US" sz="4400" b="1" dirty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有目</a:t>
            </a:r>
            <a:r>
              <a:rPr kumimoji="1" lang="zh-TW" altLang="en-US" sz="4400" b="1" dirty="0" smtClean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標 </a:t>
            </a:r>
            <a:r>
              <a:rPr kumimoji="1" lang="en-US" altLang="zh-TW" sz="4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Be goal-oriented</a:t>
            </a:r>
            <a:endParaRPr kumimoji="1" lang="zh-TW" altLang="en-US" sz="32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ea typeface="Yu Gothic UI Semibold" pitchFamily="34" charset="-128"/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6697" y="149916"/>
            <a:ext cx="575991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3600" b="1" dirty="0" smtClean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服事神三要點</a:t>
            </a:r>
            <a:endParaRPr kumimoji="1" lang="en-US" altLang="zh-TW" sz="3600" b="1" dirty="0" smtClean="0">
              <a:solidFill>
                <a:srgbClr val="FECC09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ea typeface="Yu Gothic UI Semibold" pitchFamily="34" charset="-128"/>
              <a:cs typeface="Helvetica Neue"/>
            </a:endParaRPr>
          </a:p>
          <a:p>
            <a:pPr algn="ctr"/>
            <a:r>
              <a:rPr kumimoji="1" lang="en-US" altLang="zh-TW" sz="3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Yu Gothic UI Semibold" pitchFamily="34" charset="-128"/>
                <a:cs typeface="Helvetica Neue"/>
              </a:rPr>
              <a:t> Three points of serving God</a:t>
            </a:r>
          </a:p>
        </p:txBody>
      </p:sp>
    </p:spTree>
    <p:extLst>
      <p:ext uri="{BB962C8B-B14F-4D97-AF65-F5344CB8AC3E}">
        <p14:creationId xmlns:p14="http://schemas.microsoft.com/office/powerpoint/2010/main" xmlns="" val="1765142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5808412-木製の机の背景に聖書を手に祈って。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4" r="5151"/>
          <a:stretch/>
        </p:blipFill>
        <p:spPr>
          <a:xfrm>
            <a:off x="0" y="0"/>
            <a:ext cx="9144000" cy="689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7260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5808412-木製の机の背景に聖書を手に祈って。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4" r="5151"/>
          <a:stretch/>
        </p:blipFill>
        <p:spPr>
          <a:xfrm>
            <a:off x="0" y="0"/>
            <a:ext cx="9144000" cy="6899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785" y="949229"/>
            <a:ext cx="839324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sz="4000" b="1" dirty="0">
                <a:latin typeface="Heiti TC Light"/>
                <a:ea typeface="Heiti TC Light"/>
                <a:cs typeface="Heiti TC Light"/>
              </a:rPr>
              <a:t>2 </a:t>
            </a:r>
            <a:r>
              <a:rPr kumimoji="1" lang="zh-TW" altLang="en-US" sz="4000" b="1" dirty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你們要恆切禱告，在此警醒、感恩。 </a:t>
            </a:r>
            <a:endParaRPr kumimoji="1" lang="en-US" altLang="zh-TW" sz="4000" b="1" dirty="0" smtClean="0">
              <a:solidFill>
                <a:srgbClr val="FECC09"/>
              </a:solidFill>
              <a:latin typeface="Heiti TC Light"/>
              <a:ea typeface="Heiti TC Light"/>
              <a:cs typeface="Heiti TC Light"/>
            </a:endParaRPr>
          </a:p>
          <a:p>
            <a:pPr>
              <a:lnSpc>
                <a:spcPct val="130000"/>
              </a:lnSpc>
            </a:pPr>
            <a:r>
              <a:rPr kumimoji="1" lang="en-US" altLang="zh-TW" sz="4000" b="1" dirty="0" smtClean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3 </a:t>
            </a:r>
            <a:r>
              <a:rPr kumimoji="1" lang="zh-TW" altLang="en-US" sz="4000" b="1" dirty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也要為我們禱告，求神給我們開傳道的門，能以講基督的奧祕</a:t>
            </a:r>
            <a:r>
              <a:rPr kumimoji="1" lang="en-US" altLang="zh-TW" sz="4000" b="1" dirty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——</a:t>
            </a:r>
            <a:r>
              <a:rPr kumimoji="1" lang="zh-TW" altLang="en-US" sz="4000" b="1" dirty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我為此被捆鎖</a:t>
            </a:r>
            <a:r>
              <a:rPr kumimoji="1" lang="en-US" altLang="zh-TW" sz="4000" b="1" dirty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—— </a:t>
            </a:r>
            <a:endParaRPr kumimoji="1" lang="en-US" altLang="zh-TW" sz="4000" b="1" dirty="0" smtClean="0">
              <a:solidFill>
                <a:srgbClr val="FECC09"/>
              </a:solidFill>
              <a:latin typeface="Heiti TC Light"/>
              <a:ea typeface="Heiti TC Light"/>
              <a:cs typeface="Heiti TC Light"/>
            </a:endParaRPr>
          </a:p>
          <a:p>
            <a:pPr>
              <a:lnSpc>
                <a:spcPct val="130000"/>
              </a:lnSpc>
            </a:pPr>
            <a:r>
              <a:rPr kumimoji="1" lang="en-US" altLang="zh-TW" sz="4000" b="1" dirty="0" smtClean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4</a:t>
            </a:r>
            <a:r>
              <a:rPr kumimoji="1" lang="en-US" altLang="zh-TW" sz="4000" b="1" dirty="0" smtClean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 </a:t>
            </a:r>
            <a:r>
              <a:rPr kumimoji="1" lang="zh-TW" altLang="en-US" sz="4000" b="1" dirty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叫我按著所該說的話將這奧祕發明出來</a:t>
            </a:r>
            <a:r>
              <a:rPr kumimoji="1" lang="zh-TW" altLang="en-US" sz="4000" b="1" dirty="0" smtClean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。</a:t>
            </a:r>
            <a:endParaRPr kumimoji="1" lang="zh-TW" altLang="en-US" sz="4000" b="1" dirty="0">
              <a:solidFill>
                <a:srgbClr val="FECC09"/>
              </a:solidFill>
              <a:latin typeface="Heiti TC Light"/>
              <a:ea typeface="Heiti TC Light"/>
              <a:cs typeface="Heiti TC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2076" y="302898"/>
            <a:ext cx="4724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b="1" dirty="0" smtClean="0">
                <a:latin typeface="Helvetica Neue"/>
                <a:ea typeface="华文细黑"/>
                <a:cs typeface="Helvetica Neue"/>
              </a:rPr>
              <a:t>歌羅西書</a:t>
            </a:r>
            <a:r>
              <a:rPr kumimoji="1" lang="en-US" altLang="zh-TW" sz="3600" b="1" dirty="0" smtClean="0">
                <a:latin typeface="Helvetica Neue"/>
                <a:ea typeface="华文细黑"/>
                <a:cs typeface="Helvetica Neue"/>
              </a:rPr>
              <a:t> Psalm 4:2-6</a:t>
            </a:r>
            <a:endParaRPr kumimoji="1" lang="zh-CN" altLang="en-US" sz="3600" b="1" dirty="0">
              <a:latin typeface="Helvetica Neue"/>
              <a:ea typeface="华文细黑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58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5808412-木製の机の背景に聖書を手に祈って。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4" r="5151"/>
          <a:stretch/>
        </p:blipFill>
        <p:spPr>
          <a:xfrm>
            <a:off x="0" y="0"/>
            <a:ext cx="9144000" cy="6899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7041" y="1254771"/>
            <a:ext cx="813895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sz="4000" b="1" dirty="0" smtClean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5</a:t>
            </a:r>
            <a:r>
              <a:rPr kumimoji="1" lang="en-US" altLang="zh-TW" sz="4000" b="1" dirty="0" smtClean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 </a:t>
            </a:r>
            <a:r>
              <a:rPr kumimoji="1" lang="zh-TW" altLang="en-US" sz="4000" b="1" dirty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你們要愛惜光陰，用智慧與外人交往。 </a:t>
            </a:r>
            <a:endParaRPr kumimoji="1" lang="en-US" altLang="zh-TW" sz="4000" b="1" dirty="0" smtClean="0">
              <a:solidFill>
                <a:srgbClr val="FECC09"/>
              </a:solidFill>
              <a:latin typeface="Heiti TC Light"/>
              <a:ea typeface="Heiti TC Light"/>
              <a:cs typeface="Heiti TC Light"/>
            </a:endParaRPr>
          </a:p>
          <a:p>
            <a:pPr>
              <a:lnSpc>
                <a:spcPct val="130000"/>
              </a:lnSpc>
            </a:pPr>
            <a:r>
              <a:rPr kumimoji="1" lang="en-US" altLang="zh-TW" sz="4000" b="1" dirty="0" smtClean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6</a:t>
            </a:r>
            <a:r>
              <a:rPr kumimoji="1" lang="en-US" altLang="zh-TW" sz="4000" b="1" dirty="0" smtClean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 </a:t>
            </a:r>
            <a:r>
              <a:rPr kumimoji="1" lang="zh-TW" altLang="en-US" sz="4000" b="1" dirty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你們的言語要常常帶著和氣，好像用鹽調和，就可知道該怎樣回答各人</a:t>
            </a:r>
            <a:r>
              <a:rPr kumimoji="1" lang="zh-TW" altLang="en-US" sz="4000" b="1" dirty="0" smtClean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。</a:t>
            </a:r>
            <a:endParaRPr kumimoji="1" lang="en-US" altLang="zh-TW" sz="4800" b="1" dirty="0" smtClean="0">
              <a:solidFill>
                <a:srgbClr val="FECC09"/>
              </a:solidFill>
              <a:latin typeface="Heiti TC Light"/>
              <a:ea typeface="Heiti TC Light"/>
              <a:cs typeface="Heiti TC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2076" y="302898"/>
            <a:ext cx="4724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b="1" dirty="0" smtClean="0">
                <a:latin typeface="Helvetica Neue"/>
                <a:ea typeface="华文细黑"/>
                <a:cs typeface="Helvetica Neue"/>
              </a:rPr>
              <a:t>歌羅西書</a:t>
            </a:r>
            <a:r>
              <a:rPr kumimoji="1" lang="en-US" altLang="zh-TW" sz="3600" b="1" dirty="0" smtClean="0">
                <a:latin typeface="Helvetica Neue"/>
                <a:ea typeface="华文细黑"/>
                <a:cs typeface="Helvetica Neue"/>
              </a:rPr>
              <a:t> Psalm 4:2-6</a:t>
            </a:r>
            <a:endParaRPr kumimoji="1" lang="zh-CN" altLang="en-US" sz="3600" b="1" dirty="0">
              <a:latin typeface="Helvetica Neue"/>
              <a:ea typeface="华文细黑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590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5808412-木製の机の背景に聖書を手に祈って。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4" r="5151"/>
          <a:stretch/>
        </p:blipFill>
        <p:spPr>
          <a:xfrm>
            <a:off x="0" y="0"/>
            <a:ext cx="9144000" cy="6899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7041" y="949229"/>
            <a:ext cx="8138959" cy="582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sz="3200" b="1" dirty="0" smtClean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2</a:t>
            </a:r>
            <a:r>
              <a:rPr kumimoji="1" lang="en-US" altLang="zh-TW" sz="3200" b="1" dirty="0" smtClean="0">
                <a:latin typeface="Heiti TC Light"/>
                <a:ea typeface="Heiti TC Light"/>
                <a:cs typeface="Heiti TC Light"/>
              </a:rPr>
              <a:t> </a:t>
            </a:r>
            <a:r>
              <a:rPr kumimoji="1" lang="en-US" altLang="zh-TW" sz="3200" b="1" dirty="0">
                <a:latin typeface="Heiti TC Light"/>
                <a:ea typeface="Heiti TC Light"/>
                <a:cs typeface="Heiti TC Light"/>
              </a:rPr>
              <a:t>Devote yourselves to prayer, being watchful and thankful. </a:t>
            </a:r>
            <a:endParaRPr kumimoji="1" lang="en-US" altLang="zh-TW" sz="3200" b="1" dirty="0" smtClean="0">
              <a:latin typeface="Heiti TC Light"/>
              <a:ea typeface="Heiti TC Light"/>
              <a:cs typeface="Heiti TC Light"/>
            </a:endParaRPr>
          </a:p>
          <a:p>
            <a:pPr>
              <a:lnSpc>
                <a:spcPct val="130000"/>
              </a:lnSpc>
            </a:pPr>
            <a:r>
              <a:rPr kumimoji="1" lang="en-US" altLang="zh-TW" sz="3200" b="1" dirty="0" smtClean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3</a:t>
            </a:r>
            <a:r>
              <a:rPr kumimoji="1" lang="en-US" altLang="zh-TW" sz="3200" b="1" dirty="0" smtClean="0">
                <a:latin typeface="Heiti TC Light"/>
                <a:ea typeface="Heiti TC Light"/>
                <a:cs typeface="Heiti TC Light"/>
              </a:rPr>
              <a:t> </a:t>
            </a:r>
            <a:r>
              <a:rPr kumimoji="1" lang="en-US" altLang="zh-TW" sz="3200" b="1" dirty="0">
                <a:latin typeface="Heiti TC Light"/>
                <a:ea typeface="Heiti TC Light"/>
                <a:cs typeface="Heiti TC Light"/>
              </a:rPr>
              <a:t>And pray for us, too, that God may open a door for our message, so that we may proclaim the mystery of Christ, for which I am in chains. </a:t>
            </a:r>
            <a:endParaRPr kumimoji="1" lang="en-US" altLang="zh-TW" sz="3200" b="1" dirty="0" smtClean="0">
              <a:latin typeface="Heiti TC Light"/>
              <a:ea typeface="Heiti TC Light"/>
              <a:cs typeface="Heiti TC Light"/>
            </a:endParaRPr>
          </a:p>
          <a:p>
            <a:pPr>
              <a:lnSpc>
                <a:spcPct val="130000"/>
              </a:lnSpc>
            </a:pPr>
            <a:r>
              <a:rPr kumimoji="1" lang="en-US" altLang="zh-TW" sz="3200" b="1" dirty="0" smtClean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4</a:t>
            </a:r>
            <a:r>
              <a:rPr kumimoji="1" lang="en-US" altLang="zh-TW" sz="3200" b="1" dirty="0" smtClean="0">
                <a:latin typeface="Heiti TC Light"/>
                <a:ea typeface="Heiti TC Light"/>
                <a:cs typeface="Heiti TC Light"/>
              </a:rPr>
              <a:t> </a:t>
            </a:r>
            <a:r>
              <a:rPr kumimoji="1" lang="en-US" altLang="zh-TW" sz="3200" b="1" dirty="0">
                <a:latin typeface="Heiti TC Light"/>
                <a:ea typeface="Heiti TC Light"/>
                <a:cs typeface="Heiti TC Light"/>
              </a:rPr>
              <a:t>Pray that I may proclaim it clearly, as I should. </a:t>
            </a:r>
            <a:endParaRPr kumimoji="1" lang="en-US" altLang="zh-TW" sz="3200" b="1" dirty="0" smtClean="0">
              <a:latin typeface="Heiti TC Light"/>
              <a:ea typeface="Heiti TC Light"/>
              <a:cs typeface="Heiti TC Light"/>
            </a:endParaRPr>
          </a:p>
          <a:p>
            <a:pPr>
              <a:lnSpc>
                <a:spcPct val="130000"/>
              </a:lnSpc>
            </a:pPr>
            <a:r>
              <a:rPr kumimoji="1" lang="en-US" altLang="zh-TW" sz="3200" b="1" dirty="0" smtClean="0">
                <a:latin typeface="Heiti TC Light"/>
                <a:ea typeface="Heiti TC Light"/>
                <a:cs typeface="Heiti TC Light"/>
              </a:rPr>
              <a:t>.</a:t>
            </a:r>
            <a:endParaRPr kumimoji="1" lang="en-US" altLang="zh-TW" sz="3200" b="1" dirty="0">
              <a:latin typeface="Heiti TC Light"/>
              <a:ea typeface="Heiti TC Light"/>
              <a:cs typeface="Heiti TC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2076" y="302898"/>
            <a:ext cx="4724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b="1" dirty="0" smtClean="0">
                <a:latin typeface="Helvetica Neue"/>
                <a:ea typeface="华文细黑"/>
                <a:cs typeface="Helvetica Neue"/>
              </a:rPr>
              <a:t>歌羅西書</a:t>
            </a:r>
            <a:r>
              <a:rPr kumimoji="1" lang="en-US" altLang="zh-TW" sz="3600" b="1" dirty="0" smtClean="0">
                <a:latin typeface="Helvetica Neue"/>
                <a:ea typeface="华文细黑"/>
                <a:cs typeface="Helvetica Neue"/>
              </a:rPr>
              <a:t> Psalm 4:2-6</a:t>
            </a:r>
            <a:endParaRPr kumimoji="1" lang="zh-CN" altLang="en-US" sz="3600" b="1" dirty="0">
              <a:latin typeface="Helvetica Neue"/>
              <a:ea typeface="华文细黑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999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5808412-木製の机の背景に聖書を手に祈って。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4" r="5151"/>
          <a:stretch/>
        </p:blipFill>
        <p:spPr>
          <a:xfrm>
            <a:off x="0" y="0"/>
            <a:ext cx="9144000" cy="6899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7041" y="949229"/>
            <a:ext cx="81389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sz="3200" b="1" dirty="0" smtClean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5</a:t>
            </a:r>
            <a:r>
              <a:rPr kumimoji="1" lang="en-US" altLang="zh-TW" sz="3200" b="1" dirty="0" smtClean="0">
                <a:latin typeface="Heiti TC Light"/>
                <a:ea typeface="Heiti TC Light"/>
                <a:cs typeface="Heiti TC Light"/>
              </a:rPr>
              <a:t> </a:t>
            </a:r>
            <a:r>
              <a:rPr kumimoji="1" lang="en-US" altLang="zh-TW" sz="3200" b="1" dirty="0">
                <a:latin typeface="Heiti TC Light"/>
                <a:ea typeface="Heiti TC Light"/>
                <a:cs typeface="Heiti TC Light"/>
              </a:rPr>
              <a:t>Be wise in the way you act toward outsiders; make the most of every opportunity. </a:t>
            </a:r>
            <a:endParaRPr kumimoji="1" lang="en-US" altLang="zh-TW" sz="3200" b="1" dirty="0" smtClean="0">
              <a:latin typeface="Heiti TC Light"/>
              <a:ea typeface="Heiti TC Light"/>
              <a:cs typeface="Heiti TC Light"/>
            </a:endParaRPr>
          </a:p>
          <a:p>
            <a:pPr>
              <a:lnSpc>
                <a:spcPct val="130000"/>
              </a:lnSpc>
            </a:pPr>
            <a:r>
              <a:rPr kumimoji="1" lang="en-US" altLang="zh-TW" sz="3200" b="1" dirty="0" smtClean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6</a:t>
            </a:r>
            <a:r>
              <a:rPr kumimoji="1" lang="en-US" altLang="zh-TW" sz="3200" b="1" dirty="0" smtClean="0">
                <a:latin typeface="Heiti TC Light"/>
                <a:ea typeface="Heiti TC Light"/>
                <a:cs typeface="Heiti TC Light"/>
              </a:rPr>
              <a:t> </a:t>
            </a:r>
            <a:r>
              <a:rPr kumimoji="1" lang="en-US" altLang="zh-TW" sz="3200" b="1" dirty="0">
                <a:latin typeface="Heiti TC Light"/>
                <a:ea typeface="Heiti TC Light"/>
                <a:cs typeface="Heiti TC Light"/>
              </a:rPr>
              <a:t>Let your conversation be always full of grace, seasoned with salt, so that you may know how to answer everyone.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2076" y="302898"/>
            <a:ext cx="4724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b="1" dirty="0" smtClean="0">
                <a:latin typeface="Helvetica Neue"/>
                <a:ea typeface="华文细黑"/>
                <a:cs typeface="Helvetica Neue"/>
              </a:rPr>
              <a:t>歌羅西書</a:t>
            </a:r>
            <a:r>
              <a:rPr kumimoji="1" lang="en-US" altLang="zh-TW" sz="3600" b="1" dirty="0" smtClean="0">
                <a:latin typeface="Helvetica Neue"/>
                <a:ea typeface="华文细黑"/>
                <a:cs typeface="Helvetica Neue"/>
              </a:rPr>
              <a:t> Psalm 4:2-6</a:t>
            </a:r>
            <a:endParaRPr kumimoji="1" lang="zh-CN" altLang="en-US" sz="3600" b="1" dirty="0">
              <a:latin typeface="Helvetica Neue"/>
              <a:ea typeface="华文细黑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925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5808412-木製の机の背景に聖書を手に祈って。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4" r="5151"/>
          <a:stretch/>
        </p:blipFill>
        <p:spPr>
          <a:xfrm>
            <a:off x="0" y="0"/>
            <a:ext cx="9144000" cy="6899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7041" y="949229"/>
            <a:ext cx="8138959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TW" altLang="en-US" sz="4800" b="1" dirty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禱告就像屬靈的發電廠</a:t>
            </a:r>
          </a:p>
          <a:p>
            <a:pPr algn="ctr">
              <a:lnSpc>
                <a:spcPct val="130000"/>
              </a:lnSpc>
            </a:pPr>
            <a:r>
              <a:rPr kumimoji="1" lang="zh-TW" altLang="en-US" sz="4800" b="1" dirty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能發出巨大的能量</a:t>
            </a:r>
            <a:r>
              <a:rPr kumimoji="1" lang="zh-TW" altLang="en-US" sz="4800" b="1" dirty="0" smtClean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！</a:t>
            </a:r>
            <a:endParaRPr kumimoji="1" lang="en-US" altLang="zh-TW" sz="4800" b="1" dirty="0" smtClean="0">
              <a:solidFill>
                <a:srgbClr val="FECC09"/>
              </a:solidFill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30000"/>
              </a:lnSpc>
            </a:pPr>
            <a:r>
              <a:rPr kumimoji="1" lang="en-US" altLang="zh-TW" sz="4000" b="1" dirty="0" smtClean="0">
                <a:latin typeface="Heiti TC Light"/>
                <a:ea typeface="Heiti TC Light"/>
                <a:cs typeface="Heiti TC Light"/>
              </a:rPr>
              <a:t>Prayer is like a spiritual power plant that can make a huge amount of energy!</a:t>
            </a:r>
            <a:endParaRPr kumimoji="1" lang="en-US" altLang="zh-TW" sz="4000" b="1" dirty="0"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024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2.jpe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1393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5808412-木製の机の背景に聖書を手に祈って。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4" r="5151"/>
          <a:stretch/>
        </p:blipFill>
        <p:spPr>
          <a:xfrm>
            <a:off x="0" y="0"/>
            <a:ext cx="9144000" cy="6899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7041" y="1220534"/>
            <a:ext cx="813895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sz="4000" b="1" dirty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23 </a:t>
            </a:r>
            <a:r>
              <a:rPr kumimoji="1" lang="zh-TW" altLang="en-US" sz="4000" b="1" dirty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無論做什麼，都要從心裡做，像是給主做的，不是給人做的。 </a:t>
            </a:r>
            <a:endParaRPr kumimoji="1" lang="en-US" altLang="zh-TW" sz="4000" b="1" dirty="0" smtClean="0">
              <a:solidFill>
                <a:srgbClr val="FECC09"/>
              </a:solidFill>
              <a:latin typeface="Heiti TC Light"/>
              <a:ea typeface="Heiti TC Light"/>
              <a:cs typeface="Heiti TC Light"/>
            </a:endParaRPr>
          </a:p>
          <a:p>
            <a:pPr>
              <a:lnSpc>
                <a:spcPct val="130000"/>
              </a:lnSpc>
            </a:pPr>
            <a:r>
              <a:rPr kumimoji="1" lang="en-US" altLang="zh-TW" sz="4000" b="1" dirty="0" smtClean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24 </a:t>
            </a:r>
            <a:r>
              <a:rPr kumimoji="1" lang="zh-TW" altLang="en-US" sz="4000" b="1" dirty="0">
                <a:solidFill>
                  <a:srgbClr val="FECC09"/>
                </a:solidFill>
                <a:latin typeface="Heiti TC Light"/>
                <a:ea typeface="Heiti TC Light"/>
                <a:cs typeface="Heiti TC Light"/>
              </a:rPr>
              <a:t>因你們知道，從主那裡必得著基業為賞賜，你們所侍奉的乃是主基督。 </a:t>
            </a:r>
            <a:endParaRPr kumimoji="1" lang="en-US" altLang="zh-TW" sz="4000" b="1" dirty="0" smtClean="0">
              <a:solidFill>
                <a:srgbClr val="FECC09"/>
              </a:solidFill>
              <a:latin typeface="Heiti TC Light"/>
              <a:ea typeface="Heiti TC Light"/>
              <a:cs typeface="Heiti TC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2076" y="302898"/>
            <a:ext cx="5250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b="1" dirty="0" smtClean="0">
                <a:latin typeface="Helvetica Neue"/>
                <a:ea typeface="华文细黑"/>
                <a:cs typeface="Helvetica Neue"/>
              </a:rPr>
              <a:t>歌羅西書</a:t>
            </a:r>
            <a:r>
              <a:rPr kumimoji="1" lang="en-US" altLang="zh-TW" sz="3600" b="1" dirty="0" smtClean="0">
                <a:latin typeface="Helvetica Neue"/>
                <a:ea typeface="华文细黑"/>
                <a:cs typeface="Helvetica Neue"/>
              </a:rPr>
              <a:t> Psalm </a:t>
            </a:r>
            <a:r>
              <a:rPr kumimoji="1" lang="en-US" altLang="zh-TW" sz="3600" b="1" dirty="0">
                <a:latin typeface="Helvetica Neue"/>
                <a:ea typeface="华文细黑"/>
                <a:cs typeface="Helvetica Neue"/>
              </a:rPr>
              <a:t>3</a:t>
            </a:r>
            <a:r>
              <a:rPr kumimoji="1" lang="en-US" altLang="zh-TW" sz="3600" b="1" dirty="0" smtClean="0">
                <a:latin typeface="Helvetica Neue"/>
                <a:ea typeface="华文细黑"/>
                <a:cs typeface="Helvetica Neue"/>
              </a:rPr>
              <a:t>:23-24</a:t>
            </a:r>
            <a:endParaRPr kumimoji="1" lang="zh-CN" altLang="en-US" sz="3600" b="1" dirty="0">
              <a:latin typeface="Helvetica Neue"/>
              <a:ea typeface="华文细黑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182158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3947</TotalTime>
  <Words>946</Words>
  <Application>Microsoft Office PowerPoint</Application>
  <PresentationFormat>On-screen Show (4:3)</PresentationFormat>
  <Paragraphs>87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Black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LCCC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Chiu,Jack 邱清忠</dc:creator>
  <cp:lastModifiedBy>LCCC_Office</cp:lastModifiedBy>
  <cp:revision>622</cp:revision>
  <cp:lastPrinted>2018-09-27T16:14:37Z</cp:lastPrinted>
  <dcterms:created xsi:type="dcterms:W3CDTF">2018-07-03T11:08:25Z</dcterms:created>
  <dcterms:modified xsi:type="dcterms:W3CDTF">2019-05-03T16:31:39Z</dcterms:modified>
</cp:coreProperties>
</file>