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1714" r:id="rId2"/>
    <p:sldId id="1699" r:id="rId3"/>
    <p:sldId id="1679" r:id="rId4"/>
    <p:sldId id="1601" r:id="rId5"/>
    <p:sldId id="1698" r:id="rId6"/>
    <p:sldId id="1718" r:id="rId7"/>
    <p:sldId id="1682" r:id="rId8"/>
    <p:sldId id="1715" r:id="rId9"/>
    <p:sldId id="1680" r:id="rId10"/>
    <p:sldId id="1712" r:id="rId11"/>
    <p:sldId id="1713" r:id="rId12"/>
    <p:sldId id="1697" r:id="rId13"/>
    <p:sldId id="1701" r:id="rId14"/>
    <p:sldId id="1702" r:id="rId15"/>
    <p:sldId id="1706" r:id="rId16"/>
    <p:sldId id="1703" r:id="rId17"/>
    <p:sldId id="1707" r:id="rId18"/>
    <p:sldId id="1708" r:id="rId19"/>
    <p:sldId id="1704" r:id="rId20"/>
    <p:sldId id="1709" r:id="rId21"/>
    <p:sldId id="1716" r:id="rId22"/>
    <p:sldId id="171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0C00"/>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27"/>
    <p:restoredTop sz="96327"/>
  </p:normalViewPr>
  <p:slideViewPr>
    <p:cSldViewPr snapToGrid="0" snapToObjects="1">
      <p:cViewPr>
        <p:scale>
          <a:sx n="64" d="100"/>
          <a:sy n="64" d="100"/>
        </p:scale>
        <p:origin x="2520" y="1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a:pPr/>
              <a:t>9/18/20</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a:pPr/>
              <a:t>9/18/20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9/18/20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9/18/20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9/18/20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9/18/20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9/18/20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9/18/20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
        <p:nvSpPr>
          <p:cNvPr id="8" name="Title 1"/>
          <p:cNvSpPr>
            <a:spLocks noGrp="1"/>
          </p:cNvSpPr>
          <p:nvPr>
            <p:ph type="title"/>
          </p:nvPr>
        </p:nvSpPr>
        <p:spPr>
          <a:xfrm>
            <a:off x="685801" y="609600"/>
            <a:ext cx="10131425" cy="1456267"/>
          </a:xfrm>
        </p:spPr>
        <p:txBody>
          <a:bodyPr/>
          <a:lstStyle/>
          <a:p>
            <a:r>
              <a:rPr lang="zh-TW" altLang="en-US"/>
              <a:t>按一下以編輯母片標題樣式</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9/18/20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9/18/20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9/18/20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9/18/20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9/18/20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9/18/20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a:pPr/>
              <a:t>9/18/20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a:pPr/>
              <a:t>9/18/20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a:pPr/>
              <a:t>9/18/20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a:pPr/>
              <a:t>9/18/20</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一張含有 室內, 個人, 相片, 正面 的圖片&#10;&#10;自動產生的描述">
            <a:extLst>
              <a:ext uri="{FF2B5EF4-FFF2-40B4-BE49-F238E27FC236}">
                <a16:creationId xmlns:a16="http://schemas.microsoft.com/office/drawing/2014/main" id="{74A7E725-8D6F-F74E-87DB-0B0CD4C80560}"/>
              </a:ext>
            </a:extLst>
          </p:cNvPr>
          <p:cNvPicPr>
            <a:picLocks noChangeAspect="1"/>
          </p:cNvPicPr>
          <p:nvPr/>
        </p:nvPicPr>
        <p:blipFill>
          <a:blip r:embed="rId2"/>
          <a:stretch>
            <a:fillRect/>
          </a:stretch>
        </p:blipFill>
        <p:spPr>
          <a:xfrm>
            <a:off x="0" y="0"/>
            <a:ext cx="12192000" cy="6858000"/>
          </a:xfrm>
          <a:prstGeom prst="rect">
            <a:avLst/>
          </a:prstGeom>
        </p:spPr>
      </p:pic>
      <p:sp>
        <p:nvSpPr>
          <p:cNvPr id="6" name="文字方塊 5">
            <a:extLst>
              <a:ext uri="{FF2B5EF4-FFF2-40B4-BE49-F238E27FC236}">
                <a16:creationId xmlns:a16="http://schemas.microsoft.com/office/drawing/2014/main" id="{00B9B072-9A00-6949-AAC4-C9DC170DC642}"/>
              </a:ext>
            </a:extLst>
          </p:cNvPr>
          <p:cNvSpPr txBox="1"/>
          <p:nvPr/>
        </p:nvSpPr>
        <p:spPr>
          <a:xfrm>
            <a:off x="7215522" y="4803171"/>
            <a:ext cx="2236510" cy="584775"/>
          </a:xfrm>
          <a:prstGeom prst="rect">
            <a:avLst/>
          </a:prstGeom>
          <a:noFill/>
        </p:spPr>
        <p:txBody>
          <a:bodyPr wrap="none" rtlCol="0">
            <a:spAutoFit/>
          </a:bodyPr>
          <a:lstStyle/>
          <a:p>
            <a:r>
              <a:rPr kumimoji="1" lang="zh-TW" altLang="en-US" sz="3200" dirty="0">
                <a:latin typeface="Heiti SC Medium" pitchFamily="2" charset="-128"/>
                <a:ea typeface="Heiti SC Medium" pitchFamily="2" charset="-128"/>
              </a:rPr>
              <a:t>房正豪牧师</a:t>
            </a:r>
          </a:p>
        </p:txBody>
      </p:sp>
    </p:spTree>
    <p:extLst>
      <p:ext uri="{BB962C8B-B14F-4D97-AF65-F5344CB8AC3E}">
        <p14:creationId xmlns:p14="http://schemas.microsoft.com/office/powerpoint/2010/main" val="500854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descr="一張含有 物件, 水, 男人, 藍色 的圖片&#10;&#10;自動產生的描述">
            <a:extLst>
              <a:ext uri="{FF2B5EF4-FFF2-40B4-BE49-F238E27FC236}">
                <a16:creationId xmlns:a16="http://schemas.microsoft.com/office/drawing/2014/main" id="{DA9A79AA-C8E0-DE44-A052-6DAE5F4AAB41}"/>
              </a:ext>
            </a:extLst>
          </p:cNvPr>
          <p:cNvPicPr>
            <a:picLocks noChangeAspect="1"/>
          </p:cNvPicPr>
          <p:nvPr/>
        </p:nvPicPr>
        <p:blipFill>
          <a:blip r:embed="rId2"/>
          <a:stretch>
            <a:fillRect/>
          </a:stretch>
        </p:blipFill>
        <p:spPr>
          <a:xfrm>
            <a:off x="2225400" y="1043014"/>
            <a:ext cx="7741199" cy="47719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38889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descr="一張含有 桌, 坐, 小, 摩托車 的圖片&#10;&#10;自動產生的描述">
            <a:extLst>
              <a:ext uri="{FF2B5EF4-FFF2-40B4-BE49-F238E27FC236}">
                <a16:creationId xmlns:a16="http://schemas.microsoft.com/office/drawing/2014/main" id="{769C8E7C-E464-BA48-960F-0348A21D39D7}"/>
              </a:ext>
            </a:extLst>
          </p:cNvPr>
          <p:cNvPicPr>
            <a:picLocks noChangeAspect="1"/>
          </p:cNvPicPr>
          <p:nvPr/>
        </p:nvPicPr>
        <p:blipFill>
          <a:blip r:embed="rId2"/>
          <a:stretch>
            <a:fillRect/>
          </a:stretch>
        </p:blipFill>
        <p:spPr>
          <a:xfrm>
            <a:off x="2550685" y="922111"/>
            <a:ext cx="6757702" cy="50137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31073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783771" y="193893"/>
            <a:ext cx="10624457"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000" b="1" dirty="0">
                <a:latin typeface="Microsoft YaHei UI Light" panose="020B0502040204020203" pitchFamily="34" charset="-122"/>
                <a:ea typeface="Microsoft YaHei UI Light" panose="020B0502040204020203" pitchFamily="34" charset="-122"/>
              </a:rPr>
              <a:t>约翰福音 </a:t>
            </a:r>
            <a:r>
              <a:rPr kumimoji="1" lang="en" altLang="zh-TW" sz="4000" b="1" dirty="0">
                <a:latin typeface="Microsoft YaHei UI Light" panose="020B0502040204020203" pitchFamily="34" charset="-122"/>
                <a:ea typeface="Microsoft YaHei UI Light" panose="020B0502040204020203" pitchFamily="34" charset="-122"/>
              </a:rPr>
              <a:t>John </a:t>
            </a:r>
            <a:r>
              <a:rPr kumimoji="1" lang="en-US" altLang="zh-TW" sz="4000" b="1" dirty="0">
                <a:latin typeface="Microsoft YaHei UI Light" panose="020B0502040204020203" pitchFamily="34" charset="-122"/>
                <a:ea typeface="Microsoft YaHei UI Light" panose="020B0502040204020203" pitchFamily="34" charset="-122"/>
              </a:rPr>
              <a:t>14:27</a:t>
            </a:r>
          </a:p>
          <a:p>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我留下平安给你们，我将我的平安赐给你们。我所赐的不像世人所赐的，你们心里不要忧愁，也不要胆怯。。</a:t>
            </a:r>
          </a:p>
          <a:p>
            <a:r>
              <a:rPr kumimoji="1" lang="en-US" altLang="zh-TW" sz="4400" b="1" dirty="0">
                <a:latin typeface="Microsoft YaHei UI Light" panose="020B0502040204020203" pitchFamily="34" charset="-122"/>
                <a:ea typeface="Microsoft YaHei UI Light" panose="020B0502040204020203" pitchFamily="34" charset="-122"/>
              </a:rPr>
              <a:t>I’m leaving you at peace. I’m giving you my own peace. I’m not giving it to you as the world gives. So don’t let your hearts be troubled, and don’t be afraid.</a:t>
            </a:r>
            <a:endParaRPr kumimoji="1" lang="zh-TW" altLang="en-US" sz="44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818377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786384" y="1453518"/>
            <a:ext cx="10501618" cy="249299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6000" b="1" dirty="0">
                <a:solidFill>
                  <a:srgbClr val="FFC000"/>
                </a:solidFill>
                <a:latin typeface="Microsoft YaHei UI Light" panose="020B0502040204020203" pitchFamily="34" charset="-122"/>
                <a:ea typeface="Microsoft YaHei UI Light" panose="020B0502040204020203" pitchFamily="34" charset="-122"/>
              </a:rPr>
              <a:t>（三）神给的智慧能得胜仇敌！</a:t>
            </a:r>
          </a:p>
          <a:p>
            <a:pPr algn="ctr"/>
            <a:r>
              <a:rPr kumimoji="1" lang="en" altLang="zh-TW" sz="4800" b="1" dirty="0">
                <a:latin typeface="Microsoft YaHei UI Light" panose="020B0502040204020203" pitchFamily="34" charset="-122"/>
                <a:ea typeface="Microsoft YaHei UI Light" panose="020B0502040204020203" pitchFamily="34" charset="-122"/>
              </a:rPr>
              <a:t>The wisdom blessed by God can win over the enemy.</a:t>
            </a:r>
          </a:p>
        </p:txBody>
      </p:sp>
    </p:spTree>
    <p:extLst>
      <p:ext uri="{BB962C8B-B14F-4D97-AF65-F5344CB8AC3E}">
        <p14:creationId xmlns:p14="http://schemas.microsoft.com/office/powerpoint/2010/main" val="20315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71601" y="947374"/>
            <a:ext cx="9837845"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三种敌人</a:t>
            </a:r>
            <a:r>
              <a:rPr kumimoji="1" lang="en" altLang="zh-TW" sz="4800" b="1" dirty="0">
                <a:latin typeface="Microsoft YaHei UI Light" panose="020B0502040204020203" pitchFamily="34" charset="-122"/>
                <a:ea typeface="Microsoft YaHei UI Light" panose="020B0502040204020203" pitchFamily="34" charset="-122"/>
              </a:rPr>
              <a:t>Three Enemies.</a:t>
            </a:r>
            <a:endParaRPr kumimoji="1" lang="en-US" altLang="zh-TW" sz="4800" b="1" dirty="0">
              <a:latin typeface="Microsoft YaHei UI Light" panose="020B0502040204020203" pitchFamily="34" charset="-122"/>
              <a:ea typeface="Microsoft YaHei UI Light" panose="020B0502040204020203" pitchFamily="34" charset="-122"/>
            </a:endParaRPr>
          </a:p>
          <a:p>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1.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 撒旦魔鬼 </a:t>
            </a:r>
            <a:r>
              <a:rPr kumimoji="1" lang="en" altLang="zh-TW" sz="4800" b="1" dirty="0">
                <a:latin typeface="Microsoft YaHei UI Light" panose="020B0502040204020203" pitchFamily="34" charset="-122"/>
                <a:ea typeface="Microsoft YaHei UI Light" panose="020B0502040204020203" pitchFamily="34" charset="-122"/>
              </a:rPr>
              <a:t>Satan, Devil </a:t>
            </a:r>
            <a:endParaRPr kumimoji="1" lang="en-US" altLang="zh-TW" sz="4800" b="1" dirty="0">
              <a:solidFill>
                <a:srgbClr val="FFC000"/>
              </a:solidFill>
              <a:latin typeface="Microsoft YaHei UI Light" panose="020B0502040204020203" pitchFamily="34" charset="-122"/>
              <a:ea typeface="Microsoft YaHei UI Light" panose="020B0502040204020203" pitchFamily="34" charset="-122"/>
            </a:endParaRPr>
          </a:p>
          <a:p>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2.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世界的诱惑 </a:t>
            </a:r>
            <a:r>
              <a:rPr kumimoji="1" lang="en" altLang="zh-TW" sz="4800" b="1" dirty="0">
                <a:latin typeface="Microsoft YaHei UI Light" panose="020B0502040204020203" pitchFamily="34" charset="-122"/>
                <a:ea typeface="Microsoft YaHei UI Light" panose="020B0502040204020203" pitchFamily="34" charset="-122"/>
              </a:rPr>
              <a:t>The temptation from the world </a:t>
            </a:r>
          </a:p>
          <a:p>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3.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老我的膨胀</a:t>
            </a:r>
            <a:r>
              <a:rPr kumimoji="1" lang="en" altLang="zh-TW" sz="4800" b="1" dirty="0">
                <a:latin typeface="Microsoft YaHei UI Light" panose="020B0502040204020203" pitchFamily="34" charset="-122"/>
                <a:ea typeface="Microsoft YaHei UI Light" panose="020B0502040204020203" pitchFamily="34" charset="-122"/>
              </a:rPr>
              <a:t>Self inflation and arrogant.</a:t>
            </a:r>
            <a:endParaRPr kumimoji="1" lang="en-US" altLang="zh-TW" sz="4800" b="1" dirty="0">
              <a:solidFill>
                <a:srgbClr val="FFC000"/>
              </a:solidFill>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3946056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783771" y="193893"/>
            <a:ext cx="10624457" cy="58785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000" b="1" dirty="0">
                <a:latin typeface="Microsoft YaHei UI Light" panose="020B0502040204020203" pitchFamily="34" charset="-122"/>
                <a:ea typeface="Microsoft YaHei UI Light" panose="020B0502040204020203" pitchFamily="34" charset="-122"/>
              </a:rPr>
              <a:t>箴言 </a:t>
            </a:r>
            <a:r>
              <a:rPr kumimoji="1" lang="en" altLang="zh-TW" sz="4000" b="1" dirty="0">
                <a:latin typeface="Microsoft YaHei UI Light" panose="020B0502040204020203" pitchFamily="34" charset="-122"/>
                <a:ea typeface="Microsoft YaHei UI Light" panose="020B0502040204020203" pitchFamily="34" charset="-122"/>
              </a:rPr>
              <a:t>Proverbs </a:t>
            </a:r>
            <a:r>
              <a:rPr kumimoji="1" lang="en-US" altLang="zh-TW" sz="4000" b="1" dirty="0">
                <a:latin typeface="Microsoft YaHei UI Light" panose="020B0502040204020203" pitchFamily="34" charset="-122"/>
                <a:ea typeface="Microsoft YaHei UI Light" panose="020B0502040204020203" pitchFamily="34" charset="-122"/>
              </a:rPr>
              <a:t>8:32~33</a:t>
            </a:r>
          </a:p>
          <a:p>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32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众子啊，现在要听从我，</a:t>
            </a:r>
            <a:endParaRPr kumimoji="1" lang="en-US" altLang="zh-TW" sz="4800" b="1" dirty="0">
              <a:solidFill>
                <a:srgbClr val="FFC000"/>
              </a:solidFill>
              <a:latin typeface="Microsoft YaHei UI Light" panose="020B0502040204020203" pitchFamily="34" charset="-122"/>
              <a:ea typeface="Microsoft YaHei UI Light" panose="020B0502040204020203" pitchFamily="34" charset="-122"/>
            </a:endParaRPr>
          </a:p>
          <a:p>
            <a:pPr marL="952500"/>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因为谨守我道的便为有福。 </a:t>
            </a:r>
            <a:endParaRPr kumimoji="1" lang="en-US" altLang="zh-TW" sz="4800" b="1" dirty="0">
              <a:solidFill>
                <a:srgbClr val="FFC000"/>
              </a:solidFill>
              <a:latin typeface="Microsoft YaHei UI Light" panose="020B0502040204020203" pitchFamily="34" charset="-122"/>
              <a:ea typeface="Microsoft YaHei UI Light" panose="020B0502040204020203" pitchFamily="34" charset="-122"/>
            </a:endParaRPr>
          </a:p>
          <a:p>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33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要听教训，就得智慧，不可弃绝。</a:t>
            </a:r>
            <a:endParaRPr kumimoji="1" lang="en-US" altLang="zh-TW" sz="4800" b="1" dirty="0">
              <a:solidFill>
                <a:srgbClr val="FFC000"/>
              </a:solidFill>
              <a:latin typeface="Microsoft YaHei UI Light" panose="020B0502040204020203" pitchFamily="34" charset="-122"/>
              <a:ea typeface="Microsoft YaHei UI Light" panose="020B0502040204020203" pitchFamily="34" charset="-122"/>
            </a:endParaRPr>
          </a:p>
          <a:p>
            <a:r>
              <a:rPr kumimoji="1" lang="en" altLang="zh-TW" sz="4800" b="1" dirty="0">
                <a:latin typeface="Microsoft YaHei UI Light" panose="020B0502040204020203" pitchFamily="34" charset="-122"/>
                <a:ea typeface="Microsoft YaHei UI Light" panose="020B0502040204020203" pitchFamily="34" charset="-122"/>
              </a:rPr>
              <a:t>32 “So listen to me, children!</a:t>
            </a:r>
          </a:p>
          <a:p>
            <a:r>
              <a:rPr kumimoji="1" lang="en" altLang="zh-TW" sz="4800" b="1" dirty="0">
                <a:latin typeface="Microsoft YaHei UI Light" panose="020B0502040204020203" pitchFamily="34" charset="-122"/>
                <a:ea typeface="Microsoft YaHei UI Light" panose="020B0502040204020203" pitchFamily="34" charset="-122"/>
              </a:rPr>
              <a:t>    Blessed are those who obey me.</a:t>
            </a:r>
          </a:p>
          <a:p>
            <a:r>
              <a:rPr kumimoji="1" lang="en" altLang="zh-TW" sz="4800" b="1" dirty="0">
                <a:latin typeface="Microsoft YaHei UI Light" panose="020B0502040204020203" pitchFamily="34" charset="-122"/>
                <a:ea typeface="Microsoft YaHei UI Light" panose="020B0502040204020203" pitchFamily="34" charset="-122"/>
              </a:rPr>
              <a:t>33 Listen to instruction and be wise.</a:t>
            </a:r>
          </a:p>
          <a:p>
            <a:r>
              <a:rPr kumimoji="1" lang="en" altLang="zh-TW" sz="4800" b="1" dirty="0">
                <a:latin typeface="Microsoft YaHei UI Light" panose="020B0502040204020203" pitchFamily="34" charset="-122"/>
                <a:ea typeface="Microsoft YaHei UI Light" panose="020B0502040204020203" pitchFamily="34" charset="-122"/>
              </a:rPr>
              <a:t>    Don’t ignore it.</a:t>
            </a:r>
            <a:endParaRPr kumimoji="1" lang="zh-TW" altLang="en-US"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1548664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783771" y="1445751"/>
            <a:ext cx="10624457" cy="267765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6000" b="1" dirty="0">
                <a:solidFill>
                  <a:srgbClr val="FFC000"/>
                </a:solidFill>
                <a:latin typeface="Microsoft YaHei UI Light" panose="020B0502040204020203" pitchFamily="34" charset="-122"/>
                <a:ea typeface="Microsoft YaHei UI Light" panose="020B0502040204020203" pitchFamily="34" charset="-122"/>
              </a:rPr>
              <a:t>（四）神就是我的力量，</a:t>
            </a:r>
            <a:endParaRPr kumimoji="1" lang="en-US" altLang="zh-TW" sz="6000" b="1" dirty="0">
              <a:solidFill>
                <a:srgbClr val="FFC000"/>
              </a:solidFill>
              <a:latin typeface="Microsoft YaHei UI Light" panose="020B0502040204020203" pitchFamily="34" charset="-122"/>
              <a:ea typeface="Microsoft YaHei UI Light" panose="020B0502040204020203" pitchFamily="34" charset="-122"/>
            </a:endParaRPr>
          </a:p>
          <a:p>
            <a:pPr algn="ctr"/>
            <a:r>
              <a:rPr kumimoji="1" lang="zh-TW" altLang="en-US" sz="6000" b="1" dirty="0">
                <a:solidFill>
                  <a:srgbClr val="FFC000"/>
                </a:solidFill>
                <a:latin typeface="Microsoft YaHei UI Light" panose="020B0502040204020203" pitchFamily="34" charset="-122"/>
                <a:ea typeface="Microsoft YaHei UI Light" panose="020B0502040204020203" pitchFamily="34" charset="-122"/>
              </a:rPr>
              <a:t>也是我的喜乐！</a:t>
            </a:r>
            <a:endParaRPr kumimoji="1" lang="en-US" altLang="zh-TW" sz="6000" b="1" dirty="0">
              <a:solidFill>
                <a:srgbClr val="FFC000"/>
              </a:solidFill>
              <a:latin typeface="Microsoft YaHei UI Light" panose="020B0502040204020203" pitchFamily="34" charset="-122"/>
              <a:ea typeface="Microsoft YaHei UI Light" panose="020B0502040204020203" pitchFamily="34" charset="-122"/>
            </a:endParaRPr>
          </a:p>
          <a:p>
            <a:pPr algn="ctr"/>
            <a:r>
              <a:rPr kumimoji="1" lang="en" altLang="zh-TW" sz="4800" b="1" dirty="0">
                <a:latin typeface="Microsoft YaHei UI Light" panose="020B0502040204020203" pitchFamily="34" charset="-122"/>
                <a:ea typeface="Microsoft YaHei UI Light" panose="020B0502040204020203" pitchFamily="34" charset="-122"/>
              </a:rPr>
              <a:t>God is my strength, God is my joy.</a:t>
            </a:r>
          </a:p>
        </p:txBody>
      </p:sp>
    </p:spTree>
    <p:extLst>
      <p:ext uri="{BB962C8B-B14F-4D97-AF65-F5344CB8AC3E}">
        <p14:creationId xmlns:p14="http://schemas.microsoft.com/office/powerpoint/2010/main" val="3397913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783771" y="489734"/>
            <a:ext cx="10624457"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000" b="1" dirty="0">
                <a:latin typeface="Microsoft YaHei UI Light" panose="020B0502040204020203" pitchFamily="34" charset="-122"/>
                <a:ea typeface="Microsoft YaHei UI Light" panose="020B0502040204020203" pitchFamily="34" charset="-122"/>
              </a:rPr>
              <a:t>诗篇 </a:t>
            </a:r>
            <a:r>
              <a:rPr kumimoji="1" lang="en" altLang="zh-TW" sz="4000" b="1" dirty="0">
                <a:latin typeface="Microsoft YaHei UI Light" panose="020B0502040204020203" pitchFamily="34" charset="-122"/>
                <a:ea typeface="Microsoft YaHei UI Light" panose="020B0502040204020203" pitchFamily="34" charset="-122"/>
              </a:rPr>
              <a:t>Psalm </a:t>
            </a:r>
            <a:r>
              <a:rPr kumimoji="1" lang="en-US" altLang="zh-TW" sz="4000" b="1" dirty="0">
                <a:latin typeface="Microsoft YaHei UI Light" panose="020B0502040204020203" pitchFamily="34" charset="-122"/>
                <a:ea typeface="Microsoft YaHei UI Light" panose="020B0502040204020203" pitchFamily="34" charset="-122"/>
              </a:rPr>
              <a:t>28:7</a:t>
            </a:r>
          </a:p>
          <a:p>
            <a:pPr marL="654050" indent="-654050"/>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7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耶和华是我的力量，是我的盾牌，我心里倚靠他，就得帮助。所以我心中欢乐，我必用诗歌颂赞他。</a:t>
            </a:r>
            <a:endParaRPr kumimoji="1" lang="en-US" altLang="zh-TW" sz="4800" b="1" dirty="0">
              <a:solidFill>
                <a:srgbClr val="FFC000"/>
              </a:solidFill>
              <a:latin typeface="Microsoft YaHei UI Light" panose="020B0502040204020203" pitchFamily="34" charset="-122"/>
              <a:ea typeface="Microsoft YaHei UI Light" panose="020B0502040204020203" pitchFamily="34" charset="-122"/>
            </a:endParaRPr>
          </a:p>
          <a:p>
            <a:pPr marL="595313" indent="-595313"/>
            <a:r>
              <a:rPr kumimoji="1" lang="en" altLang="zh-TW" sz="4400" b="1" dirty="0">
                <a:latin typeface="Microsoft YaHei UI Light" panose="020B0502040204020203" pitchFamily="34" charset="-122"/>
                <a:ea typeface="Microsoft YaHei UI Light" panose="020B0502040204020203" pitchFamily="34" charset="-122"/>
              </a:rPr>
              <a:t>7 The Lord is my strength and my shield; my heart trusts in him, and I received help. My heart rejoices, and I give thanks to him with my song.</a:t>
            </a:r>
            <a:endParaRPr kumimoji="1" lang="zh-TW" altLang="en-US" sz="44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1323796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783771" y="489734"/>
            <a:ext cx="10624457" cy="378565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000" b="1" dirty="0">
                <a:latin typeface="Microsoft YaHei UI Light" panose="020B0502040204020203" pitchFamily="34" charset="-122"/>
                <a:ea typeface="Microsoft YaHei UI Light" panose="020B0502040204020203" pitchFamily="34" charset="-122"/>
              </a:rPr>
              <a:t>撒迦利亚书 </a:t>
            </a:r>
            <a:r>
              <a:rPr kumimoji="1" lang="en" altLang="zh-TW" sz="4000" b="1" dirty="0">
                <a:latin typeface="Microsoft YaHei UI Light" panose="020B0502040204020203" pitchFamily="34" charset="-122"/>
                <a:ea typeface="Microsoft YaHei UI Light" panose="020B0502040204020203" pitchFamily="34" charset="-122"/>
              </a:rPr>
              <a:t>Zechariah</a:t>
            </a:r>
            <a:r>
              <a:rPr kumimoji="1" lang="zh-TW" altLang="en-US" sz="4000" b="1" dirty="0">
                <a:latin typeface="Microsoft YaHei UI Light" panose="020B0502040204020203" pitchFamily="34" charset="-122"/>
                <a:ea typeface="Microsoft YaHei UI Light" panose="020B0502040204020203" pitchFamily="34" charset="-122"/>
              </a:rPr>
              <a:t> </a:t>
            </a:r>
            <a:r>
              <a:rPr kumimoji="1" lang="en-US" altLang="zh-TW" sz="4000" b="1" dirty="0">
                <a:latin typeface="Microsoft YaHei UI Light" panose="020B0502040204020203" pitchFamily="34" charset="-122"/>
                <a:ea typeface="Microsoft YaHei UI Light" panose="020B0502040204020203" pitchFamily="34" charset="-122"/>
              </a:rPr>
              <a:t>4:6b</a:t>
            </a:r>
          </a:p>
          <a:p>
            <a:pPr algn="ct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不是倚靠势力，不是倚靠才能，乃是倚靠我的灵方能成事。</a:t>
            </a:r>
            <a:r>
              <a:rPr kumimoji="1" lang="en" altLang="zh-TW" sz="4800" b="1" dirty="0">
                <a:latin typeface="Microsoft YaHei UI Light" panose="020B0502040204020203" pitchFamily="34" charset="-122"/>
                <a:ea typeface="Microsoft YaHei UI Light" panose="020B0502040204020203" pitchFamily="34" charset="-122"/>
              </a:rPr>
              <a:t>‘Not by valor nor by strength, but only by my Spirit,’ says the Lord of the Heavenly Armies. </a:t>
            </a:r>
            <a:endParaRPr kumimoji="1" lang="zh-TW" altLang="en-US"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3128862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783771" y="1674674"/>
            <a:ext cx="10624457" cy="1661993"/>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5400" b="1" dirty="0">
                <a:solidFill>
                  <a:srgbClr val="FFC000"/>
                </a:solidFill>
                <a:latin typeface="Microsoft YaHei UI Light" panose="020B0502040204020203" pitchFamily="34" charset="-122"/>
                <a:ea typeface="Microsoft YaHei UI Light" panose="020B0502040204020203" pitchFamily="34" charset="-122"/>
              </a:rPr>
              <a:t>（五）第五个保证就是神的同在！ </a:t>
            </a:r>
            <a:endParaRPr kumimoji="1" lang="en-US" altLang="zh-TW" sz="5400" b="1" dirty="0">
              <a:solidFill>
                <a:srgbClr val="FFC000"/>
              </a:solidFill>
              <a:latin typeface="Microsoft YaHei UI Light" panose="020B0502040204020203" pitchFamily="34" charset="-122"/>
              <a:ea typeface="Microsoft YaHei UI Light" panose="020B0502040204020203" pitchFamily="34" charset="-122"/>
            </a:endParaRPr>
          </a:p>
          <a:p>
            <a:r>
              <a:rPr kumimoji="1" lang="en" altLang="zh-TW" sz="4800" b="1" dirty="0">
                <a:latin typeface="Microsoft YaHei UI Light" panose="020B0502040204020203" pitchFamily="34" charset="-122"/>
                <a:ea typeface="Microsoft YaHei UI Light" panose="020B0502040204020203" pitchFamily="34" charset="-122"/>
              </a:rPr>
              <a:t>The fifth guarantee is God is with us!</a:t>
            </a:r>
            <a:endParaRPr kumimoji="1" lang="zh-TW" altLang="en-US"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3770842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81616" y="425470"/>
            <a:ext cx="10028768" cy="643253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000" b="1" dirty="0">
                <a:latin typeface="Microsoft YaHei UI Light" panose="020B0502040204020203" pitchFamily="34" charset="-122"/>
                <a:ea typeface="Microsoft YaHei UI Light" panose="020B0502040204020203" pitchFamily="34" charset="-122"/>
              </a:rPr>
              <a:t>三个时候</a:t>
            </a:r>
            <a:r>
              <a:rPr kumimoji="1" lang="en-US" altLang="zh-TW" sz="4000" b="1" dirty="0">
                <a:latin typeface="Microsoft YaHei UI Light" panose="020B0502040204020203" pitchFamily="34" charset="-122"/>
                <a:ea typeface="Microsoft YaHei UI Light" panose="020B0502040204020203" pitchFamily="34" charset="-122"/>
              </a:rPr>
              <a:t>  </a:t>
            </a:r>
            <a:r>
              <a:rPr kumimoji="1" lang="en" altLang="zh-TW" sz="4000" b="1" dirty="0">
                <a:latin typeface="Microsoft YaHei UI Light" panose="020B0502040204020203" pitchFamily="34" charset="-122"/>
                <a:ea typeface="Microsoft YaHei UI Light" panose="020B0502040204020203" pitchFamily="34" charset="-122"/>
              </a:rPr>
              <a:t>Three Moments</a:t>
            </a:r>
          </a:p>
          <a:p>
            <a:pPr algn="ctr"/>
            <a:r>
              <a:rPr kumimoji="1" lang="en" altLang="zh-TW" sz="4800" b="1" dirty="0">
                <a:solidFill>
                  <a:srgbClr val="FFC000"/>
                </a:solidFill>
                <a:latin typeface="Microsoft YaHei UI Light" panose="020B0502040204020203" pitchFamily="34" charset="-122"/>
                <a:ea typeface="Microsoft YaHei UI Light" panose="020B0502040204020203" pitchFamily="34" charset="-122"/>
              </a:rPr>
              <a:t>1: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我们还软弱的时候。</a:t>
            </a:r>
            <a:r>
              <a:rPr kumimoji="1" lang="en" altLang="zh-TW" sz="4800" b="1" dirty="0">
                <a:solidFill>
                  <a:srgbClr val="FFC000"/>
                </a:solidFill>
                <a:latin typeface="Microsoft YaHei UI Light" panose="020B0502040204020203" pitchFamily="34" charset="-122"/>
                <a:ea typeface="Microsoft YaHei UI Light" panose="020B0502040204020203" pitchFamily="34" charset="-122"/>
              </a:rPr>
              <a:t>V6</a:t>
            </a:r>
          </a:p>
          <a:p>
            <a:pPr algn="ctr"/>
            <a:r>
              <a:rPr kumimoji="1" lang="en" altLang="zh-TW" sz="4400" b="1" dirty="0">
                <a:latin typeface="Microsoft YaHei UI Light" panose="020B0502040204020203" pitchFamily="34" charset="-122"/>
                <a:ea typeface="Microsoft YaHei UI Light" panose="020B0502040204020203" pitchFamily="34" charset="-122"/>
              </a:rPr>
              <a:t>When was the time we were still weak.</a:t>
            </a:r>
          </a:p>
          <a:p>
            <a:pPr algn="ctr"/>
            <a:r>
              <a:rPr kumimoji="1" lang="en" altLang="zh-TW" sz="4800" b="1" dirty="0">
                <a:solidFill>
                  <a:srgbClr val="FFC000"/>
                </a:solidFill>
                <a:latin typeface="Microsoft YaHei UI Light" panose="020B0502040204020203" pitchFamily="34" charset="-122"/>
                <a:ea typeface="Microsoft YaHei UI Light" panose="020B0502040204020203" pitchFamily="34" charset="-122"/>
              </a:rPr>
              <a:t>2: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我们还作罪人的时候。</a:t>
            </a:r>
            <a:r>
              <a:rPr kumimoji="1" lang="en" altLang="zh-TW" sz="4800" b="1" dirty="0">
                <a:solidFill>
                  <a:srgbClr val="FFC000"/>
                </a:solidFill>
                <a:latin typeface="Microsoft YaHei UI Light" panose="020B0502040204020203" pitchFamily="34" charset="-122"/>
                <a:ea typeface="Microsoft YaHei UI Light" panose="020B0502040204020203" pitchFamily="34" charset="-122"/>
              </a:rPr>
              <a:t>V8</a:t>
            </a:r>
          </a:p>
          <a:p>
            <a:pPr algn="ctr"/>
            <a:r>
              <a:rPr kumimoji="1" lang="en" altLang="zh-TW" sz="4400" b="1" dirty="0">
                <a:latin typeface="Microsoft YaHei UI Light" panose="020B0502040204020203" pitchFamily="34" charset="-122"/>
                <a:ea typeface="Microsoft YaHei UI Light" panose="020B0502040204020203" pitchFamily="34" charset="-122"/>
              </a:rPr>
              <a:t>When was the time we were still the sinners.</a:t>
            </a:r>
          </a:p>
          <a:p>
            <a:pPr algn="ctr"/>
            <a:r>
              <a:rPr kumimoji="1" lang="en" altLang="zh-TW" sz="4800" b="1" dirty="0">
                <a:solidFill>
                  <a:srgbClr val="FFC000"/>
                </a:solidFill>
                <a:latin typeface="Microsoft YaHei UI Light" panose="020B0502040204020203" pitchFamily="34" charset="-122"/>
                <a:ea typeface="Microsoft YaHei UI Light" panose="020B0502040204020203" pitchFamily="34" charset="-122"/>
              </a:rPr>
              <a:t>3: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我们作仇敌的时候。</a:t>
            </a:r>
            <a:r>
              <a:rPr kumimoji="1" lang="en" altLang="zh-TW" sz="4800" b="1" dirty="0">
                <a:solidFill>
                  <a:srgbClr val="FFC000"/>
                </a:solidFill>
                <a:latin typeface="Microsoft YaHei UI Light" panose="020B0502040204020203" pitchFamily="34" charset="-122"/>
                <a:ea typeface="Microsoft YaHei UI Light" panose="020B0502040204020203" pitchFamily="34" charset="-122"/>
              </a:rPr>
              <a:t>V 10</a:t>
            </a:r>
          </a:p>
          <a:p>
            <a:pPr algn="ctr"/>
            <a:r>
              <a:rPr kumimoji="1" lang="en" altLang="zh-TW" sz="4800" b="1" dirty="0">
                <a:latin typeface="Microsoft YaHei UI Light" panose="020B0502040204020203" pitchFamily="34" charset="-122"/>
                <a:ea typeface="Microsoft YaHei UI Light" panose="020B0502040204020203" pitchFamily="34" charset="-122"/>
              </a:rPr>
              <a:t>When was the time we were still the enemies.</a:t>
            </a:r>
            <a:endParaRPr kumimoji="1" lang="en-US" altLang="zh-TW"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2242249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831668" y="797510"/>
            <a:ext cx="10528663" cy="526297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以神为乐五大原因。</a:t>
            </a:r>
          </a:p>
          <a:p>
            <a:pPr algn="ctr"/>
            <a:r>
              <a:rPr kumimoji="1" lang="en" altLang="zh-TW" sz="4800" b="1" dirty="0">
                <a:latin typeface="Microsoft YaHei UI Light" panose="020B0502040204020203" pitchFamily="34" charset="-122"/>
                <a:ea typeface="Microsoft YaHei UI Light" panose="020B0502040204020203" pitchFamily="34" charset="-122"/>
              </a:rPr>
              <a:t>Five reasons why God is my JOY.</a:t>
            </a:r>
          </a:p>
          <a:p>
            <a:pPr algn="ctr"/>
            <a:r>
              <a:rPr kumimoji="1" lang="en" altLang="zh-TW" sz="4800" b="1" dirty="0">
                <a:solidFill>
                  <a:srgbClr val="FFC000"/>
                </a:solidFill>
                <a:latin typeface="Microsoft YaHei UI Light" panose="020B0502040204020203" pitchFamily="34" charset="-122"/>
                <a:ea typeface="Microsoft YaHei UI Light" panose="020B0502040204020203" pitchFamily="34" charset="-122"/>
              </a:rPr>
              <a:t>1</a:t>
            </a:r>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神的大爱永不改变。</a:t>
            </a:r>
          </a:p>
          <a:p>
            <a:pPr algn="ctr"/>
            <a:r>
              <a:rPr kumimoji="1" lang="en" altLang="zh-TW" sz="4800" b="1" dirty="0">
                <a:latin typeface="Microsoft YaHei UI Light" panose="020B0502040204020203" pitchFamily="34" charset="-122"/>
                <a:ea typeface="Microsoft YaHei UI Light" panose="020B0502040204020203" pitchFamily="34" charset="-122"/>
              </a:rPr>
              <a:t>God's Almighty love never changes.</a:t>
            </a:r>
          </a:p>
          <a:p>
            <a:pPr algn="ctr"/>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2.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神给的平安， 无人能夺。</a:t>
            </a:r>
          </a:p>
          <a:p>
            <a:pPr algn="ctr"/>
            <a:r>
              <a:rPr kumimoji="1" lang="en" altLang="zh-TW" sz="4800" b="1" dirty="0">
                <a:latin typeface="Microsoft YaHei UI Light" panose="020B0502040204020203" pitchFamily="34" charset="-122"/>
                <a:ea typeface="Microsoft YaHei UI Light" panose="020B0502040204020203" pitchFamily="34" charset="-122"/>
              </a:rPr>
              <a:t>No one can take away the peace blessed by God.</a:t>
            </a:r>
          </a:p>
        </p:txBody>
      </p:sp>
    </p:spTree>
    <p:extLst>
      <p:ext uri="{BB962C8B-B14F-4D97-AF65-F5344CB8AC3E}">
        <p14:creationId xmlns:p14="http://schemas.microsoft.com/office/powerpoint/2010/main" val="2680405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831668" y="959129"/>
            <a:ext cx="10528663"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3.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神给的智慧， 得胜仇敌。</a:t>
            </a:r>
          </a:p>
          <a:p>
            <a:pPr algn="ctr"/>
            <a:r>
              <a:rPr kumimoji="1" lang="en" altLang="zh-TW" sz="4800" b="1" dirty="0">
                <a:latin typeface="Microsoft YaHei UI Light" panose="020B0502040204020203" pitchFamily="34" charset="-122"/>
                <a:ea typeface="Microsoft YaHei UI Light" panose="020B0502040204020203" pitchFamily="34" charset="-122"/>
              </a:rPr>
              <a:t>The wisdom from God can win over the enemy.</a:t>
            </a:r>
          </a:p>
          <a:p>
            <a:pPr algn="ctr"/>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4.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神给的力量， 超越环境。</a:t>
            </a:r>
          </a:p>
          <a:p>
            <a:pPr algn="ctr"/>
            <a:r>
              <a:rPr kumimoji="1" lang="en" altLang="zh-TW" sz="4800" b="1" dirty="0">
                <a:latin typeface="Microsoft YaHei UI Light" panose="020B0502040204020203" pitchFamily="34" charset="-122"/>
                <a:ea typeface="Microsoft YaHei UI Light" panose="020B0502040204020203" pitchFamily="34" charset="-122"/>
              </a:rPr>
              <a:t>The strength from God is way beyond the environment.</a:t>
            </a:r>
          </a:p>
        </p:txBody>
      </p:sp>
    </p:spTree>
    <p:extLst>
      <p:ext uri="{BB962C8B-B14F-4D97-AF65-F5344CB8AC3E}">
        <p14:creationId xmlns:p14="http://schemas.microsoft.com/office/powerpoint/2010/main" val="2279526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831668" y="1120676"/>
            <a:ext cx="10528663" cy="230832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5.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神的同在，表明他的看顾和保守。</a:t>
            </a:r>
          </a:p>
          <a:p>
            <a:pPr algn="ctr"/>
            <a:r>
              <a:rPr kumimoji="1" lang="en" altLang="zh-TW" sz="4800" b="1" dirty="0">
                <a:latin typeface="Microsoft YaHei UI Light" panose="020B0502040204020203" pitchFamily="34" charset="-122"/>
                <a:ea typeface="Microsoft YaHei UI Light" panose="020B0502040204020203" pitchFamily="34" charset="-122"/>
              </a:rPr>
              <a:t>God is with us, it shows that God is looking after and protecting us.</a:t>
            </a:r>
          </a:p>
        </p:txBody>
      </p:sp>
    </p:spTree>
    <p:extLst>
      <p:ext uri="{BB962C8B-B14F-4D97-AF65-F5344CB8AC3E}">
        <p14:creationId xmlns:p14="http://schemas.microsoft.com/office/powerpoint/2010/main" val="775496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23299" y="647375"/>
            <a:ext cx="10028768"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6000" b="1" dirty="0">
                <a:solidFill>
                  <a:srgbClr val="FFC000"/>
                </a:solidFill>
                <a:latin typeface="Microsoft YaHei UI Light" panose="020B0502040204020203" pitchFamily="34" charset="-122"/>
                <a:ea typeface="Microsoft YaHei UI Light" panose="020B0502040204020203" pitchFamily="34" charset="-122"/>
              </a:rPr>
              <a:t>神给了我们五大保证。</a:t>
            </a:r>
            <a:endParaRPr kumimoji="1" lang="en-US" altLang="zh-TW" sz="6000" b="1" dirty="0">
              <a:solidFill>
                <a:srgbClr val="FFC000"/>
              </a:solidFill>
              <a:latin typeface="Microsoft YaHei UI Light" panose="020B0502040204020203" pitchFamily="34" charset="-122"/>
              <a:ea typeface="Microsoft YaHei UI Light" panose="020B0502040204020203" pitchFamily="34" charset="-122"/>
            </a:endParaRPr>
          </a:p>
          <a:p>
            <a:pPr algn="ctr"/>
            <a:r>
              <a:rPr kumimoji="1" lang="en" altLang="zh-TW" sz="4800" b="1" dirty="0">
                <a:latin typeface="Microsoft YaHei UI Light" panose="020B0502040204020203" pitchFamily="34" charset="-122"/>
                <a:ea typeface="Microsoft YaHei UI Light" panose="020B0502040204020203" pitchFamily="34" charset="-122"/>
              </a:rPr>
              <a:t>God gives us five major guarantees.</a:t>
            </a:r>
            <a:endParaRPr kumimoji="1" lang="zh-TW" altLang="en-US" sz="4800" b="1" dirty="0">
              <a:solidFill>
                <a:srgbClr val="FFC000"/>
              </a:solidFill>
              <a:latin typeface="Microsoft YaHei UI Light" panose="020B0502040204020203" pitchFamily="34" charset="-122"/>
              <a:ea typeface="Microsoft YaHei UI Light" panose="020B0502040204020203" pitchFamily="34" charset="-122"/>
            </a:endParaRPr>
          </a:p>
          <a:p>
            <a:pPr algn="ctr"/>
            <a:endParaRPr kumimoji="1" lang="en-US" altLang="zh-TW" sz="6000" b="1" dirty="0">
              <a:solidFill>
                <a:srgbClr val="FFC000"/>
              </a:solidFill>
              <a:latin typeface="Microsoft YaHei UI Light" panose="020B0502040204020203" pitchFamily="34" charset="-122"/>
              <a:ea typeface="Microsoft YaHei UI Light" panose="020B0502040204020203" pitchFamily="34" charset="-122"/>
            </a:endParaRPr>
          </a:p>
          <a:p>
            <a:pPr algn="ctr"/>
            <a:r>
              <a:rPr kumimoji="1" lang="zh-TW" altLang="en-US" sz="6000" b="1" dirty="0">
                <a:solidFill>
                  <a:srgbClr val="FFC000"/>
                </a:solidFill>
                <a:latin typeface="Microsoft YaHei UI Light" panose="020B0502040204020203" pitchFamily="34" charset="-122"/>
                <a:ea typeface="Microsoft YaHei UI Light" panose="020B0502040204020203" pitchFamily="34" charset="-122"/>
              </a:rPr>
              <a:t>（一）神的大爱永不改变！ </a:t>
            </a:r>
            <a:endParaRPr kumimoji="1" lang="en-US" altLang="zh-TW" sz="6000" b="1" dirty="0">
              <a:solidFill>
                <a:srgbClr val="FFC000"/>
              </a:solidFill>
              <a:latin typeface="Microsoft YaHei UI Light" panose="020B0502040204020203" pitchFamily="34" charset="-122"/>
              <a:ea typeface="Microsoft YaHei UI Light" panose="020B0502040204020203" pitchFamily="34" charset="-122"/>
            </a:endParaRPr>
          </a:p>
          <a:p>
            <a:pPr algn="ctr"/>
            <a:r>
              <a:rPr kumimoji="1" lang="en" altLang="zh-TW" sz="4800" b="1" dirty="0">
                <a:latin typeface="Microsoft YaHei UI Light" panose="020B0502040204020203" pitchFamily="34" charset="-122"/>
                <a:ea typeface="Microsoft YaHei UI Light" panose="020B0502040204020203" pitchFamily="34" charset="-122"/>
              </a:rPr>
              <a:t>1.  God's almighty love never changes!</a:t>
            </a:r>
          </a:p>
        </p:txBody>
      </p:sp>
    </p:spTree>
    <p:extLst>
      <p:ext uri="{BB962C8B-B14F-4D97-AF65-F5344CB8AC3E}">
        <p14:creationId xmlns:p14="http://schemas.microsoft.com/office/powerpoint/2010/main" val="1355556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37181" y="612844"/>
            <a:ext cx="10028768" cy="544764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latin typeface="Microsoft YaHei UI Light" panose="020B0502040204020203" pitchFamily="34" charset="-122"/>
                <a:ea typeface="Microsoft YaHei UI Light" panose="020B0502040204020203" pitchFamily="34" charset="-122"/>
              </a:rPr>
              <a:t>罗马书 </a:t>
            </a:r>
            <a:r>
              <a:rPr kumimoji="1" lang="en" altLang="zh-TW" sz="4800" b="1" dirty="0">
                <a:latin typeface="Microsoft YaHei UI Light" panose="020B0502040204020203" pitchFamily="34" charset="-122"/>
                <a:ea typeface="Microsoft YaHei UI Light" panose="020B0502040204020203" pitchFamily="34" charset="-122"/>
              </a:rPr>
              <a:t>Romans </a:t>
            </a:r>
            <a:r>
              <a:rPr kumimoji="1" lang="en-US" altLang="zh-TW" sz="4800" b="1" dirty="0">
                <a:latin typeface="Microsoft YaHei UI Light" panose="020B0502040204020203" pitchFamily="34" charset="-122"/>
                <a:ea typeface="Microsoft YaHei UI Light" panose="020B0502040204020203" pitchFamily="34" charset="-122"/>
              </a:rPr>
              <a:t>5:7~8</a:t>
            </a:r>
          </a:p>
          <a:p>
            <a:pPr marL="812800" indent="-793750"/>
            <a:r>
              <a:rPr kumimoji="1" lang="en-US" altLang="zh-TW" sz="6000" b="1" dirty="0">
                <a:solidFill>
                  <a:srgbClr val="FFC000"/>
                </a:solidFill>
                <a:latin typeface="Microsoft YaHei UI Light" panose="020B0502040204020203" pitchFamily="34" charset="-122"/>
                <a:ea typeface="Microsoft YaHei UI Light" panose="020B0502040204020203" pitchFamily="34" charset="-122"/>
              </a:rPr>
              <a:t>7 </a:t>
            </a:r>
            <a:r>
              <a:rPr kumimoji="1" lang="zh-TW" altLang="en-US" sz="6000" b="1" dirty="0">
                <a:solidFill>
                  <a:srgbClr val="FFC000"/>
                </a:solidFill>
                <a:latin typeface="Microsoft YaHei UI Light" panose="020B0502040204020203" pitchFamily="34" charset="-122"/>
                <a:ea typeface="Microsoft YaHei UI Light" panose="020B0502040204020203" pitchFamily="34" charset="-122"/>
              </a:rPr>
              <a:t>为义人死是少有的，为仁人死或者有敢做的； </a:t>
            </a:r>
            <a:endParaRPr kumimoji="1" lang="en-US" altLang="zh-TW" sz="6000" b="1" dirty="0">
              <a:solidFill>
                <a:srgbClr val="FFC000"/>
              </a:solidFill>
              <a:latin typeface="Microsoft YaHei UI Light" panose="020B0502040204020203" pitchFamily="34" charset="-122"/>
              <a:ea typeface="Microsoft YaHei UI Light" panose="020B0502040204020203" pitchFamily="34" charset="-122"/>
            </a:endParaRPr>
          </a:p>
          <a:p>
            <a:pPr marL="674688" indent="-674688"/>
            <a:r>
              <a:rPr kumimoji="1" lang="en-US" altLang="zh-TW" sz="6000" b="1" dirty="0">
                <a:solidFill>
                  <a:srgbClr val="FFC000"/>
                </a:solidFill>
                <a:latin typeface="Microsoft YaHei UI Light" panose="020B0502040204020203" pitchFamily="34" charset="-122"/>
                <a:ea typeface="Microsoft YaHei UI Light" panose="020B0502040204020203" pitchFamily="34" charset="-122"/>
              </a:rPr>
              <a:t>8 </a:t>
            </a:r>
            <a:r>
              <a:rPr kumimoji="1" lang="zh-TW" altLang="en-US" sz="6000" b="1" dirty="0">
                <a:solidFill>
                  <a:srgbClr val="FFC000"/>
                </a:solidFill>
                <a:latin typeface="Microsoft YaHei UI Light" panose="020B0502040204020203" pitchFamily="34" charset="-122"/>
                <a:ea typeface="Microsoft YaHei UI Light" panose="020B0502040204020203" pitchFamily="34" charset="-122"/>
              </a:rPr>
              <a:t>唯有基督在我们还做罪人的时候为我们死，神的爱就在此向我们显明了。</a:t>
            </a:r>
            <a:endParaRPr kumimoji="1" lang="en-US" altLang="zh-TW"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4291365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887568" y="984769"/>
            <a:ext cx="10416863" cy="378565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latin typeface="Microsoft YaHei UI Light" panose="020B0502040204020203" pitchFamily="34" charset="-122"/>
                <a:ea typeface="Microsoft YaHei UI Light" panose="020B0502040204020203" pitchFamily="34" charset="-122"/>
              </a:rPr>
              <a:t>罗马书 </a:t>
            </a:r>
            <a:r>
              <a:rPr kumimoji="1" lang="en" altLang="zh-TW" sz="4800" b="1" dirty="0">
                <a:latin typeface="Microsoft YaHei UI Light" panose="020B0502040204020203" pitchFamily="34" charset="-122"/>
                <a:ea typeface="Microsoft YaHei UI Light" panose="020B0502040204020203" pitchFamily="34" charset="-122"/>
              </a:rPr>
              <a:t>Romans </a:t>
            </a:r>
            <a:r>
              <a:rPr kumimoji="1" lang="en-US" altLang="zh-TW" sz="4800" b="1" dirty="0">
                <a:latin typeface="Microsoft YaHei UI Light" panose="020B0502040204020203" pitchFamily="34" charset="-122"/>
                <a:ea typeface="Microsoft YaHei UI Light" panose="020B0502040204020203" pitchFamily="34" charset="-122"/>
              </a:rPr>
              <a:t>5:7~8</a:t>
            </a:r>
          </a:p>
          <a:p>
            <a:pPr marL="674688" indent="-655638"/>
            <a:r>
              <a:rPr kumimoji="1" lang="en-US" altLang="zh-TW" sz="4800" b="1" dirty="0">
                <a:latin typeface="Microsoft YaHei UI Light" panose="020B0502040204020203" pitchFamily="34" charset="-122"/>
                <a:ea typeface="Microsoft YaHei UI Light" panose="020B0502040204020203" pitchFamily="34" charset="-122"/>
              </a:rPr>
              <a:t>7 For it is rare for anyone to die for a righteous person, though somebody might be brave enough to die for a good person. </a:t>
            </a:r>
          </a:p>
        </p:txBody>
      </p:sp>
    </p:spTree>
    <p:extLst>
      <p:ext uri="{BB962C8B-B14F-4D97-AF65-F5344CB8AC3E}">
        <p14:creationId xmlns:p14="http://schemas.microsoft.com/office/powerpoint/2010/main" val="3476179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887568" y="925135"/>
            <a:ext cx="10416863" cy="3046988"/>
          </a:xfrm>
          <a:prstGeom prst="rect">
            <a:avLst/>
          </a:prstGeom>
          <a:noFill/>
          <a:effectLst>
            <a:outerShdw blurRad="50800" dist="38100" dir="2700000" algn="tl" rotWithShape="0">
              <a:prstClr val="black">
                <a:alpha val="40000"/>
              </a:prstClr>
            </a:outerShdw>
          </a:effectLst>
        </p:spPr>
        <p:txBody>
          <a:bodyPr wrap="square" rtlCol="0">
            <a:spAutoFit/>
          </a:bodyPr>
          <a:lstStyle/>
          <a:p>
            <a:pPr marL="674688" indent="-615950"/>
            <a:r>
              <a:rPr kumimoji="1" lang="en-US" altLang="zh-TW" sz="4800" b="1" dirty="0">
                <a:latin typeface="Microsoft YaHei UI Light" panose="020B0502040204020203" pitchFamily="34" charset="-122"/>
                <a:ea typeface="Microsoft YaHei UI Light" panose="020B0502040204020203" pitchFamily="34" charset="-122"/>
              </a:rPr>
              <a:t>8 But God demonstrates his love for us by the fact that the Messiah died for us while we were still sinners.</a:t>
            </a:r>
          </a:p>
        </p:txBody>
      </p:sp>
    </p:spTree>
    <p:extLst>
      <p:ext uri="{BB962C8B-B14F-4D97-AF65-F5344CB8AC3E}">
        <p14:creationId xmlns:p14="http://schemas.microsoft.com/office/powerpoint/2010/main" val="3779315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831668" y="428178"/>
            <a:ext cx="10528663" cy="600164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人原有的情况</a:t>
            </a:r>
          </a:p>
          <a:p>
            <a:pPr algn="ctr"/>
            <a:r>
              <a:rPr kumimoji="1" lang="en" altLang="zh-TW" sz="4800" b="1" dirty="0">
                <a:latin typeface="Microsoft YaHei UI Light" panose="020B0502040204020203" pitchFamily="34" charset="-122"/>
                <a:ea typeface="Microsoft YaHei UI Light" panose="020B0502040204020203" pitchFamily="34" charset="-122"/>
              </a:rPr>
              <a:t>The original conditions of human beings</a:t>
            </a:r>
          </a:p>
          <a:p>
            <a:pPr algn="ctr"/>
            <a:r>
              <a:rPr kumimoji="1" lang="en" altLang="zh-TW" sz="4800" b="1" dirty="0">
                <a:solidFill>
                  <a:srgbClr val="FFC000"/>
                </a:solidFill>
                <a:latin typeface="Microsoft YaHei UI Light" panose="020B0502040204020203" pitchFamily="34" charset="-122"/>
                <a:ea typeface="Microsoft YaHei UI Light" panose="020B0502040204020203" pitchFamily="34" charset="-122"/>
              </a:rPr>
              <a:t>1</a:t>
            </a:r>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软弱的人</a:t>
            </a:r>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无心也无力，有心无力。</a:t>
            </a:r>
          </a:p>
          <a:p>
            <a:pPr algn="ctr"/>
            <a:r>
              <a:rPr kumimoji="1" lang="en" altLang="zh-TW" sz="4800" b="1" dirty="0">
                <a:latin typeface="Microsoft YaHei UI Light" panose="020B0502040204020203" pitchFamily="34" charset="-122"/>
                <a:ea typeface="Microsoft YaHei UI Light" panose="020B0502040204020203" pitchFamily="34" charset="-122"/>
              </a:rPr>
              <a:t>The weak people who do not have the desire, nor the strength, or even though they have the desire, but no strength.</a:t>
            </a:r>
          </a:p>
        </p:txBody>
      </p:sp>
    </p:spTree>
    <p:extLst>
      <p:ext uri="{BB962C8B-B14F-4D97-AF65-F5344CB8AC3E}">
        <p14:creationId xmlns:p14="http://schemas.microsoft.com/office/powerpoint/2010/main" val="2626606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831668" y="705177"/>
            <a:ext cx="10528663" cy="526297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 altLang="zh-TW" sz="4800" b="1" dirty="0">
                <a:solidFill>
                  <a:srgbClr val="FFC000"/>
                </a:solidFill>
                <a:latin typeface="Microsoft YaHei UI Light" panose="020B0502040204020203" pitchFamily="34" charset="-122"/>
                <a:ea typeface="Microsoft YaHei UI Light" panose="020B0502040204020203" pitchFamily="34" charset="-122"/>
              </a:rPr>
              <a:t>2.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罪人</a:t>
            </a:r>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不敬畏神，骄傲自大。</a:t>
            </a:r>
          </a:p>
          <a:p>
            <a:pPr algn="ctr"/>
            <a:r>
              <a:rPr kumimoji="1" lang="en" altLang="zh-TW" sz="4800" b="1" dirty="0">
                <a:latin typeface="Microsoft YaHei UI Light" panose="020B0502040204020203" pitchFamily="34" charset="-122"/>
                <a:ea typeface="Microsoft YaHei UI Light" panose="020B0502040204020203" pitchFamily="34" charset="-122"/>
              </a:rPr>
              <a:t>The sinners, who do not worship nor respect God,  they are arrogant.</a:t>
            </a:r>
          </a:p>
          <a:p>
            <a:pPr algn="ctr"/>
            <a:r>
              <a:rPr kumimoji="1" lang="en" altLang="zh-TW" sz="4800" b="1" dirty="0">
                <a:solidFill>
                  <a:srgbClr val="FFC000"/>
                </a:solidFill>
                <a:latin typeface="Microsoft YaHei UI Light" panose="020B0502040204020203" pitchFamily="34" charset="-122"/>
                <a:ea typeface="Microsoft YaHei UI Light" panose="020B0502040204020203" pitchFamily="34" charset="-122"/>
              </a:rPr>
              <a:t>3</a:t>
            </a:r>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仇敌</a:t>
            </a:r>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有意的无意的与神为敌。</a:t>
            </a:r>
          </a:p>
          <a:p>
            <a:pPr algn="ctr"/>
            <a:r>
              <a:rPr kumimoji="1" lang="en" altLang="zh-TW" sz="4800" b="1" dirty="0">
                <a:latin typeface="Microsoft YaHei UI Light" panose="020B0502040204020203" pitchFamily="34" charset="-122"/>
                <a:ea typeface="Microsoft YaHei UI Light" panose="020B0502040204020203" pitchFamily="34" charset="-122"/>
              </a:rPr>
              <a:t>The enemies, who intentionally or unintentionally are the enemies of God.</a:t>
            </a:r>
            <a:endParaRPr kumimoji="1" lang="zh-TW" altLang="en-US" sz="60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1150927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93919" y="1442632"/>
            <a:ext cx="10028768" cy="249299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6000" b="1" dirty="0">
                <a:solidFill>
                  <a:srgbClr val="FFC000"/>
                </a:solidFill>
                <a:latin typeface="Microsoft YaHei UI Light" panose="020B0502040204020203" pitchFamily="34" charset="-122"/>
                <a:ea typeface="Microsoft YaHei UI Light" panose="020B0502040204020203" pitchFamily="34" charset="-122"/>
              </a:rPr>
              <a:t>（二）神给的平安无人能夺！</a:t>
            </a:r>
            <a:endParaRPr kumimoji="1" lang="en-US" altLang="zh-TW" sz="6000" b="1" dirty="0">
              <a:solidFill>
                <a:srgbClr val="FFC000"/>
              </a:solidFill>
              <a:latin typeface="Microsoft YaHei UI Light" panose="020B0502040204020203" pitchFamily="34" charset="-122"/>
              <a:ea typeface="Microsoft YaHei UI Light" panose="020B0502040204020203" pitchFamily="34" charset="-122"/>
            </a:endParaRPr>
          </a:p>
          <a:p>
            <a:pPr algn="ctr"/>
            <a:r>
              <a:rPr kumimoji="1" lang="en" altLang="zh-TW" sz="4800" b="1" dirty="0">
                <a:latin typeface="Microsoft YaHei UI Light" panose="020B0502040204020203" pitchFamily="34" charset="-122"/>
                <a:ea typeface="Microsoft YaHei UI Light" panose="020B0502040204020203" pitchFamily="34" charset="-122"/>
              </a:rPr>
              <a:t>No one can take away the peace blessed by God.</a:t>
            </a:r>
            <a:endParaRPr kumimoji="1" lang="zh-TW" altLang="en-US"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40029513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體">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天體</Template>
  <TotalTime>1211</TotalTime>
  <Words>867</Words>
  <Application>Microsoft Macintosh PowerPoint</Application>
  <PresentationFormat>寬螢幕</PresentationFormat>
  <Paragraphs>68</Paragraphs>
  <Slides>22</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22</vt:i4>
      </vt:variant>
    </vt:vector>
  </HeadingPairs>
  <TitlesOfParts>
    <vt:vector size="28" baseType="lpstr">
      <vt:lpstr>Heiti SC Medium</vt:lpstr>
      <vt:lpstr>Microsoft YaHei UI Light</vt:lpstr>
      <vt:lpstr>Arial</vt:lpstr>
      <vt:lpstr>Calibri</vt:lpstr>
      <vt:lpstr>Calibri Light</vt:lpstr>
      <vt:lpstr>天體</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156</cp:revision>
  <cp:lastPrinted>2020-07-03T15:17:22Z</cp:lastPrinted>
  <dcterms:created xsi:type="dcterms:W3CDTF">2020-05-19T23:40:13Z</dcterms:created>
  <dcterms:modified xsi:type="dcterms:W3CDTF">2020-09-18T12:49:48Z</dcterms:modified>
</cp:coreProperties>
</file>