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048" r:id="rId2"/>
    <p:sldId id="2052" r:id="rId3"/>
    <p:sldId id="2113" r:id="rId4"/>
    <p:sldId id="2114" r:id="rId5"/>
    <p:sldId id="2115" r:id="rId6"/>
    <p:sldId id="2116" r:id="rId7"/>
    <p:sldId id="2117" r:id="rId8"/>
    <p:sldId id="2118" r:id="rId9"/>
    <p:sldId id="2119" r:id="rId10"/>
    <p:sldId id="2120" r:id="rId11"/>
    <p:sldId id="2121" r:id="rId12"/>
    <p:sldId id="2122" r:id="rId13"/>
    <p:sldId id="2123" r:id="rId14"/>
    <p:sldId id="2124" r:id="rId15"/>
    <p:sldId id="2127" r:id="rId16"/>
    <p:sldId id="2126" r:id="rId17"/>
    <p:sldId id="2112" r:id="rId18"/>
    <p:sldId id="212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0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1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6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6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3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F77CF04-DBB8-7341-A74B-00D35BB8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5827428" y="3087403"/>
            <a:ext cx="444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房正豪牧师</a:t>
            </a:r>
            <a:endParaRPr kumimoji="1" lang="en-US" altLang="zh-TW" sz="3200" dirty="0"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Pastor Steven Fang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10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25850" y="474345"/>
            <a:ext cx="10465407" cy="64017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</a:t>
            </a:r>
            <a:r>
              <a:rPr kumimoji="1" lang="zh-TW" altLang="en-US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年輕：時激情如火</a:t>
            </a: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your Youth, the enthusiasm should be like a burring fire.</a:t>
            </a:r>
          </a:p>
          <a:p>
            <a:r>
              <a:rPr kumimoji="1" lang="en-US" altLang="zh-TW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kumimoji="1" lang="zh-TW" altLang="en-US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中年：時柔情是水</a:t>
            </a: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your middle age, the tenderness and kindness are like running water.</a:t>
            </a:r>
          </a:p>
          <a:p>
            <a:r>
              <a:rPr kumimoji="1" lang="en-US" altLang="zh-TW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kumimoji="1" lang="zh-TW" altLang="en-US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老年時：恩情如山</a:t>
            </a: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your older age, your appreciation and thanksgiving heart are like a mountain.</a:t>
            </a:r>
            <a:endParaRPr kumimoji="1" lang="zh-TW" alt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210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69541" y="1836454"/>
            <a:ext cx="9727426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謙卑、包容、接納</a:t>
            </a:r>
            <a:endParaRPr kumimoji="1" lang="en-US" altLang="zh-TW" sz="66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humble, compromise, accept.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48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49853" y="201744"/>
            <a:ext cx="9727426" cy="61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三不看、二要看
</a:t>
            </a:r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things must not watch.  </a:t>
            </a:r>
          </a:p>
          <a:p>
            <a:pPr algn="ctr"/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Two things must watch.</a:t>
            </a:r>
          </a:p>
          <a:p>
            <a:pPr algn="ctr"/>
            <a:r>
              <a:rPr kumimoji="1" lang="en-US" altLang="zh-TW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</a:t>
            </a:r>
            <a:r>
              <a:rPr kumimoji="1" lang="zh-TW" altLang="en-US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不要回頭看（算舊帳）</a:t>
            </a:r>
          </a:p>
          <a:p>
            <a:pPr algn="ctr"/>
            <a:r>
              <a:rPr kumimoji="1" lang="en-US" altLang="zh-TW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not look back.  (Do not keep counting the wrong things happened in the past.)</a:t>
            </a:r>
          </a:p>
          <a:p>
            <a:pPr algn="ctr"/>
            <a:r>
              <a:rPr kumimoji="1" lang="en-US" altLang="zh-TW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kumimoji="1" lang="zh-TW" altLang="en-US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不要低頭看（只想自己）</a:t>
            </a:r>
          </a:p>
          <a:p>
            <a:pPr algn="ctr"/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Do not put your head down and look down.  (Do not always think about yourself)</a:t>
            </a:r>
          </a:p>
          <a:p>
            <a:pPr algn="ctr"/>
            <a:r>
              <a:rPr kumimoji="1" lang="en-US" altLang="zh-TW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kumimoji="1" lang="zh-TW" altLang="en-US" sz="3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不要盯著缺點看</a:t>
            </a:r>
          </a:p>
          <a:p>
            <a:pPr algn="ctr"/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not only focus on the disadvantages</a:t>
            </a:r>
            <a:endParaRPr kumimoji="1" lang="zh-TW" altLang="en-US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98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89042" y="1175439"/>
            <a:ext cx="9727426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向上看（心靈和頭腦）</a:t>
            </a: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Look up  (both your head, your heart and soul)</a:t>
            </a:r>
          </a:p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B.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向前看（希望加動力）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Look forward (Hope and encouragement)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56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個人 的圖片&#10;&#10;自動產生的描述">
            <a:extLst>
              <a:ext uri="{FF2B5EF4-FFF2-40B4-BE49-F238E27FC236}">
                <a16:creationId xmlns:a16="http://schemas.microsoft.com/office/drawing/2014/main" id="{8F4C97C3-68B3-EA43-A8CF-C818134B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0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44839" y="846896"/>
            <a:ext cx="10285201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彼 得 後 書 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2 Peter 1:7-8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有 了 虔 敬 ， 又 要 加 上 爱 弟 兄 的 心 ； 有 了 爱 弟 兄 的 心 ， 又 要 加 上 爱 众 人 的 心 ；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latin typeface="Heiti SC Medium" pitchFamily="2" charset="-128"/>
                <a:ea typeface="Heiti SC Medium" pitchFamily="2" charset="-128"/>
              </a:rPr>
              <a:t>7 your godliness with brotherly kindness, and your brotherly kindness with love. </a:t>
            </a:r>
          </a:p>
        </p:txBody>
      </p:sp>
    </p:spTree>
    <p:extLst>
      <p:ext uri="{BB962C8B-B14F-4D97-AF65-F5344CB8AC3E}">
        <p14:creationId xmlns:p14="http://schemas.microsoft.com/office/powerpoint/2010/main" val="203311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44839" y="533386"/>
            <a:ext cx="10285201" cy="5570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彼 得 後 書 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2 Peter 1:7-8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8 </a:t>
            </a:r>
            <a:r>
              <a:rPr kumimoji="1" lang="zh-TW" altLang="en-US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们 若 充 充 足 足 的 有 这 几 样 ， 就 必 使 你 们 在 认 识 我 们 的 主 耶 稣 基 督 上 不 至 於 </a:t>
            </a:r>
            <a:r>
              <a:rPr kumimoji="1" lang="en-US" altLang="zh-TW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? </a:t>
            </a:r>
            <a:r>
              <a:rPr kumimoji="1" lang="zh-TW" altLang="en-US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懒 不 结 果 子 了 。</a:t>
            </a:r>
            <a:endParaRPr kumimoji="1" lang="en-US" altLang="zh-TW" sz="4000" b="1" spc="-15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latin typeface="Heiti SC Medium" pitchFamily="2" charset="-128"/>
                <a:ea typeface="Heiti SC Medium" pitchFamily="2" charset="-128"/>
              </a:rPr>
              <a:t>8 For if you possess these qualities, and if they continue to increase among you, they will keep you from being ineffective and unproductive in attaining a full knowledge of our Lord Jesus, the Messiah.</a:t>
            </a:r>
          </a:p>
        </p:txBody>
      </p:sp>
    </p:spTree>
    <p:extLst>
      <p:ext uri="{BB962C8B-B14F-4D97-AF65-F5344CB8AC3E}">
        <p14:creationId xmlns:p14="http://schemas.microsoft.com/office/powerpoint/2010/main" val="206300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面, 室外, 藍色, 箱子 的圖片&#10;&#10;自動產生的描述">
            <a:extLst>
              <a:ext uri="{FF2B5EF4-FFF2-40B4-BE49-F238E27FC236}">
                <a16:creationId xmlns:a16="http://schemas.microsoft.com/office/drawing/2014/main" id="{D2B03F19-1B9C-624B-A7CE-83743322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1930" y="1239613"/>
            <a:ext cx="5865223" cy="437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 descr="一張含有 藍色 的圖片&#10;&#10;自動產生的描述">
            <a:extLst>
              <a:ext uri="{FF2B5EF4-FFF2-40B4-BE49-F238E27FC236}">
                <a16:creationId xmlns:a16="http://schemas.microsoft.com/office/drawing/2014/main" id="{2DE88A60-F5F2-3148-B43E-90897D14C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17621" y="1229544"/>
            <a:ext cx="5865225" cy="4398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451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89042" y="1175439"/>
            <a:ext cx="9727426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三情走一生</a:t>
            </a:r>
          </a:p>
          <a:p>
            <a:pPr algn="ctr"/>
            <a:r>
              <a:rPr kumimoji="1" lang="en-US" altLang="zh-TW" sz="5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love of one's life</a:t>
            </a:r>
          </a:p>
          <a:p>
            <a:pPr algn="ctr"/>
            <a:r>
              <a:rPr kumimoji="1" lang="zh-TW" altLang="en-US" sz="54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所有</a:t>
            </a:r>
            <a:r>
              <a:rPr kumimoji="1" lang="zh-TW" altLang="en-US" sz="5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的感情都來自於神！</a:t>
            </a:r>
          </a:p>
          <a:p>
            <a:pPr algn="ctr"/>
            <a:r>
              <a:rPr kumimoji="1" lang="en-US" altLang="zh-TW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 the emotions are coming from God!</a:t>
            </a:r>
            <a:endParaRPr kumimoji="1" lang="zh-TW" altLang="en-US" sz="5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53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285201" cy="61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雅 歌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Song of Solomon 8:6-7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6 </a:t>
            </a:r>
            <a:r>
              <a:rPr kumimoji="1" lang="zh-TW" altLang="en-US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求 你 将 我 放 在 你 心 上 如 印 记 ， 带 在 你 臂 上 如 戳 记 。 因 为 爱 情 如 死 之 坚 强 ， 嫉 恨 如 阴 间 之 残 忍 ； 所 发 的 电 光 是 火 焰 的 电 光 ， 是 耶 和 华 的 烈 焰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latin typeface="Heiti SC Medium" pitchFamily="2" charset="-128"/>
                <a:ea typeface="Heiti SC Medium" pitchFamily="2" charset="-128"/>
              </a:rPr>
              <a:t>6  Set me like a seal over your heart, like a seal on your arm. For love is as strong as death, passion as intense as </a:t>
            </a:r>
            <a:r>
              <a:rPr kumimoji="1" lang="en-US" altLang="zh-TW" sz="4000" b="1" spc="-150" dirty="0" err="1">
                <a:latin typeface="Heiti SC Medium" pitchFamily="2" charset="-128"/>
                <a:ea typeface="Heiti SC Medium" pitchFamily="2" charset="-128"/>
              </a:rPr>
              <a:t>Sheol</a:t>
            </a:r>
            <a:r>
              <a:rPr kumimoji="1" lang="en-US" altLang="zh-TW" sz="4000" b="1" spc="-150" dirty="0">
                <a:latin typeface="Heiti SC Medium" pitchFamily="2" charset="-128"/>
                <a:ea typeface="Heiti SC Medium" pitchFamily="2" charset="-128"/>
              </a:rPr>
              <a:t>. The flames of love are flames of fire, a blaze that comes from the Lord.</a:t>
            </a:r>
          </a:p>
        </p:txBody>
      </p:sp>
    </p:spTree>
    <p:extLst>
      <p:ext uri="{BB962C8B-B14F-4D97-AF65-F5344CB8AC3E}">
        <p14:creationId xmlns:p14="http://schemas.microsoft.com/office/powerpoint/2010/main" val="17646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951398"/>
            <a:ext cx="10285201" cy="4955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雅 歌 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 Song of Solomon 8:6-7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爱 情 ， 众 水 不 能 息 灭 ， 大 水 也 不 能 淹 没 。 若 有 人 拿 家 中 所 有 的 财 宝 要 换 爱 情 ， 就 全 被 藐 视 。 （ 新 娘 的 兄 弟 ）</a:t>
            </a:r>
            <a:endParaRPr kumimoji="1" lang="en-US" altLang="zh-TW" sz="4000" b="1" spc="-15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latin typeface="Heiti SC Medium" pitchFamily="2" charset="-128"/>
                <a:ea typeface="Heiti SC Medium" pitchFamily="2" charset="-128"/>
              </a:rPr>
              <a:t>7 Mighty bodies of water cannot extinguish love, rivers cannot put it out. If a man were to give all the wealth of his house for love, he would surely be viewed with contempt.</a:t>
            </a:r>
          </a:p>
        </p:txBody>
      </p:sp>
    </p:spTree>
    <p:extLst>
      <p:ext uri="{BB962C8B-B14F-4D97-AF65-F5344CB8AC3E}">
        <p14:creationId xmlns:p14="http://schemas.microsoft.com/office/powerpoint/2010/main" val="372375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1077293"/>
            <a:ext cx="10285201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雅 歌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Song of Solomon 8:6b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8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所 发 的 电 光 是 火 焰 的 电 光 ， </a:t>
            </a:r>
            <a:endParaRPr kumimoji="1" lang="en-US" altLang="zh-TW" sz="4800" b="1" spc="-15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8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是 耶 和 华 的 烈 焰 。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spc="-150" dirty="0">
                <a:latin typeface="Heiti SC Medium" pitchFamily="2" charset="-128"/>
                <a:ea typeface="Heiti SC Medium" pitchFamily="2" charset="-128"/>
              </a:rPr>
              <a:t>The flames of love are flames of fire, 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spc="-150" dirty="0">
                <a:latin typeface="Heiti SC Medium" pitchFamily="2" charset="-128"/>
                <a:ea typeface="Heiti SC Medium" pitchFamily="2" charset="-128"/>
              </a:rPr>
              <a:t>a blaze that comes from the Lord.</a:t>
            </a:r>
          </a:p>
        </p:txBody>
      </p:sp>
    </p:spTree>
    <p:extLst>
      <p:ext uri="{BB962C8B-B14F-4D97-AF65-F5344CB8AC3E}">
        <p14:creationId xmlns:p14="http://schemas.microsoft.com/office/powerpoint/2010/main" val="323306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17142" y="1012954"/>
            <a:ext cx="10500188" cy="4832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神是忌邪的神
</a:t>
            </a:r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does not like people </a:t>
            </a: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worship idols.</a:t>
            </a:r>
            <a:endParaRPr kumimoji="1" lang="en-US" altLang="zh-TW" sz="7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神是嫉妒的神
</a:t>
            </a:r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is jealous when people </a:t>
            </a: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worshiping idols.</a:t>
            </a:r>
          </a:p>
        </p:txBody>
      </p:sp>
    </p:spTree>
    <p:extLst>
      <p:ext uri="{BB962C8B-B14F-4D97-AF65-F5344CB8AC3E}">
        <p14:creationId xmlns:p14="http://schemas.microsoft.com/office/powerpoint/2010/main" val="364214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6479" y="1351508"/>
            <a:ext cx="9727426" cy="40626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耶稣是新郎
</a:t>
            </a:r>
            <a:r>
              <a:rPr kumimoji="1" lang="en-US" altLang="zh-TW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Jesus is the groom.</a:t>
            </a:r>
            <a:endParaRPr kumimoji="1" lang="zh-TW" altLang="en-US" sz="6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教会是新妇
</a:t>
            </a:r>
            <a:r>
              <a:rPr kumimoji="1" lang="en-US" altLang="zh-TW" sz="6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is the bride.</a:t>
            </a:r>
          </a:p>
        </p:txBody>
      </p:sp>
    </p:spTree>
    <p:extLst>
      <p:ext uri="{BB962C8B-B14F-4D97-AF65-F5344CB8AC3E}">
        <p14:creationId xmlns:p14="http://schemas.microsoft.com/office/powerpoint/2010/main" val="45047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6479" y="1351508"/>
            <a:ext cx="9727426" cy="4216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婚姻（彼此委身）</a:t>
            </a: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Marriage needs people to compromise and commit to each other</a:t>
            </a:r>
          </a:p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互相忠心忠貞</a:t>
            </a:r>
            <a:endParaRPr kumimoji="1" lang="en-US" altLang="zh-TW" sz="66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faithful and loyal to each other.</a:t>
            </a:r>
            <a:endParaRPr kumimoji="1" lang="zh-TW" alt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20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951398"/>
            <a:ext cx="10285201" cy="4955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spc="-150" dirty="0">
                <a:latin typeface="Heiti SC Medium" pitchFamily="2" charset="-128"/>
                <a:ea typeface="Heiti SC Medium" pitchFamily="2" charset="-128"/>
              </a:rPr>
              <a:t>雅 歌 </a:t>
            </a:r>
            <a:r>
              <a:rPr kumimoji="1" lang="en-US" altLang="zh-TW" sz="3600" b="1" spc="-150" dirty="0">
                <a:latin typeface="Heiti SC Medium" pitchFamily="2" charset="-128"/>
                <a:ea typeface="Heiti SC Medium" pitchFamily="2" charset="-128"/>
              </a:rPr>
              <a:t> Song of Solomon 8:7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40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爱 情 ， 众 水 不 能 息 灭 ， 大 水 也 不 能 淹 没 。 若 有 人 拿 家 中 所 有 的 财 宝 要 换 爱 情 ， 就 全 被 藐 视 。 （ 新 娘 的 兄 弟 ）</a:t>
            </a:r>
            <a:endParaRPr kumimoji="1" lang="en-US" altLang="zh-TW" sz="4000" b="1" spc="-15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spc="-150" dirty="0">
                <a:latin typeface="Heiti SC Medium" pitchFamily="2" charset="-128"/>
                <a:ea typeface="Heiti SC Medium" pitchFamily="2" charset="-128"/>
              </a:rPr>
              <a:t>7 Mighty bodies of water cannot extinguish love, rivers cannot put it out. If a man were to give all the wealth of his house for love, he would surely be viewed with contempt.</a:t>
            </a:r>
          </a:p>
        </p:txBody>
      </p:sp>
    </p:spTree>
    <p:extLst>
      <p:ext uri="{BB962C8B-B14F-4D97-AF65-F5344CB8AC3E}">
        <p14:creationId xmlns:p14="http://schemas.microsoft.com/office/powerpoint/2010/main" val="353173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56479" y="843677"/>
            <a:ext cx="9727426" cy="43088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三情走一生</a:t>
            </a: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emotions in an entire life</a:t>
            </a:r>
          </a:p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激情、柔情、恩情</a:t>
            </a: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Enthusiasm, tenderness and kindness, Appreciation and thanksgiving</a:t>
            </a:r>
            <a:endParaRPr kumimoji="1" lang="zh-TW" alt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792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{5A931E8C-8ED8-3344-835B-2B3BADE685D1}tf10001058</Template>
  <TotalTime>1214</TotalTime>
  <Words>827</Words>
  <Application>Microsoft Macintosh PowerPoint</Application>
  <PresentationFormat>寬螢幕</PresentationFormat>
  <Paragraphs>60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Arial Unicode MS</vt:lpstr>
      <vt:lpstr>Heiti SC Medium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124</cp:revision>
  <cp:lastPrinted>2020-12-10T18:05:17Z</cp:lastPrinted>
  <dcterms:created xsi:type="dcterms:W3CDTF">2020-10-21T18:26:18Z</dcterms:created>
  <dcterms:modified xsi:type="dcterms:W3CDTF">2020-12-31T23:01:12Z</dcterms:modified>
</cp:coreProperties>
</file>