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1714" r:id="rId2"/>
    <p:sldId id="1818" r:id="rId3"/>
    <p:sldId id="1820" r:id="rId4"/>
    <p:sldId id="1832" r:id="rId5"/>
    <p:sldId id="1833" r:id="rId6"/>
    <p:sldId id="1816" r:id="rId7"/>
    <p:sldId id="1672" r:id="rId8"/>
    <p:sldId id="1817" r:id="rId9"/>
    <p:sldId id="1698" r:id="rId10"/>
    <p:sldId id="1821" r:id="rId11"/>
    <p:sldId id="1719" r:id="rId12"/>
    <p:sldId id="1721" r:id="rId13"/>
    <p:sldId id="1822" r:id="rId14"/>
    <p:sldId id="1824" r:id="rId15"/>
    <p:sldId id="1825" r:id="rId16"/>
    <p:sldId id="1826" r:id="rId17"/>
    <p:sldId id="1823" r:id="rId18"/>
    <p:sldId id="1827" r:id="rId19"/>
    <p:sldId id="1834" r:id="rId20"/>
    <p:sldId id="1835" r:id="rId21"/>
    <p:sldId id="1831" r:id="rId22"/>
    <p:sldId id="1830" r:id="rId23"/>
    <p:sldId id="1828" r:id="rId24"/>
    <p:sldId id="182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0C00"/>
    <a:srgbClr val="3C1D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27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10/2/20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723D637-26CD-9444-BDB4-80E7CA5B3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00B9B072-9A00-6949-AAC4-C9DC170DC642}"/>
              </a:ext>
            </a:extLst>
          </p:cNvPr>
          <p:cNvSpPr txBox="1"/>
          <p:nvPr/>
        </p:nvSpPr>
        <p:spPr>
          <a:xfrm>
            <a:off x="4977745" y="5489394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latin typeface="Heiti SC Medium" pitchFamily="2" charset="-128"/>
                <a:ea typeface="Heiti SC Medium" pitchFamily="2" charset="-128"/>
              </a:rPr>
              <a:t>房正豪牧师</a:t>
            </a:r>
          </a:p>
        </p:txBody>
      </p:sp>
    </p:spTree>
    <p:extLst>
      <p:ext uri="{BB962C8B-B14F-4D97-AF65-F5344CB8AC3E}">
        <p14:creationId xmlns:p14="http://schemas.microsoft.com/office/powerpoint/2010/main" val="500854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87568" y="984769"/>
            <a:ext cx="10416863" cy="3046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与主联合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我愿意顺服主的命令！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8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United With The Lord</a:t>
            </a:r>
          </a:p>
          <a:p>
            <a:pPr algn="ctr"/>
            <a:r>
              <a:rPr kumimoji="1" lang="en-US" altLang="zh-TW" sz="4800" b="1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. Obey the Lord’s command.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862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26907" y="407361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雅 各 書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James </a:t>
            </a:r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4:7</a:t>
            </a: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 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故 此 ， 你 们 要 顺 服 神 。 务 要 抵 挡 魔 鬼 ， 魔 鬼 就 必 离 开 你 们 逃 跑 了 。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7 Therefore, submit yourselves to God. Resist the Devil, and he will run away from you.</a:t>
            </a:r>
          </a:p>
        </p:txBody>
      </p:sp>
    </p:spTree>
    <p:extLst>
      <p:ext uri="{BB962C8B-B14F-4D97-AF65-F5344CB8AC3E}">
        <p14:creationId xmlns:p14="http://schemas.microsoft.com/office/powerpoint/2010/main" val="1042744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63030" y="1301212"/>
            <a:ext cx="10767316" cy="3662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人生四大問？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Four questions in life?</a:t>
            </a:r>
            <a:endParaRPr kumimoji="1" lang="zh-TW" altLang="en-US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你从哪里来？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Where are you from?</a:t>
            </a:r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你要往哪里去？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Where are you going?</a:t>
            </a:r>
            <a:endParaRPr kumimoji="1" lang="zh-TW" altLang="en-US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你要怎么去呢？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How are you going?</a:t>
            </a:r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什么时候你会去？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When are you going?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722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778495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6:6~9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知 道 我 们 的 旧 人 和 他 同 钉 十 字 架 ， 使 罪 身 灭 绝 ， 叫 我 们 不 再 作 罪 的 奴 仆 ；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已 死 的 人 是 脱 离 了 罪 。</a:t>
            </a:r>
          </a:p>
        </p:txBody>
      </p:sp>
    </p:spTree>
    <p:extLst>
      <p:ext uri="{BB962C8B-B14F-4D97-AF65-F5344CB8AC3E}">
        <p14:creationId xmlns:p14="http://schemas.microsoft.com/office/powerpoint/2010/main" val="1484395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1025075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8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若 是 与 基 督 同 死 ， 就 信 必 与 他 同 活 。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知 道 基 督 既 从 死 里 复 活 ， 就 不 再 死 ， 死 也 不 再 作 他 的 主 了 。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235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624383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6 We know that our old natures were crucified with him so that our sin-laden bodies might be rendered powerless and we might no longer be slaves to sin.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7 For the person who has died has been freed from sin.</a:t>
            </a:r>
          </a:p>
        </p:txBody>
      </p:sp>
    </p:spTree>
    <p:extLst>
      <p:ext uri="{BB962C8B-B14F-4D97-AF65-F5344CB8AC3E}">
        <p14:creationId xmlns:p14="http://schemas.microsoft.com/office/powerpoint/2010/main" val="560026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643935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8 Now if we have died with the Messiah,[c] we believe that we will also live with him,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9 for we know that the Messiah, who was raised from the dead, will never die again; death no longer has mastery over him.</a:t>
            </a:r>
          </a:p>
        </p:txBody>
      </p:sp>
    </p:spTree>
    <p:extLst>
      <p:ext uri="{BB962C8B-B14F-4D97-AF65-F5344CB8AC3E}">
        <p14:creationId xmlns:p14="http://schemas.microsoft.com/office/powerpoint/2010/main" val="29298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89843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6:6~7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6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知 道 我 们 的 旧 人 和 他 同 钉 十 字 架 ， 使 罪 身 灭 绝 ， 叫 我 们 不 再 作 罪 的 奴 仆 ；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7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已 死 的 人 是 脱 离 了 罪 。</a:t>
            </a:r>
          </a:p>
        </p:txBody>
      </p:sp>
    </p:spTree>
    <p:extLst>
      <p:ext uri="{BB962C8B-B14F-4D97-AF65-F5344CB8AC3E}">
        <p14:creationId xmlns:p14="http://schemas.microsoft.com/office/powerpoint/2010/main" val="1092432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624383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6 We know that our old natures were crucified with him so that our sin-laden bodies might be rendered powerless and we might no longer be slaves to sin. </a:t>
            </a:r>
          </a:p>
          <a:p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7 For the person who has died has been freed from sin.</a:t>
            </a:r>
          </a:p>
        </p:txBody>
      </p:sp>
    </p:spTree>
    <p:extLst>
      <p:ext uri="{BB962C8B-B14F-4D97-AF65-F5344CB8AC3E}">
        <p14:creationId xmlns:p14="http://schemas.microsoft.com/office/powerpoint/2010/main" val="324929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89843"/>
            <a:ext cx="10028768" cy="50783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6:8~9</a:t>
            </a:r>
          </a:p>
          <a:p>
            <a:pPr algn="ctr"/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8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 们 若 是 与 基 督 同 死 ， 就 信 必 与 他 同 活 。</a:t>
            </a:r>
          </a:p>
          <a:p>
            <a:pPr algn="ctr"/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9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因 为 知 道 基 督 既 从 死 里 复 活 ， 就 不 再 死 ， 死 也 不 再 作 他 的 主 了 。</a:t>
            </a:r>
          </a:p>
        </p:txBody>
      </p:sp>
    </p:spTree>
    <p:extLst>
      <p:ext uri="{BB962C8B-B14F-4D97-AF65-F5344CB8AC3E}">
        <p14:creationId xmlns:p14="http://schemas.microsoft.com/office/powerpoint/2010/main" val="392779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6:1~2</a:t>
            </a: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1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这样，怎么说呢？我们可以仍在罪中，叫恩典显多吗？ 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2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断乎不可！我们在罪上死了的人，岂可仍在罪中活着呢？ </a:t>
            </a:r>
            <a:endParaRPr kumimoji="1" lang="en-US" altLang="zh-TW" sz="54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28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597455"/>
            <a:ext cx="10028768" cy="566308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" altLang="zh-TW" sz="5400" b="1" dirty="0">
                <a:latin typeface="Heiti SC Medium" pitchFamily="2" charset="-128"/>
                <a:ea typeface="Heiti SC Medium" pitchFamily="2" charset="-128"/>
              </a:rPr>
              <a:t>Romans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6:8~9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8 Now if we have died with the Messiah, we believe that we will also live with him, </a:t>
            </a:r>
          </a:p>
          <a:p>
            <a:r>
              <a:rPr kumimoji="1" lang="en-US" altLang="zh-TW" sz="4400" b="1" dirty="0">
                <a:latin typeface="Heiti SC Medium" pitchFamily="2" charset="-128"/>
                <a:ea typeface="Heiti SC Medium" pitchFamily="2" charset="-128"/>
              </a:rPr>
              <a:t>9 for we know that the Messiah, who was raised from the dead, will never die again; death no longer has mastery over him. 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333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797510"/>
            <a:ext cx="10028768" cy="526297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latin typeface="Heiti SC Medium" pitchFamily="2" charset="-128"/>
                <a:ea typeface="Heiti SC Medium" pitchFamily="2" charset="-128"/>
              </a:rPr>
              <a:t>提 摩 太 後 書 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 </a:t>
            </a:r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2 Timothy</a:t>
            </a:r>
            <a:r>
              <a:rPr kumimoji="1" lang="en-US" altLang="zh-TW" sz="4800" b="1" dirty="0">
                <a:latin typeface="Heiti SC Medium" pitchFamily="2" charset="-128"/>
                <a:ea typeface="Heiti SC Medium" pitchFamily="2" charset="-128"/>
              </a:rPr>
              <a:t>1:10b</a:t>
            </a:r>
          </a:p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 他 已 经 把 死 废 去 ， 藉 着 福 音 ， 将 不 能 坏 的 生 命 彰 显 出 来 。</a:t>
            </a:r>
            <a:endParaRPr kumimoji="1" lang="en-US" altLang="zh-TW" sz="48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who has destroyed death</a:t>
            </a:r>
          </a:p>
          <a:p>
            <a:pPr algn="ctr"/>
            <a:r>
              <a:rPr kumimoji="1" lang="en" altLang="zh-TW" sz="4800" b="1" dirty="0">
                <a:latin typeface="Heiti SC Medium" pitchFamily="2" charset="-128"/>
                <a:ea typeface="Heiti SC Medium" pitchFamily="2" charset="-128"/>
              </a:rPr>
              <a:t>    and through the gospel has brought life and release from death into full view.</a:t>
            </a:r>
            <a:endParaRPr kumimoji="1" lang="zh-TW" altLang="en-US" sz="48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352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63030" y="1301212"/>
            <a:ext cx="10767316" cy="36625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人生四大問？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Four questions in life?</a:t>
            </a:r>
            <a:endParaRPr kumimoji="1" lang="zh-TW" altLang="en-US" sz="40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你从哪里来？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Where are you from?</a:t>
            </a:r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你要往哪里去？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Where are you going?</a:t>
            </a:r>
            <a:endParaRPr kumimoji="1" lang="zh-TW" altLang="en-US" sz="54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你要怎么去呢？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How are you going?</a:t>
            </a:r>
            <a:endParaRPr kumimoji="1" lang="zh-TW" altLang="en-US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什么时候你会去？</a:t>
            </a:r>
            <a:r>
              <a:rPr kumimoji="1" lang="en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 </a:t>
            </a:r>
            <a:r>
              <a:rPr kumimoji="1" lang="en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When are you going?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24544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4358" y="1138091"/>
            <a:ext cx="10028768" cy="47705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72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有事多多求问主</a:t>
            </a:r>
            <a:r>
              <a:rPr kumimoji="1" lang="en-US" altLang="zh-TW" sz="72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!</a:t>
            </a:r>
          </a:p>
          <a:p>
            <a:pPr algn="ctr"/>
            <a:r>
              <a:rPr kumimoji="1" lang="zh-TW" altLang="en-US" sz="72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没事多多赞美主</a:t>
            </a:r>
            <a:r>
              <a:rPr kumimoji="1" lang="en-US" altLang="zh-TW" sz="72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!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Plead the Lord more often 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when you have trouble.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Praise the Lord more often </a:t>
            </a:r>
          </a:p>
          <a:p>
            <a:pPr algn="ctr"/>
            <a:r>
              <a:rPr kumimoji="1" lang="en" altLang="zh-TW" sz="4000" b="1" dirty="0">
                <a:latin typeface="Heiti SC Medium" pitchFamily="2" charset="-128"/>
                <a:ea typeface="Heiti SC Medium" pitchFamily="2" charset="-128"/>
              </a:rPr>
              <a:t>when you have no trouble.</a:t>
            </a:r>
            <a:endParaRPr kumimoji="1" lang="zh-TW" altLang="en-US" sz="40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823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04906" y="1302478"/>
            <a:ext cx="10028768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重要的是你要</a:t>
            </a:r>
            <a:endParaRPr kumimoji="1" lang="en-US" altLang="zh-TW" sz="6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zh-TW" altLang="en-US" sz="66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“亲近主”！</a:t>
            </a:r>
            <a:endParaRPr kumimoji="1" lang="en-US" altLang="zh-TW" sz="6600" b="1" dirty="0">
              <a:solidFill>
                <a:srgbClr val="FFC000"/>
              </a:solidFill>
              <a:latin typeface="Heiti SC Medium" pitchFamily="2" charset="-128"/>
              <a:ea typeface="Heiti SC Medium" pitchFamily="2" charset="-128"/>
            </a:endParaRPr>
          </a:p>
          <a:p>
            <a:pPr algn="ctr"/>
            <a:r>
              <a:rPr kumimoji="1" lang="en" altLang="zh-TW" sz="4400" b="1" dirty="0">
                <a:latin typeface="Heiti SC Medium" pitchFamily="2" charset="-128"/>
                <a:ea typeface="Heiti SC Medium" pitchFamily="2" charset="-128"/>
              </a:rPr>
              <a:t>The important thing is that you get “close to the Lord”!</a:t>
            </a:r>
            <a:endParaRPr kumimoji="1" lang="zh-TW" altLang="en-US" sz="4400" b="1" dirty="0"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084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257963" y="1022344"/>
            <a:ext cx="10028768" cy="3231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6:1~2</a:t>
            </a:r>
          </a:p>
          <a:p>
            <a:r>
              <a:rPr kumimoji="1" lang="en-US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 What should we say, then? Should we go on sinning so that grace may increase? </a:t>
            </a:r>
          </a:p>
          <a:p>
            <a:r>
              <a:rPr kumimoji="1" lang="en-US" altLang="zh-TW" sz="40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2 Of course not! How can we who died as far as sin is concerned go on living in it?</a:t>
            </a:r>
          </a:p>
        </p:txBody>
      </p:sp>
    </p:spTree>
    <p:extLst>
      <p:ext uri="{BB962C8B-B14F-4D97-AF65-F5344CB8AC3E}">
        <p14:creationId xmlns:p14="http://schemas.microsoft.com/office/powerpoint/2010/main" val="251115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5400" b="1" dirty="0">
                <a:latin typeface="Heiti SC Medium" pitchFamily="2" charset="-128"/>
                <a:ea typeface="Heiti SC Medium" pitchFamily="2" charset="-128"/>
              </a:rPr>
              <a:t>罗马书 </a:t>
            </a:r>
            <a:r>
              <a:rPr kumimoji="1" lang="en-US" altLang="zh-TW" sz="5400" b="1" dirty="0">
                <a:latin typeface="Heiti SC Medium" pitchFamily="2" charset="-128"/>
                <a:ea typeface="Heiti SC Medium" pitchFamily="2" charset="-128"/>
              </a:rPr>
              <a:t>6:3~5</a:t>
            </a:r>
          </a:p>
          <a:p>
            <a:pPr algn="ctr"/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3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岂 不 知 我 们 这 受 洗 归 入 基 督 耶 稣 的 人 是 受 洗 归 入 他 的 死 麽 ？</a:t>
            </a:r>
          </a:p>
        </p:txBody>
      </p:sp>
    </p:spTree>
    <p:extLst>
      <p:ext uri="{BB962C8B-B14F-4D97-AF65-F5344CB8AC3E}">
        <p14:creationId xmlns:p14="http://schemas.microsoft.com/office/powerpoint/2010/main" val="4139842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872209"/>
            <a:ext cx="10028768" cy="4247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4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所 以 ， 我 们 藉 着 洗 礼 归 入 死 ， 和 他 一 同 埋 葬 ， 原 是 叫 我 们 一 举 一 动 有 新 生 的 样 式 ， 像 基 督 藉 着 父 的 荣 耀 从 死 里 复 活 一 样 。</a:t>
            </a:r>
          </a:p>
        </p:txBody>
      </p:sp>
    </p:spTree>
    <p:extLst>
      <p:ext uri="{BB962C8B-B14F-4D97-AF65-F5344CB8AC3E}">
        <p14:creationId xmlns:p14="http://schemas.microsoft.com/office/powerpoint/2010/main" val="180265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081616" y="1018109"/>
            <a:ext cx="10028768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5 </a:t>
            </a:r>
            <a:r>
              <a:rPr kumimoji="1" lang="zh-TW" altLang="en-US" sz="5400" b="1" dirty="0">
                <a:solidFill>
                  <a:srgbClr val="FFC000"/>
                </a:solidFill>
                <a:latin typeface="Heiti SC Medium" pitchFamily="2" charset="-128"/>
                <a:ea typeface="Heiti SC Medium" pitchFamily="2" charset="-128"/>
              </a:rPr>
              <a:t>我们若在他死的形状上与他联合，也要在他复活的形状上与他联合。</a:t>
            </a:r>
          </a:p>
        </p:txBody>
      </p:sp>
    </p:spTree>
    <p:extLst>
      <p:ext uri="{BB962C8B-B14F-4D97-AF65-F5344CB8AC3E}">
        <p14:creationId xmlns:p14="http://schemas.microsoft.com/office/powerpoint/2010/main" val="145182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1186043" y="880465"/>
            <a:ext cx="10028768" cy="347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en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Romans </a:t>
            </a:r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6:3~5</a:t>
            </a:r>
          </a:p>
          <a:p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3 Or don’t you know that all of us who were baptized into union with the Messiah[a] Jesus were baptized into his death? </a:t>
            </a:r>
          </a:p>
        </p:txBody>
      </p:sp>
    </p:spTree>
    <p:extLst>
      <p:ext uri="{BB962C8B-B14F-4D97-AF65-F5344CB8AC3E}">
        <p14:creationId xmlns:p14="http://schemas.microsoft.com/office/powerpoint/2010/main" val="2769758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965771" y="369870"/>
            <a:ext cx="10212512" cy="61863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4 Therefore, through baptism we were buried with him into his death so that, just as the Messiah[b] was raised from the dead by the Father’s glory, we too may live an entirely new life. </a:t>
            </a:r>
          </a:p>
          <a:p>
            <a:r>
              <a:rPr kumimoji="1" lang="en-US" altLang="zh-TW" sz="44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5 For if we have become united with him in a death like his, we will certainly also be united with him in a resurrection like his. </a:t>
            </a:r>
          </a:p>
        </p:txBody>
      </p:sp>
    </p:spTree>
    <p:extLst>
      <p:ext uri="{BB962C8B-B14F-4D97-AF65-F5344CB8AC3E}">
        <p14:creationId xmlns:p14="http://schemas.microsoft.com/office/powerpoint/2010/main" val="242977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1A873703-989F-714B-9AE5-592C461A06E7}"/>
              </a:ext>
            </a:extLst>
          </p:cNvPr>
          <p:cNvSpPr txBox="1"/>
          <p:nvPr/>
        </p:nvSpPr>
        <p:spPr>
          <a:xfrm>
            <a:off x="887568" y="984769"/>
            <a:ext cx="10416863" cy="378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与主联合</a:t>
            </a:r>
            <a:endParaRPr kumimoji="1" lang="en-US" altLang="zh-TW" sz="4800" b="1" dirty="0">
              <a:solidFill>
                <a:srgbClr val="FFC000"/>
              </a:solidFill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  <a:p>
            <a:pPr algn="ctr"/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1.</a:t>
            </a:r>
            <a:r>
              <a:rPr kumimoji="1" lang="zh-TW" altLang="en-US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确认耶稣是我生命的主人</a:t>
            </a:r>
            <a:r>
              <a:rPr kumimoji="1" lang="en-US" altLang="zh-TW" sz="4800" b="1" dirty="0">
                <a:solidFill>
                  <a:srgbClr val="FFC000"/>
                </a:solidFill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! </a:t>
            </a: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United With The Lord</a:t>
            </a: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Confirm that Jesus is the </a:t>
            </a:r>
          </a:p>
          <a:p>
            <a:pPr algn="ctr"/>
            <a:r>
              <a:rPr kumimoji="1" lang="en-US" altLang="zh-TW" sz="4800" b="1" dirty="0">
                <a:latin typeface="Microsoft YaHei UI Light" panose="020B0502040204020203" pitchFamily="34" charset="-122"/>
                <a:ea typeface="Microsoft YaHei UI Light" panose="020B0502040204020203" pitchFamily="34" charset="-122"/>
              </a:rPr>
              <a:t>master of your life!</a:t>
            </a:r>
            <a:endParaRPr kumimoji="1" lang="en" altLang="zh-TW" sz="4800" b="1" dirty="0">
              <a:latin typeface="Microsoft YaHei UI Light" panose="020B0502040204020203" pitchFamily="34" charset="-122"/>
              <a:ea typeface="Microsoft YaHei UI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76179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天體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天體</Template>
  <TotalTime>1314</TotalTime>
  <Words>1048</Words>
  <Application>Microsoft Macintosh PowerPoint</Application>
  <PresentationFormat>寬螢幕</PresentationFormat>
  <Paragraphs>70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Heiti SC Medium</vt:lpstr>
      <vt:lpstr>Microsoft YaHei UI Light</vt:lpstr>
      <vt:lpstr>Arial</vt:lpstr>
      <vt:lpstr>Calibri</vt:lpstr>
      <vt:lpstr>Calibri Light</vt:lpstr>
      <vt:lpstr>天體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LCCC Church</dc:creator>
  <cp:lastModifiedBy>LCCC Church</cp:lastModifiedBy>
  <cp:revision>171</cp:revision>
  <cp:lastPrinted>2020-10-02T15:50:51Z</cp:lastPrinted>
  <dcterms:created xsi:type="dcterms:W3CDTF">2020-05-19T23:40:13Z</dcterms:created>
  <dcterms:modified xsi:type="dcterms:W3CDTF">2020-10-02T18:35:34Z</dcterms:modified>
</cp:coreProperties>
</file>