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049" r:id="rId2"/>
    <p:sldId id="1714" r:id="rId3"/>
    <p:sldId id="2050" r:id="rId4"/>
    <p:sldId id="2051" r:id="rId5"/>
    <p:sldId id="2048" r:id="rId6"/>
    <p:sldId id="2052" r:id="rId7"/>
    <p:sldId id="2053" r:id="rId8"/>
    <p:sldId id="2054" r:id="rId9"/>
    <p:sldId id="2055" r:id="rId10"/>
    <p:sldId id="2056" r:id="rId11"/>
    <p:sldId id="2057" r:id="rId12"/>
    <p:sldId id="2058" r:id="rId13"/>
    <p:sldId id="1918" r:id="rId14"/>
    <p:sldId id="2060" r:id="rId15"/>
    <p:sldId id="2042" r:id="rId16"/>
    <p:sldId id="2044" r:id="rId17"/>
    <p:sldId id="2043" r:id="rId18"/>
    <p:sldId id="2045" r:id="rId19"/>
    <p:sldId id="2046" r:id="rId20"/>
    <p:sldId id="2068" r:id="rId21"/>
    <p:sldId id="2059" r:id="rId22"/>
    <p:sldId id="2047" r:id="rId23"/>
    <p:sldId id="2067" r:id="rId24"/>
    <p:sldId id="2062" r:id="rId25"/>
    <p:sldId id="2061" r:id="rId26"/>
    <p:sldId id="2063" r:id="rId27"/>
    <p:sldId id="2064" r:id="rId28"/>
    <p:sldId id="2065" r:id="rId29"/>
    <p:sldId id="206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5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4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室內 的圖片&#10;&#10;自動產生的描述">
            <a:extLst>
              <a:ext uri="{FF2B5EF4-FFF2-40B4-BE49-F238E27FC236}">
                <a16:creationId xmlns:a16="http://schemas.microsoft.com/office/drawing/2014/main" id="{6BB3E8A6-CE9E-EE4C-942D-6494BAEDC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6219" cy="699322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774E58A-B97E-A049-9119-20DA509668EB}"/>
              </a:ext>
            </a:extLst>
          </p:cNvPr>
          <p:cNvSpPr txBox="1"/>
          <p:nvPr/>
        </p:nvSpPr>
        <p:spPr>
          <a:xfrm>
            <a:off x="924811" y="1893194"/>
            <a:ext cx="1033659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赖牧师讲道前的献诗</a:t>
            </a:r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《</a:t>
            </a:r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圣哉</a:t>
            </a:r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》
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Pastor Lai's poem "Holy" 
before his sermon</a:t>
            </a:r>
            <a:endParaRPr kumimoji="1" lang="en-US" altLang="zh-TW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217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61466" y="664432"/>
            <a:ext cx="10726489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</a:t>
            </a:r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他 们 在 那 里 的 时 候 ， 马 利 亚 的 产 期 到 了 ，</a:t>
            </a:r>
            <a:endParaRPr kumimoji="1" lang="en-US" altLang="zh-TW" sz="48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While they were there, the time came for her to have her baby, </a:t>
            </a:r>
            <a:endParaRPr kumimoji="1" lang="zh-TW" altLang="en-US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60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29864" y="649681"/>
            <a:ext cx="10726489" cy="56938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 </a:t>
            </a:r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就 生 了 头 胎 的 儿 子 ， 用 布 包 起 来 ， 放 在 马 槽 里 ， 因 为 客 店 里 没 有 地 方 。</a:t>
            </a:r>
            <a:endParaRPr kumimoji="1" lang="en-US" altLang="zh-TW" sz="48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 and she gave birth to her first child, a son. She wrapped him in strips of cloth and laid him in a feeding trough, because there was no place for them in the guest quarters.</a:t>
            </a:r>
            <a:endParaRPr kumimoji="1" lang="en-US" altLang="zh-TW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798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29863" y="280349"/>
            <a:ext cx="10726489" cy="61247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路得記 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Ruth</a:t>
            </a:r>
            <a:r>
              <a:rPr kumimoji="1" lang="zh-TW" altLang="en-US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kumimoji="1" lang="zh-TW" altLang="en-US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：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22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22 </a:t>
            </a:r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拿 俄 米 和 他 儿 妇 摩 押 女 子 路 得 ， 从 摩 押 地 回 来 到 伯 利 恒 ， 正 是 动 手 割 大 麦 的 时 候 。</a:t>
            </a:r>
            <a:endParaRPr kumimoji="1" lang="en-US" altLang="zh-TW" sz="48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4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22 So Naomi returned to Bethlehem[x] from the country of Moab, along with her daughter-in-law Ruth the Moabite woman. And they arrived in Bethlehem at the beginning of the barley harvest.</a:t>
            </a:r>
            <a:endParaRPr kumimoji="1" lang="zh-TW" altLang="en-US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61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2879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98914" y="831274"/>
            <a:ext cx="10423268" cy="36009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约翰福音三章：</a:t>
            </a:r>
            <a:r>
              <a:rPr kumimoji="1" lang="en-US" altLang="zh-CN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</a:t>
            </a:r>
            <a:r>
              <a:rPr kumimoji="1" lang="zh-CN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节
「是福音的缩影，是圣经的心脏」
</a:t>
            </a:r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John 3:16 </a:t>
            </a:r>
          </a:p>
          <a:p>
            <a:pPr algn="ctr"/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the Gospel in a nutshell, </a:t>
            </a:r>
          </a:p>
          <a:p>
            <a:pPr algn="ctr"/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heart of the Bible</a:t>
            </a:r>
            <a:endParaRPr kumimoji="1" lang="en-US" altLang="zh-TW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084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2879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98914" y="1628507"/>
            <a:ext cx="10423268" cy="36009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互送禮物</a:t>
            </a:r>
            <a:endParaRPr kumimoji="1" lang="en-US" altLang="zh-TW" sz="48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記念上帝賜給世人的第一份禮物</a:t>
            </a:r>
            <a:r>
              <a:rPr kumimoji="1" lang="zh-CN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
</a:t>
            </a: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Gift exchanging </a:t>
            </a:r>
          </a:p>
          <a:p>
            <a:pPr algn="ctr"/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commemorating that Jesus was God's first gift to his people.</a:t>
            </a:r>
            <a:endParaRPr kumimoji="1" lang="en-US" altLang="zh-TW" sz="40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624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61466" y="373487"/>
            <a:ext cx="10726489" cy="57554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約翰福音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John 3:16</a:t>
            </a:r>
          </a:p>
          <a:p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「 神 爱 世 人 ， 甚 至 将 他 的 独 生 子 赐 给 他 们 ， 叫 一 切 信 他 的 ， 不 至 灭 亡 ， 反 得 永 生 。</a:t>
            </a:r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“For this is how God loved the world: He gave his uniquely existing Son so that everyone who believes in him would not be lost but have eternal life. </a:t>
            </a:r>
            <a:endParaRPr kumimoji="1" lang="en-US" altLang="zh-TW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37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57681" y="1605202"/>
            <a:ext cx="10663283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48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（</a:t>
            </a:r>
            <a:r>
              <a:rPr kumimoji="1" lang="zh-TW" altLang="en-US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ㄧ）</a:t>
            </a:r>
            <a:r>
              <a:rPr lang="zh-TW" altLang="en-US" sz="5400" b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回到</a:t>
            </a:r>
            <a:r>
              <a:rPr lang="zh-TW" sz="5400" b="1" kern="1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上帝的愛</a:t>
            </a:r>
            <a:endParaRPr kumimoji="1" lang="en-US" altLang="zh-TW" sz="5400" b="1" spc="-300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indent="1782763"/>
            <a:r>
              <a:rPr kumimoji="1" lang="en-US" altLang="zh-TW" sz="5400" b="1" spc="-300" dirty="0">
                <a:latin typeface="Heiti SC Medium" pitchFamily="2" charset="-128"/>
                <a:ea typeface="Heiti SC Medium" pitchFamily="2" charset="-128"/>
              </a:rPr>
              <a:t>Returning to God's love</a:t>
            </a:r>
          </a:p>
        </p:txBody>
      </p:sp>
    </p:spTree>
    <p:extLst>
      <p:ext uri="{BB962C8B-B14F-4D97-AF65-F5344CB8AC3E}">
        <p14:creationId xmlns:p14="http://schemas.microsoft.com/office/powerpoint/2010/main" val="98758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93286" y="252921"/>
            <a:ext cx="10663283" cy="64325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彌迦書 </a:t>
            </a:r>
            <a:r>
              <a:rPr kumimoji="1" lang="en-US" altLang="zh-TW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Micah 5:2</a:t>
            </a:r>
          </a:p>
          <a:p>
            <a:r>
              <a:rPr kumimoji="1" lang="zh-TW" altLang="en-US" sz="4000" b="1" spc="-3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伯 利 恒 、 以 法 他 啊 ， 你 在 犹 大 诸 城 中 为 小 ， 将 来 必 有 一 位 从 你 那 里 出 来 ， 在 以 色 列 中 为 我 作 掌 权 的 ； 他 的 根 源 从 亘 古 ， 从 太 初 就 有 。</a:t>
            </a:r>
            <a:endParaRPr kumimoji="1" lang="en-US" altLang="zh-TW" sz="4000" b="1" spc="-300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3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“For this is how “As for you, Bethlehem of Ephrathah, even though you remain least among the clans[e] of Judah, nevertheless, the one who rules in Israel for me will emerge from you. His existence has been[f] from antiquity, even from eternity.</a:t>
            </a:r>
            <a:endParaRPr kumimoji="1" lang="en-US" altLang="zh-TW" sz="4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101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57681" y="1605202"/>
            <a:ext cx="10663283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（二）回到上帝的话</a:t>
            </a:r>
            <a:endParaRPr kumimoji="1" lang="en-US" altLang="zh-TW" sz="5400" b="1" spc="-300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indent="1743075"/>
            <a:r>
              <a:rPr kumimoji="1" lang="en-US" altLang="zh-TW" sz="5400" b="1" spc="-300" dirty="0">
                <a:latin typeface="Heiti SC Medium" pitchFamily="2" charset="-128"/>
                <a:ea typeface="Heiti SC Medium" pitchFamily="2" charset="-128"/>
              </a:rPr>
              <a:t>Returning to God's word</a:t>
            </a:r>
          </a:p>
        </p:txBody>
      </p:sp>
    </p:spTree>
    <p:extLst>
      <p:ext uri="{BB962C8B-B14F-4D97-AF65-F5344CB8AC3E}">
        <p14:creationId xmlns:p14="http://schemas.microsoft.com/office/powerpoint/2010/main" val="1458142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57681" y="1605202"/>
            <a:ext cx="10663283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（三）回应上帝的话</a:t>
            </a:r>
            <a:endParaRPr kumimoji="1" lang="en-US" altLang="zh-TW" sz="5400" b="1" spc="-300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indent="2000250"/>
            <a:r>
              <a:rPr kumimoji="1" lang="en-US" altLang="zh-TW" sz="5400" b="1" spc="-300" dirty="0">
                <a:latin typeface="Heiti SC Medium" pitchFamily="2" charset="-128"/>
                <a:ea typeface="Heiti SC Medium" pitchFamily="2" charset="-128"/>
              </a:rPr>
              <a:t>Respond to the God's word</a:t>
            </a:r>
          </a:p>
        </p:txBody>
      </p:sp>
    </p:spTree>
    <p:extLst>
      <p:ext uri="{BB962C8B-B14F-4D97-AF65-F5344CB8AC3E}">
        <p14:creationId xmlns:p14="http://schemas.microsoft.com/office/powerpoint/2010/main" val="79286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室內 的圖片&#10;&#10;自動產生的描述">
            <a:extLst>
              <a:ext uri="{FF2B5EF4-FFF2-40B4-BE49-F238E27FC236}">
                <a16:creationId xmlns:a16="http://schemas.microsoft.com/office/drawing/2014/main" id="{6BB3E8A6-CE9E-EE4C-942D-6494BAEDC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2879"/>
            <a:ext cx="12186219" cy="699322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774E58A-B97E-A049-9119-20DA509668EB}"/>
              </a:ext>
            </a:extLst>
          </p:cNvPr>
          <p:cNvSpPr txBox="1"/>
          <p:nvPr/>
        </p:nvSpPr>
        <p:spPr>
          <a:xfrm>
            <a:off x="924811" y="347730"/>
            <a:ext cx="10336593" cy="6001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《</a:t>
            </a:r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圣哉</a:t>
            </a:r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》
</a:t>
            </a:r>
          </a:p>
          <a:p>
            <a:pPr algn="ctr"/>
            <a:r>
              <a:rPr kumimoji="1" lang="zh-TW" altLang="en-US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圣哉圣哉圣哉 圣哉圣哉圣哉
祂是神 祂是主 永在的父 祂是神 祂是主 永在的父
昔在 今在 永在 阿爸天父 昔在 今在 永在 阿爸天父
</a:t>
            </a:r>
          </a:p>
        </p:txBody>
      </p:sp>
    </p:spTree>
    <p:extLst>
      <p:ext uri="{BB962C8B-B14F-4D97-AF65-F5344CB8AC3E}">
        <p14:creationId xmlns:p14="http://schemas.microsoft.com/office/powerpoint/2010/main" val="50085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57681" y="1605202"/>
            <a:ext cx="10663283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（四）接受生命的粮 </a:t>
            </a:r>
            <a:endParaRPr kumimoji="1" lang="en-US" altLang="zh-TW" sz="5400" b="1" spc="-300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indent="1911350"/>
            <a:r>
              <a:rPr kumimoji="1" lang="en-US" altLang="zh-TW" sz="5400" b="1" spc="-300" dirty="0">
                <a:latin typeface="Heiti SC Medium" pitchFamily="2" charset="-128"/>
                <a:ea typeface="Heiti SC Medium" pitchFamily="2" charset="-128"/>
              </a:rPr>
              <a:t>Receiving the Bread of Life</a:t>
            </a:r>
          </a:p>
        </p:txBody>
      </p:sp>
    </p:spTree>
    <p:extLst>
      <p:ext uri="{BB962C8B-B14F-4D97-AF65-F5344CB8AC3E}">
        <p14:creationId xmlns:p14="http://schemas.microsoft.com/office/powerpoint/2010/main" val="58517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28372" y="2122438"/>
            <a:ext cx="10663283" cy="1661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主耶稣说：</a:t>
            </a:r>
            <a:r>
              <a:rPr kumimoji="1" lang="en-US" altLang="zh-TW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"</a:t>
            </a:r>
            <a:r>
              <a:rPr kumimoji="1" lang="zh-TW" altLang="en-US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我就是生命的饼</a:t>
            </a:r>
            <a:r>
              <a:rPr kumimoji="1" lang="en-US" altLang="zh-TW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"
</a:t>
            </a:r>
            <a:r>
              <a:rPr kumimoji="1" lang="en-US" altLang="zh-TW" sz="4400" b="1" spc="-300" dirty="0">
                <a:latin typeface="Heiti SC Medium" pitchFamily="2" charset="-128"/>
                <a:ea typeface="Heiti SC Medium" pitchFamily="2" charset="-128"/>
              </a:rPr>
              <a:t>Jesus said :</a:t>
            </a:r>
            <a:r>
              <a:rPr kumimoji="1" lang="zh-TW" altLang="en-US" sz="4400" b="1" spc="-300" dirty="0">
                <a:latin typeface="Heiti SC Medium" pitchFamily="2" charset="-128"/>
                <a:ea typeface="Heiti SC Medium" pitchFamily="2" charset="-128"/>
              </a:rPr>
              <a:t>「</a:t>
            </a:r>
            <a:r>
              <a:rPr kumimoji="1" lang="en-US" altLang="zh-TW" sz="4400" b="1" spc="-300" dirty="0">
                <a:latin typeface="Heiti SC Medium" pitchFamily="2" charset="-128"/>
                <a:ea typeface="Heiti SC Medium" pitchFamily="2" charset="-128"/>
              </a:rPr>
              <a:t>He is the Bread of Life</a:t>
            </a:r>
            <a:r>
              <a:rPr kumimoji="1" lang="zh-TW" altLang="en-US" sz="4400" b="1" spc="-300" dirty="0">
                <a:latin typeface="Heiti SC Medium" pitchFamily="2" charset="-128"/>
                <a:ea typeface="Heiti SC Medium" pitchFamily="2" charset="-128"/>
              </a:rPr>
              <a:t>」</a:t>
            </a:r>
            <a:r>
              <a:rPr kumimoji="1" lang="en-US" altLang="zh-TW" sz="4400" b="1" spc="-300" dirty="0">
                <a:latin typeface="Heiti SC Medium" pitchFamily="2" charset="-128"/>
                <a:ea typeface="Heiti SC Medium" pitchFamily="2" charset="-128"/>
              </a:rPr>
              <a:t> </a:t>
            </a:r>
            <a:endParaRPr kumimoji="1" lang="en-US" altLang="zh-TW" sz="4800" b="1" spc="-3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6374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11842" y="474345"/>
            <a:ext cx="10663283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3975" indent="-41275"/>
            <a:r>
              <a:rPr kumimoji="1" lang="zh-TW" altLang="en-US" sz="4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回到伯利恒 </a:t>
            </a:r>
            <a:r>
              <a:rPr kumimoji="1" lang="en-US" altLang="zh-TW" sz="4000" b="1" spc="-300" dirty="0"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Returning to Bethlehem</a:t>
            </a:r>
            <a:r>
              <a:rPr kumimoji="1" lang="en-US" altLang="zh-TW" sz="4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
</a:t>
            </a:r>
            <a:r>
              <a:rPr kumimoji="1" lang="zh-TW" altLang="en-US" sz="4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（</a:t>
            </a:r>
            <a:r>
              <a:rPr kumimoji="1" lang="zh-CN" altLang="en-US" sz="4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ㄧ）</a:t>
            </a:r>
            <a:r>
              <a:rPr kumimoji="1" lang="zh-TW" altLang="en-US" sz="4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回到上帝的爱</a:t>
            </a:r>
            <a:endParaRPr kumimoji="1" lang="en-US" altLang="zh-TW" sz="4000" b="1" spc="-300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  <a:cs typeface="Arial Unicode MS" panose="020B0604020202020204" pitchFamily="34" charset="-128"/>
            </a:endParaRPr>
          </a:p>
          <a:p>
            <a:pPr marL="53975" indent="-41275"/>
            <a:r>
              <a:rPr kumimoji="1" lang="en-US" altLang="zh-TW" sz="4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             </a:t>
            </a:r>
            <a:r>
              <a:rPr kumimoji="1" lang="en-US" altLang="zh-TW" sz="4000" b="1" spc="-300" dirty="0"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Returning to God's love</a:t>
            </a:r>
            <a:r>
              <a:rPr kumimoji="1" lang="en-US" altLang="zh-TW" sz="4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
</a:t>
            </a:r>
            <a:r>
              <a:rPr kumimoji="1" lang="zh-TW" altLang="en-US" sz="4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（二）回到上帝的话
</a:t>
            </a:r>
            <a:r>
              <a:rPr kumimoji="1" lang="en-US" altLang="zh-TW" sz="4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             </a:t>
            </a:r>
            <a:r>
              <a:rPr kumimoji="1" lang="en-US" altLang="zh-TW" sz="4000" b="1" spc="-300" dirty="0"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Returning to God's word</a:t>
            </a:r>
            <a:r>
              <a:rPr kumimoji="1" lang="en-US" altLang="zh-TW" sz="4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
</a:t>
            </a:r>
            <a:r>
              <a:rPr kumimoji="1" lang="zh-TW" altLang="en-US" sz="4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（三）回应上帝的话
</a:t>
            </a:r>
            <a:r>
              <a:rPr kumimoji="1" lang="en-US" altLang="zh-TW" sz="4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             </a:t>
            </a:r>
            <a:r>
              <a:rPr kumimoji="1" lang="en-US" altLang="zh-TW" sz="4000" b="1" spc="-300" dirty="0"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Respond to the God's word</a:t>
            </a:r>
          </a:p>
          <a:p>
            <a:pPr marL="53975" indent="-41275"/>
            <a:r>
              <a:rPr kumimoji="1" lang="zh-TW" altLang="en-US" sz="4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（四）接受生命的粮 </a:t>
            </a:r>
          </a:p>
          <a:p>
            <a:pPr marL="53975" indent="1330325"/>
            <a:r>
              <a:rPr kumimoji="1" lang="en-US" altLang="zh-TW" sz="4000" b="1" spc="-300" dirty="0">
                <a:latin typeface="Heiti SC Medium" pitchFamily="2" charset="-128"/>
                <a:ea typeface="Heiti SC Medium" pitchFamily="2" charset="-128"/>
                <a:cs typeface="Arial Unicode MS" panose="020B0604020202020204" pitchFamily="34" charset="-128"/>
              </a:rPr>
              <a:t>Receiving the Bread of Life</a:t>
            </a:r>
          </a:p>
        </p:txBody>
      </p:sp>
    </p:spTree>
    <p:extLst>
      <p:ext uri="{BB962C8B-B14F-4D97-AF65-F5344CB8AC3E}">
        <p14:creationId xmlns:p14="http://schemas.microsoft.com/office/powerpoint/2010/main" val="2614727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C774E58A-B97E-A049-9119-20DA509668EB}"/>
              </a:ext>
            </a:extLst>
          </p:cNvPr>
          <p:cNvSpPr txBox="1"/>
          <p:nvPr/>
        </p:nvSpPr>
        <p:spPr>
          <a:xfrm>
            <a:off x="927703" y="2111558"/>
            <a:ext cx="10336593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献诗
忘记背后、努力向前</a:t>
            </a:r>
            <a:endParaRPr kumimoji="1" lang="zh-TW" altLang="en-US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8330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0199AE4-B3C9-4F4C-BFB6-E959FC8620F0}"/>
              </a:ext>
            </a:extLst>
          </p:cNvPr>
          <p:cNvSpPr txBox="1"/>
          <p:nvPr/>
        </p:nvSpPr>
        <p:spPr>
          <a:xfrm>
            <a:off x="955668" y="721335"/>
            <a:ext cx="10663283" cy="5415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TW" sz="6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1.</a:t>
            </a:r>
            <a:r>
              <a:rPr kumimoji="1" lang="zh-TW" altLang="en-US" sz="6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闭着双眼 心中感觉了安宁
张开双眼 遥望十字架清影
夜冷风寒 寂静客西马尼园
通宵祷告 愿天父旨意成全</a:t>
            </a:r>
          </a:p>
        </p:txBody>
      </p:sp>
    </p:spTree>
    <p:extLst>
      <p:ext uri="{BB962C8B-B14F-4D97-AF65-F5344CB8AC3E}">
        <p14:creationId xmlns:p14="http://schemas.microsoft.com/office/powerpoint/2010/main" val="1033520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0199AE4-B3C9-4F4C-BFB6-E959FC8620F0}"/>
              </a:ext>
            </a:extLst>
          </p:cNvPr>
          <p:cNvSpPr txBox="1"/>
          <p:nvPr/>
        </p:nvSpPr>
        <p:spPr>
          <a:xfrm>
            <a:off x="955667" y="1253628"/>
            <a:ext cx="10663283" cy="43507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TW" altLang="en-US" sz="48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啊</a:t>
            </a:r>
            <a:r>
              <a:rPr kumimoji="1" lang="en-US" altLang="zh-TW" sz="48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... </a:t>
            </a:r>
            <a:r>
              <a:rPr kumimoji="1" lang="zh-TW" altLang="en-US" sz="48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夜空清寒 伴我独行 只有主耶稣
啊</a:t>
            </a:r>
            <a:r>
              <a:rPr kumimoji="1" lang="en-US" altLang="zh-TW" sz="48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... </a:t>
            </a:r>
            <a:r>
              <a:rPr kumimoji="1" lang="zh-TW" altLang="en-US" sz="48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主啊我愿意 跟随着祢 向前走
崎岖的道路 一片荆棘中 寻找我主脚踪
圣灵 在引导 努力走 不要停留</a:t>
            </a:r>
          </a:p>
        </p:txBody>
      </p:sp>
    </p:spTree>
    <p:extLst>
      <p:ext uri="{BB962C8B-B14F-4D97-AF65-F5344CB8AC3E}">
        <p14:creationId xmlns:p14="http://schemas.microsoft.com/office/powerpoint/2010/main" val="3793353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0199AE4-B3C9-4F4C-BFB6-E959FC8620F0}"/>
              </a:ext>
            </a:extLst>
          </p:cNvPr>
          <p:cNvSpPr txBox="1"/>
          <p:nvPr/>
        </p:nvSpPr>
        <p:spPr>
          <a:xfrm>
            <a:off x="873781" y="721335"/>
            <a:ext cx="10663283" cy="5415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TW" sz="6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2.</a:t>
            </a:r>
            <a:r>
              <a:rPr kumimoji="1" lang="zh-TW" altLang="en-US" sz="60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举起双手 挥别过去的时光
踏出双脚 进入一个新希望
心中向往 美丽遥远的天家
何等喜乐 向主切切的恳求</a:t>
            </a:r>
          </a:p>
        </p:txBody>
      </p:sp>
    </p:spTree>
    <p:extLst>
      <p:ext uri="{BB962C8B-B14F-4D97-AF65-F5344CB8AC3E}">
        <p14:creationId xmlns:p14="http://schemas.microsoft.com/office/powerpoint/2010/main" val="2875336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0199AE4-B3C9-4F4C-BFB6-E959FC8620F0}"/>
              </a:ext>
            </a:extLst>
          </p:cNvPr>
          <p:cNvSpPr txBox="1"/>
          <p:nvPr/>
        </p:nvSpPr>
        <p:spPr>
          <a:xfrm>
            <a:off x="764358" y="977458"/>
            <a:ext cx="10663283" cy="43507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TW" altLang="en-US" sz="48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啊</a:t>
            </a:r>
            <a:r>
              <a:rPr kumimoji="1" lang="en-US" altLang="zh-TW" sz="48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... </a:t>
            </a:r>
            <a:r>
              <a:rPr kumimoji="1" lang="zh-TW" altLang="en-US" sz="48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夜空清寒 伴我独行 只有主耶稣
啊</a:t>
            </a:r>
            <a:r>
              <a:rPr kumimoji="1" lang="en-US" altLang="zh-TW" sz="48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... </a:t>
            </a:r>
            <a:r>
              <a:rPr kumimoji="1" lang="zh-TW" altLang="en-US" sz="48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主啊我愿意 跟随着祢 向前走
要努力追求 抛弃万事 看主是我的至宝
圣灵 在引导 努力走 不要停留</a:t>
            </a:r>
            <a:endParaRPr kumimoji="1" lang="zh-TW" altLang="en-US" sz="6000" b="1" spc="-300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9868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0199AE4-B3C9-4F4C-BFB6-E959FC8620F0}"/>
              </a:ext>
            </a:extLst>
          </p:cNvPr>
          <p:cNvSpPr txBox="1"/>
          <p:nvPr/>
        </p:nvSpPr>
        <p:spPr>
          <a:xfrm>
            <a:off x="764358" y="987498"/>
            <a:ext cx="10663283" cy="48830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TW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3.</a:t>
            </a:r>
            <a:r>
              <a:rPr kumimoji="1" lang="zh-TW" altLang="en-US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啊</a:t>
            </a:r>
            <a:r>
              <a:rPr kumimoji="1" lang="en-US" altLang="zh-TW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.........  </a:t>
            </a:r>
            <a:r>
              <a:rPr kumimoji="1" lang="zh-TW" altLang="en-US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啊</a:t>
            </a:r>
            <a:r>
              <a:rPr kumimoji="1" lang="en-US" altLang="zh-TW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.........
</a:t>
            </a:r>
            <a:r>
              <a:rPr kumimoji="1" lang="zh-TW" altLang="en-US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啊</a:t>
            </a:r>
            <a:r>
              <a:rPr kumimoji="1" lang="en-US" altLang="zh-TW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......... </a:t>
            </a:r>
            <a:r>
              <a:rPr kumimoji="1" lang="zh-TW" altLang="en-US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啊</a:t>
            </a:r>
            <a:r>
              <a:rPr kumimoji="1" lang="en-US" altLang="zh-TW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.........
</a:t>
            </a:r>
            <a:r>
              <a:rPr kumimoji="1" lang="zh-TW" altLang="en-US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啊</a:t>
            </a:r>
            <a:r>
              <a:rPr kumimoji="1" lang="en-US" altLang="zh-TW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... </a:t>
            </a:r>
            <a:r>
              <a:rPr kumimoji="1" lang="zh-TW" altLang="en-US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夜空清寒 伴我独行 只有主耶稣
啊</a:t>
            </a:r>
            <a:r>
              <a:rPr kumimoji="1" lang="en-US" altLang="zh-TW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... </a:t>
            </a:r>
            <a:r>
              <a:rPr kumimoji="1" lang="zh-TW" altLang="en-US" sz="54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主啊我愿意 跟随着祢 向前走</a:t>
            </a:r>
          </a:p>
        </p:txBody>
      </p:sp>
    </p:spTree>
    <p:extLst>
      <p:ext uri="{BB962C8B-B14F-4D97-AF65-F5344CB8AC3E}">
        <p14:creationId xmlns:p14="http://schemas.microsoft.com/office/powerpoint/2010/main" val="269278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0199AE4-B3C9-4F4C-BFB6-E959FC8620F0}"/>
              </a:ext>
            </a:extLst>
          </p:cNvPr>
          <p:cNvSpPr txBox="1"/>
          <p:nvPr/>
        </p:nvSpPr>
        <p:spPr>
          <a:xfrm>
            <a:off x="873541" y="1055975"/>
            <a:ext cx="10663283" cy="43507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TW" altLang="en-US" sz="48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忘记了背后， 努力向着 标竿直跑 莫回头
标杆在前头， 努力走 不要停留，
标杆在前头， 努力走 不要停留，
阿们， 啊 们</a:t>
            </a:r>
            <a:r>
              <a:rPr kumimoji="1" lang="en-US" altLang="zh-TW" sz="4800" b="1" spc="-300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44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室內 的圖片&#10;&#10;自動產生的描述">
            <a:extLst>
              <a:ext uri="{FF2B5EF4-FFF2-40B4-BE49-F238E27FC236}">
                <a16:creationId xmlns:a16="http://schemas.microsoft.com/office/drawing/2014/main" id="{6BB3E8A6-CE9E-EE4C-942D-6494BAEDC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2879"/>
            <a:ext cx="12186219" cy="699322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774E58A-B97E-A049-9119-20DA509668EB}"/>
              </a:ext>
            </a:extLst>
          </p:cNvPr>
          <p:cNvSpPr txBox="1"/>
          <p:nvPr/>
        </p:nvSpPr>
        <p:spPr>
          <a:xfrm>
            <a:off x="924811" y="347730"/>
            <a:ext cx="10336593" cy="6001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《HOLY》</a:t>
            </a:r>
          </a:p>
          <a:p>
            <a:pPr algn="ctr"/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Holy Holy Holy   Holy Holy Holy </a:t>
            </a:r>
          </a:p>
          <a:p>
            <a:pPr algn="ctr"/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the Lord God of Hosts  Is the Lord God of Hosts</a:t>
            </a:r>
          </a:p>
          <a:p>
            <a:pPr algn="ctr"/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Who was and Who is and Who is to come</a:t>
            </a:r>
          </a:p>
          <a:p>
            <a:pPr algn="ctr"/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Who was and Who is and Who is to come</a:t>
            </a:r>
          </a:p>
        </p:txBody>
      </p:sp>
    </p:spTree>
    <p:extLst>
      <p:ext uri="{BB962C8B-B14F-4D97-AF65-F5344CB8AC3E}">
        <p14:creationId xmlns:p14="http://schemas.microsoft.com/office/powerpoint/2010/main" val="120012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室內 的圖片&#10;&#10;自動產生的描述">
            <a:extLst>
              <a:ext uri="{FF2B5EF4-FFF2-40B4-BE49-F238E27FC236}">
                <a16:creationId xmlns:a16="http://schemas.microsoft.com/office/drawing/2014/main" id="{6BB3E8A6-CE9E-EE4C-942D-6494BAEDC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2879"/>
            <a:ext cx="12186219" cy="699322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774E58A-B97E-A049-9119-20DA509668EB}"/>
              </a:ext>
            </a:extLst>
          </p:cNvPr>
          <p:cNvSpPr txBox="1"/>
          <p:nvPr/>
        </p:nvSpPr>
        <p:spPr>
          <a:xfrm>
            <a:off x="924811" y="618187"/>
            <a:ext cx="10336593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《KADOSH》</a:t>
            </a:r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希伯來文</a:t>
            </a:r>
            <a:endParaRPr kumimoji="1" lang="en-US" altLang="zh-TW" sz="48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kumimoji="1" lang="en-US" altLang="zh-TW" sz="4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Kadosh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1" lang="en-US" altLang="zh-TW" sz="4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Kadosh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1" lang="en-US" altLang="zh-TW" sz="4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Kadosh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kumimoji="1" lang="en-US" altLang="zh-TW" sz="4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Kadosh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1" lang="en-US" altLang="zh-TW" sz="4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Kadosh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1" lang="en-US" altLang="zh-TW" sz="4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Kadosh</a:t>
            </a:r>
            <a:endParaRPr kumimoji="1" lang="en-US" altLang="zh-TW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Adonai, Elohim </a:t>
            </a:r>
            <a:r>
              <a:rPr kumimoji="1" lang="en-US" altLang="zh-TW" sz="4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Tzeva’ot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Adonai, Elohim </a:t>
            </a:r>
            <a:r>
              <a:rPr kumimoji="1" lang="en-US" altLang="zh-TW" sz="4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Tzeva’ot</a:t>
            </a:r>
            <a:endParaRPr kumimoji="1" lang="en-US" altLang="zh-TW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Asher </a:t>
            </a:r>
            <a:r>
              <a:rPr kumimoji="1" lang="en-US" altLang="zh-TW" sz="4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kumimoji="1" lang="en-US" altLang="zh-TW" sz="4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v’hoveh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kumimoji="1" lang="en-US" altLang="zh-TW" sz="4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v’yavo</a:t>
            </a:r>
            <a:endParaRPr kumimoji="1" lang="en-US" altLang="zh-TW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Asher </a:t>
            </a:r>
            <a:r>
              <a:rPr kumimoji="1" lang="en-US" altLang="zh-TW" sz="4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haya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kumimoji="1" lang="en-US" altLang="zh-TW" sz="4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v’hoveh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kumimoji="1" lang="en-US" altLang="zh-TW" sz="48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v’yavo</a:t>
            </a:r>
            <a:endParaRPr kumimoji="1" lang="en-US" altLang="zh-TW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86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A3C8AA9A-F826-DD45-A4B8-43A519099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0B9B072-9A00-6949-AAC4-C9DC170DC642}"/>
              </a:ext>
            </a:extLst>
          </p:cNvPr>
          <p:cNvSpPr txBox="1"/>
          <p:nvPr/>
        </p:nvSpPr>
        <p:spPr>
          <a:xfrm>
            <a:off x="3747753" y="3561535"/>
            <a:ext cx="4441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dirty="0">
                <a:latin typeface="Heiti SC Medium" pitchFamily="2" charset="-128"/>
                <a:ea typeface="Heiti SC Medium" pitchFamily="2" charset="-128"/>
              </a:rPr>
              <a:t>賴忠智牧师</a:t>
            </a:r>
            <a:endParaRPr kumimoji="1" lang="en-US" altLang="zh-TW" sz="3200" dirty="0"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  <a:t>Pastor George Lai</a:t>
            </a:r>
            <a:endParaRPr kumimoji="1" lang="zh-TW" altLang="en-US" sz="32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510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61466" y="373487"/>
            <a:ext cx="10726489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路加福音 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Luke</a:t>
            </a:r>
            <a:r>
              <a:rPr kumimoji="1" lang="zh-TW" altLang="en-US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kumimoji="1" lang="zh-TW" altLang="en-US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：</a:t>
            </a:r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1-7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当 那 些 日 子 ， 该 撒 亚 古 士 督 有 旨 意 下 来 ， 叫 天 下 人 民 都 报 名 上 册 。</a:t>
            </a:r>
            <a:endParaRPr kumimoji="1" lang="en-US" altLang="zh-TW" sz="48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Now in those days an order was published by Caesar Augustus that the whole world should be registered. </a:t>
            </a:r>
            <a:endParaRPr kumimoji="1" lang="zh-TW" altLang="en-US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73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29863" y="579549"/>
            <a:ext cx="10726489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这 是 居 里 扭 作 叙 利 亚 巡 抚 的 时 候 ， 头 一 次 行 报 名 上 册 的 事 。</a:t>
            </a:r>
            <a:endParaRPr kumimoji="1" lang="en-US" altLang="zh-TW" sz="48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This was the first registration taken while Quirinius was governor of Syria. </a:t>
            </a:r>
            <a:endParaRPr kumimoji="1" lang="zh-TW" altLang="en-US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众 人 各 归 各 城 ， 报 名 上 册 。</a:t>
            </a:r>
            <a:endParaRPr kumimoji="1" lang="en-US" altLang="zh-TW" sz="48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So all the people went to their hometowns to be registered.</a:t>
            </a:r>
            <a:endParaRPr kumimoji="1" lang="zh-TW" altLang="en-US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85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35709" y="212735"/>
            <a:ext cx="10715074" cy="64325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 </a:t>
            </a:r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约 瑟 也 从 加 利 利 的 拿 撒 勒 城 上 犹 太 去 ， 到 了 大 卫 的 城 ， 名 叫 伯 利 恒 ， 因 他 本 是 大 卫 一 族 一 家 的 人 ，</a:t>
            </a:r>
            <a:endParaRPr kumimoji="1" lang="en-US" altLang="zh-TW" sz="48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kumimoji="1" lang="en-US" altLang="zh-TW" sz="4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 Joseph, too, went up from the city of Nazareth in Galilee to Judea, to the City of David (called Bethlehem), because he was a descendant of the household and family of David.</a:t>
            </a:r>
            <a:endParaRPr kumimoji="1" lang="zh-TW" altLang="en-US" sz="4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541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 的圖片&#10;&#10;自動產生的描述">
            <a:extLst>
              <a:ext uri="{FF2B5EF4-FFF2-40B4-BE49-F238E27FC236}">
                <a16:creationId xmlns:a16="http://schemas.microsoft.com/office/drawing/2014/main" id="{9BD3561A-3576-FE46-B3CC-74DCE3EB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86219" cy="69932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729863" y="726778"/>
            <a:ext cx="10726489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</a:t>
            </a:r>
            <a:r>
              <a:rPr kumimoji="1" lang="zh-TW" altLang="en-US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要 和 他 所 聘 之 妻 马 利 亚 一 同 报 名 上 册 。 那 时 马 利 亚 的 身 孕 已 经 重 了 。</a:t>
            </a:r>
            <a:r>
              <a:rPr kumimoji="1" lang="en-US" altLang="zh-TW" sz="48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kumimoji="1" lang="en-US" altLang="zh-TW" sz="4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He went there[b] to be registered with Mary, who had been promised to him in marriage and was pregnant.</a:t>
            </a:r>
            <a:endParaRPr kumimoji="1" lang="zh-TW" altLang="en-US" sz="4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943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1231</Words>
  <Application>Microsoft Macintosh PowerPoint</Application>
  <PresentationFormat>寬螢幕</PresentationFormat>
  <Paragraphs>65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5" baseType="lpstr">
      <vt:lpstr>Arial Unicode MS</vt:lpstr>
      <vt:lpstr>Heiti SC Medium</vt:lpstr>
      <vt:lpstr>Arial</vt:lpstr>
      <vt:lpstr>Calibri</vt:lpstr>
      <vt:lpstr>Calibri Light</vt:lpstr>
      <vt:lpstr>天體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90</cp:revision>
  <cp:lastPrinted>2020-12-10T18:05:17Z</cp:lastPrinted>
  <dcterms:created xsi:type="dcterms:W3CDTF">2020-10-21T18:26:18Z</dcterms:created>
  <dcterms:modified xsi:type="dcterms:W3CDTF">2020-12-11T02:16:06Z</dcterms:modified>
</cp:coreProperties>
</file>