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966" r:id="rId3"/>
    <p:sldId id="3049" r:id="rId4"/>
    <p:sldId id="3050" r:id="rId5"/>
    <p:sldId id="3051" r:id="rId6"/>
    <p:sldId id="3078" r:id="rId7"/>
    <p:sldId id="3079" r:id="rId8"/>
    <p:sldId id="3054" r:id="rId9"/>
    <p:sldId id="3055" r:id="rId10"/>
    <p:sldId id="3056" r:id="rId11"/>
    <p:sldId id="3057" r:id="rId12"/>
    <p:sldId id="3058" r:id="rId13"/>
    <p:sldId id="3059" r:id="rId14"/>
    <p:sldId id="3060" r:id="rId15"/>
    <p:sldId id="3061" r:id="rId16"/>
    <p:sldId id="3062" r:id="rId17"/>
    <p:sldId id="3065" r:id="rId18"/>
    <p:sldId id="3066" r:id="rId19"/>
    <p:sldId id="3067" r:id="rId20"/>
    <p:sldId id="3068" r:id="rId21"/>
    <p:sldId id="3069" r:id="rId22"/>
    <p:sldId id="3070" r:id="rId23"/>
    <p:sldId id="3071" r:id="rId24"/>
    <p:sldId id="3072" r:id="rId25"/>
    <p:sldId id="3073" r:id="rId26"/>
    <p:sldId id="3075" r:id="rId27"/>
    <p:sldId id="3074" r:id="rId28"/>
    <p:sldId id="3076" r:id="rId29"/>
    <p:sldId id="30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F2600"/>
    <a:srgbClr val="D883FF"/>
    <a:srgbClr val="FEC246"/>
    <a:srgbClr val="300D33"/>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2"/>
    <p:restoredTop sz="96327"/>
  </p:normalViewPr>
  <p:slideViewPr>
    <p:cSldViewPr snapToGrid="0" snapToObjects="1">
      <p:cViewPr varScale="1">
        <p:scale>
          <a:sx n="124" d="100"/>
          <a:sy n="124" d="100"/>
        </p:scale>
        <p:origin x="6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DB446-3B0B-BD4A-9FD8-72B32D4A8EB8}" type="doc">
      <dgm:prSet loTypeId="urn:microsoft.com/office/officeart/2005/8/layout/vList3" loCatId="" qsTypeId="urn:microsoft.com/office/officeart/2005/8/quickstyle/simple1" qsCatId="simple" csTypeId="urn:microsoft.com/office/officeart/2005/8/colors/colorful5" csCatId="colorful" phldr="1"/>
      <dgm:spPr/>
      <dgm:t>
        <a:bodyPr/>
        <a:lstStyle/>
        <a:p>
          <a:endParaRPr lang="en-US"/>
        </a:p>
      </dgm:t>
    </dgm:pt>
    <dgm:pt modelId="{CE4F6B78-E707-714C-AE34-2E6B440F9F87}">
      <dgm:prSet phldrT="[Text]" custT="1"/>
      <dgm:spPr/>
      <dgm:t>
        <a:bodyPr anchor="b"/>
        <a:lstStyle/>
        <a:p>
          <a:pPr>
            <a:lnSpc>
              <a:spcPct val="50000"/>
            </a:lnSpc>
            <a:spcBef>
              <a:spcPts val="0"/>
            </a:spcBef>
            <a:spcAft>
              <a:spcPts val="600"/>
            </a:spcAft>
          </a:pPr>
          <a:r>
            <a:rPr lang="zh-CN" sz="2400" b="1" dirty="0">
              <a:latin typeface="Yu Gothic UI" panose="020B0500000000000000" pitchFamily="34" charset="-128"/>
              <a:ea typeface="Yu Gothic UI" panose="020B0500000000000000" pitchFamily="34" charset="-128"/>
            </a:rPr>
            <a:t>基督</a:t>
          </a:r>
          <a:r>
            <a:rPr lang="zh-CN" altLang="en-US" sz="2400" b="1" dirty="0">
              <a:latin typeface="Yu Gothic UI" panose="020B0500000000000000" pitchFamily="34" charset="-128"/>
              <a:ea typeface="Yu Gothic UI" panose="020B0500000000000000" pitchFamily="34" charset="-128"/>
            </a:rPr>
            <a:t>超越</a:t>
          </a:r>
          <a:r>
            <a:rPr lang="zh-CN" sz="2400" b="1" dirty="0">
              <a:latin typeface="Yu Gothic UI" panose="020B0500000000000000" pitchFamily="34" charset="-128"/>
              <a:ea typeface="Yu Gothic UI" panose="020B0500000000000000" pitchFamily="34" charset="-128"/>
            </a:rPr>
            <a:t>天使和先知</a:t>
          </a:r>
          <a:endParaRPr lang="en-US" altLang="zh-CN" sz="2400" b="1" dirty="0">
            <a:latin typeface="Yu Gothic UI" panose="020B0500000000000000" pitchFamily="34" charset="-128"/>
            <a:ea typeface="Yu Gothic UI" panose="020B0500000000000000" pitchFamily="34" charset="-128"/>
          </a:endParaRPr>
        </a:p>
        <a:p>
          <a:pPr>
            <a:lnSpc>
              <a:spcPct val="50000"/>
            </a:lnSpc>
            <a:spcBef>
              <a:spcPts val="0"/>
            </a:spcBef>
            <a:spcAft>
              <a:spcPts val="600"/>
            </a:spcAft>
          </a:pPr>
          <a:r>
            <a:rPr lang="en-US" sz="2400" dirty="0">
              <a:latin typeface="Yu Gothic UI" panose="020B0500000000000000" pitchFamily="34" charset="-128"/>
              <a:ea typeface="Yu Gothic UI" panose="020B0500000000000000" pitchFamily="34" charset="-128"/>
            </a:rPr>
            <a:t>Christ is superior to the Angels and Prophets</a:t>
          </a:r>
        </a:p>
      </dgm:t>
    </dgm:pt>
    <dgm:pt modelId="{E62A4141-0AC1-CA48-8442-97F3B3C7B2C1}" type="parTrans" cxnId="{CDC7B0E1-45F7-7D43-ACFD-07E3583AF029}">
      <dgm:prSet/>
      <dgm:spPr/>
      <dgm:t>
        <a:bodyPr/>
        <a:lstStyle/>
        <a:p>
          <a:endParaRPr lang="en-US"/>
        </a:p>
      </dgm:t>
    </dgm:pt>
    <dgm:pt modelId="{19B86B25-331B-1A4B-B808-06BB248714DE}" type="sibTrans" cxnId="{CDC7B0E1-45F7-7D43-ACFD-07E3583AF029}">
      <dgm:prSet/>
      <dgm:spPr/>
      <dgm:t>
        <a:bodyPr/>
        <a:lstStyle/>
        <a:p>
          <a:endParaRPr lang="en-US"/>
        </a:p>
      </dgm:t>
    </dgm:pt>
    <dgm:pt modelId="{474CDA62-1468-814C-AAF3-33F31257C0F5}">
      <dgm:prSet phldrT="[Text]" custT="1"/>
      <dgm:spPr/>
      <dgm:t>
        <a:bodyPr anchor="b"/>
        <a:lstStyle/>
        <a:p>
          <a:pPr>
            <a:lnSpc>
              <a:spcPct val="50000"/>
            </a:lnSpc>
            <a:spcAft>
              <a:spcPts val="408"/>
            </a:spcAft>
          </a:pPr>
          <a:r>
            <a:rPr lang="zh-CN" sz="2400" b="1" dirty="0">
              <a:latin typeface="Yu Gothic UI" panose="020B0500000000000000" pitchFamily="34" charset="-128"/>
              <a:ea typeface="Yu Gothic UI" panose="020B0500000000000000" pitchFamily="34" charset="-128"/>
            </a:rPr>
            <a:t>基督世救赎主</a:t>
          </a:r>
          <a:endParaRPr lang="en-US" altLang="zh-CN" sz="2400" b="1" dirty="0">
            <a:latin typeface="Yu Gothic UI" panose="020B0500000000000000" pitchFamily="34" charset="-128"/>
            <a:ea typeface="Yu Gothic UI" panose="020B0500000000000000" pitchFamily="34" charset="-128"/>
          </a:endParaRPr>
        </a:p>
        <a:p>
          <a:pPr>
            <a:lnSpc>
              <a:spcPct val="50000"/>
            </a:lnSpc>
            <a:spcAft>
              <a:spcPts val="408"/>
            </a:spcAft>
          </a:pPr>
          <a:r>
            <a:rPr lang="en-US" sz="2400" dirty="0">
              <a:latin typeface="Yu Gothic UI" panose="020B0500000000000000" pitchFamily="34" charset="-128"/>
              <a:ea typeface="Yu Gothic UI" panose="020B0500000000000000" pitchFamily="34" charset="-128"/>
            </a:rPr>
            <a:t>Christ is the Redeemer</a:t>
          </a:r>
          <a:endParaRPr lang="en-US" sz="1800" dirty="0">
            <a:latin typeface="Yu Gothic UI" panose="020B0500000000000000" pitchFamily="34" charset="-128"/>
            <a:ea typeface="Yu Gothic UI" panose="020B0500000000000000" pitchFamily="34" charset="-128"/>
          </a:endParaRPr>
        </a:p>
      </dgm:t>
    </dgm:pt>
    <dgm:pt modelId="{46596A88-FBED-CE43-B693-43A91FFF1291}" type="parTrans" cxnId="{AAE83FA7-E72D-B545-9548-C0A1031D4906}">
      <dgm:prSet/>
      <dgm:spPr/>
      <dgm:t>
        <a:bodyPr/>
        <a:lstStyle/>
        <a:p>
          <a:endParaRPr lang="en-US"/>
        </a:p>
      </dgm:t>
    </dgm:pt>
    <dgm:pt modelId="{125A2A68-E2A4-DB4B-BEED-E19F383F6039}" type="sibTrans" cxnId="{AAE83FA7-E72D-B545-9548-C0A1031D4906}">
      <dgm:prSet/>
      <dgm:spPr/>
      <dgm:t>
        <a:bodyPr/>
        <a:lstStyle/>
        <a:p>
          <a:endParaRPr lang="en-US"/>
        </a:p>
      </dgm:t>
    </dgm:pt>
    <dgm:pt modelId="{215A121F-008D-6641-B35B-8F5EF1DF1FCA}">
      <dgm:prSet phldrT="[Text]" custT="1"/>
      <dgm:spPr/>
      <dgm:t>
        <a:bodyPr anchor="b"/>
        <a:lstStyle/>
        <a:p>
          <a:pPr>
            <a:lnSpc>
              <a:spcPct val="40000"/>
            </a:lnSpc>
            <a:spcAft>
              <a:spcPts val="1200"/>
            </a:spcAft>
          </a:pPr>
          <a:r>
            <a:rPr lang="zh-CN" sz="2400" b="1" dirty="0">
              <a:latin typeface="Yu Gothic UI" panose="020B0500000000000000" pitchFamily="34" charset="-128"/>
              <a:ea typeface="Yu Gothic UI" panose="020B0500000000000000" pitchFamily="34" charset="-128"/>
            </a:rPr>
            <a:t>基督是赐人安息的主</a:t>
          </a:r>
          <a:endParaRPr lang="en-US" altLang="zh-CN" sz="2400" b="1" dirty="0">
            <a:latin typeface="Yu Gothic UI" panose="020B0500000000000000" pitchFamily="34" charset="-128"/>
            <a:ea typeface="Yu Gothic UI" panose="020B0500000000000000" pitchFamily="34" charset="-128"/>
          </a:endParaRPr>
        </a:p>
        <a:p>
          <a:pPr>
            <a:lnSpc>
              <a:spcPct val="40000"/>
            </a:lnSpc>
            <a:spcAft>
              <a:spcPts val="1200"/>
            </a:spcAft>
          </a:pPr>
          <a:r>
            <a:rPr lang="en-US" sz="2400" dirty="0">
              <a:latin typeface="Yu Gothic UI" panose="020B0500000000000000" pitchFamily="34" charset="-128"/>
              <a:ea typeface="Yu Gothic UI" panose="020B0500000000000000" pitchFamily="34" charset="-128"/>
            </a:rPr>
            <a:t>Christ is the Giver of Rest</a:t>
          </a:r>
        </a:p>
      </dgm:t>
    </dgm:pt>
    <dgm:pt modelId="{604C8AA8-B805-D548-9AD1-E22A23EFD83C}" type="parTrans" cxnId="{D75EDB91-6748-794C-95D7-84E5DE4CA5D5}">
      <dgm:prSet/>
      <dgm:spPr/>
      <dgm:t>
        <a:bodyPr/>
        <a:lstStyle/>
        <a:p>
          <a:endParaRPr lang="en-US"/>
        </a:p>
      </dgm:t>
    </dgm:pt>
    <dgm:pt modelId="{9FB467F6-DDB7-294E-9D11-6FBFF056C1E9}" type="sibTrans" cxnId="{D75EDB91-6748-794C-95D7-84E5DE4CA5D5}">
      <dgm:prSet/>
      <dgm:spPr/>
      <dgm:t>
        <a:bodyPr/>
        <a:lstStyle/>
        <a:p>
          <a:endParaRPr lang="en-US"/>
        </a:p>
      </dgm:t>
    </dgm:pt>
    <dgm:pt modelId="{49DD4CCB-90B8-2746-84EE-553CA2926BAE}">
      <dgm:prSet custT="1"/>
      <dgm:spPr/>
      <dgm:t>
        <a:bodyPr anchor="b"/>
        <a:lstStyle/>
        <a:p>
          <a:pPr>
            <a:lnSpc>
              <a:spcPct val="40000"/>
            </a:lnSpc>
            <a:spcAft>
              <a:spcPts val="600"/>
            </a:spcAft>
          </a:pPr>
          <a:r>
            <a:rPr lang="zh-CN" sz="2400" b="1" dirty="0">
              <a:latin typeface="Yu Gothic UI" panose="020B0500000000000000" pitchFamily="34" charset="-128"/>
              <a:ea typeface="Yu Gothic UI" panose="020B0500000000000000" pitchFamily="34" charset="-128"/>
            </a:rPr>
            <a:t>基督是永远尊荣的大祭师</a:t>
          </a:r>
          <a:endParaRPr lang="en-US" altLang="zh-CN" sz="2400" b="1" dirty="0">
            <a:latin typeface="Yu Gothic UI" panose="020B0500000000000000" pitchFamily="34" charset="-128"/>
            <a:ea typeface="Yu Gothic UI" panose="020B0500000000000000" pitchFamily="34" charset="-128"/>
          </a:endParaRPr>
        </a:p>
        <a:p>
          <a:pPr>
            <a:lnSpc>
              <a:spcPct val="40000"/>
            </a:lnSpc>
            <a:spcAft>
              <a:spcPts val="600"/>
            </a:spcAft>
          </a:pPr>
          <a:r>
            <a:rPr lang="en-US" sz="2400" dirty="0">
              <a:latin typeface="Yu Gothic UI" panose="020B0500000000000000" pitchFamily="34" charset="-128"/>
              <a:ea typeface="Yu Gothic UI" panose="020B0500000000000000" pitchFamily="34" charset="-128"/>
            </a:rPr>
            <a:t>Christ is the </a:t>
          </a:r>
          <a:r>
            <a:rPr lang="en-US" altLang="zh-CN" sz="2400" dirty="0">
              <a:latin typeface="Yu Gothic UI" panose="020B0500000000000000" pitchFamily="34" charset="-128"/>
              <a:ea typeface="Yu Gothic UI" panose="020B0500000000000000" pitchFamily="34" charset="-128"/>
            </a:rPr>
            <a:t>great</a:t>
          </a:r>
          <a:r>
            <a:rPr lang="en-US" sz="2400" dirty="0">
              <a:latin typeface="Yu Gothic UI" panose="020B0500000000000000" pitchFamily="34" charset="-128"/>
              <a:ea typeface="Yu Gothic UI" panose="020B0500000000000000" pitchFamily="34" charset="-128"/>
            </a:rPr>
            <a:t> High Priest </a:t>
          </a:r>
          <a:r>
            <a:rPr lang="en-US" altLang="zh-CN" sz="2400" dirty="0">
              <a:latin typeface="Yu Gothic UI" panose="020B0500000000000000" pitchFamily="34" charset="-128"/>
              <a:ea typeface="Yu Gothic UI" panose="020B0500000000000000" pitchFamily="34" charset="-128"/>
            </a:rPr>
            <a:t>Forever</a:t>
          </a:r>
          <a:endParaRPr lang="en-US" sz="2400" dirty="0">
            <a:latin typeface="Yu Gothic UI" panose="020B0500000000000000" pitchFamily="34" charset="-128"/>
            <a:ea typeface="Yu Gothic UI" panose="020B0500000000000000" pitchFamily="34" charset="-128"/>
          </a:endParaRPr>
        </a:p>
      </dgm:t>
    </dgm:pt>
    <dgm:pt modelId="{C169CF71-CEDC-4F47-B7BD-86A4B7A8F620}" type="parTrans" cxnId="{EC0FA5C4-D502-B540-A116-ABB4BB2FDF5A}">
      <dgm:prSet/>
      <dgm:spPr/>
      <dgm:t>
        <a:bodyPr/>
        <a:lstStyle/>
        <a:p>
          <a:endParaRPr lang="en-US"/>
        </a:p>
      </dgm:t>
    </dgm:pt>
    <dgm:pt modelId="{864A0E46-80D7-2E44-8EF5-87F46038478A}" type="sibTrans" cxnId="{EC0FA5C4-D502-B540-A116-ABB4BB2FDF5A}">
      <dgm:prSet/>
      <dgm:spPr/>
      <dgm:t>
        <a:bodyPr/>
        <a:lstStyle/>
        <a:p>
          <a:endParaRPr lang="en-US"/>
        </a:p>
      </dgm:t>
    </dgm:pt>
    <dgm:pt modelId="{636A57AC-7C88-2749-A425-6C1A7E3DF48A}" type="pres">
      <dgm:prSet presAssocID="{5D2DB446-3B0B-BD4A-9FD8-72B32D4A8EB8}" presName="linearFlow" presStyleCnt="0">
        <dgm:presLayoutVars>
          <dgm:dir/>
          <dgm:resizeHandles val="exact"/>
        </dgm:presLayoutVars>
      </dgm:prSet>
      <dgm:spPr/>
    </dgm:pt>
    <dgm:pt modelId="{5C8B65F8-191E-844B-A799-704113659DAF}" type="pres">
      <dgm:prSet presAssocID="{CE4F6B78-E707-714C-AE34-2E6B440F9F87}" presName="composite" presStyleCnt="0"/>
      <dgm:spPr/>
    </dgm:pt>
    <dgm:pt modelId="{3A240FC8-ADD0-334D-9804-8E4C6E9D5C6B}" type="pres">
      <dgm:prSet presAssocID="{CE4F6B78-E707-714C-AE34-2E6B440F9F87}" presName="imgShp" presStyleLbl="fgImgPlace1" presStyleIdx="0" presStyleCnt="4" custLinFactX="-15406" custLinFactNeighborX="-100000" custLinFactNeighborY="4274"/>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73EE3D3A-46EA-3945-BE5A-39B3D8D072DF}" type="pres">
      <dgm:prSet presAssocID="{CE4F6B78-E707-714C-AE34-2E6B440F9F87}" presName="txShp" presStyleLbl="node1" presStyleIdx="0" presStyleCnt="4" custScaleX="130419" custScaleY="101894" custLinFactNeighborX="10143" custLinFactNeighborY="2611">
        <dgm:presLayoutVars>
          <dgm:bulletEnabled val="1"/>
        </dgm:presLayoutVars>
      </dgm:prSet>
      <dgm:spPr/>
    </dgm:pt>
    <dgm:pt modelId="{3B35550C-0509-8148-8267-0B1E2B26D25D}" type="pres">
      <dgm:prSet presAssocID="{19B86B25-331B-1A4B-B808-06BB248714DE}" presName="spacing" presStyleCnt="0"/>
      <dgm:spPr/>
    </dgm:pt>
    <dgm:pt modelId="{69859085-9025-F843-A53C-4432F2438B09}" type="pres">
      <dgm:prSet presAssocID="{474CDA62-1468-814C-AAF3-33F31257C0F5}" presName="composite" presStyleCnt="0"/>
      <dgm:spPr/>
    </dgm:pt>
    <dgm:pt modelId="{B8EA29BF-9666-B34D-A88C-42AC03CBEB1D}" type="pres">
      <dgm:prSet presAssocID="{474CDA62-1468-814C-AAF3-33F31257C0F5}" presName="imgShp" presStyleLbl="fgImgPlace1" presStyleIdx="1" presStyleCnt="4" custLinFactX="-11613" custLinFactNeighborX="-100000" custLinFactNeighborY="6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63252504-4C00-FC4B-BFC3-E3FA9376C021}" type="pres">
      <dgm:prSet presAssocID="{474CDA62-1468-814C-AAF3-33F31257C0F5}" presName="txShp" presStyleLbl="node1" presStyleIdx="1" presStyleCnt="4" custScaleX="130652" custLinFactNeighborX="9883" custLinFactNeighborY="639">
        <dgm:presLayoutVars>
          <dgm:bulletEnabled val="1"/>
        </dgm:presLayoutVars>
      </dgm:prSet>
      <dgm:spPr/>
    </dgm:pt>
    <dgm:pt modelId="{A454DCFE-1483-CE41-B510-D5D382D23D53}" type="pres">
      <dgm:prSet presAssocID="{125A2A68-E2A4-DB4B-BEED-E19F383F6039}" presName="spacing" presStyleCnt="0"/>
      <dgm:spPr/>
    </dgm:pt>
    <dgm:pt modelId="{67C5F180-3612-EC4D-8815-DE90D18ED90A}" type="pres">
      <dgm:prSet presAssocID="{215A121F-008D-6641-B35B-8F5EF1DF1FCA}" presName="composite" presStyleCnt="0"/>
      <dgm:spPr/>
    </dgm:pt>
    <dgm:pt modelId="{894F6D89-892E-E842-9FFD-F1A3D8C4EBFD}" type="pres">
      <dgm:prSet presAssocID="{215A121F-008D-6641-B35B-8F5EF1DF1FCA}" presName="imgShp" presStyleLbl="fgImgPlace1" presStyleIdx="2" presStyleCnt="4" custLinFactX="-27281" custLinFactNeighborX="-100000" custLinFactNeighborY="-339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CCB005DE-47D6-684E-BD00-D4974D63F7A7}" type="pres">
      <dgm:prSet presAssocID="{215A121F-008D-6641-B35B-8F5EF1DF1FCA}" presName="txShp" presStyleLbl="node1" presStyleIdx="2" presStyleCnt="4" custScaleX="132718" custLinFactNeighborX="10131" custLinFactNeighborY="870">
        <dgm:presLayoutVars>
          <dgm:bulletEnabled val="1"/>
        </dgm:presLayoutVars>
      </dgm:prSet>
      <dgm:spPr/>
    </dgm:pt>
    <dgm:pt modelId="{FD09C414-3AB7-D04C-B871-FD025B450C07}" type="pres">
      <dgm:prSet presAssocID="{9FB467F6-DDB7-294E-9D11-6FBFF056C1E9}" presName="spacing" presStyleCnt="0"/>
      <dgm:spPr/>
    </dgm:pt>
    <dgm:pt modelId="{AE0D55AC-AD44-854A-81AD-34AB87F1E140}" type="pres">
      <dgm:prSet presAssocID="{49DD4CCB-90B8-2746-84EE-553CA2926BAE}" presName="composite" presStyleCnt="0"/>
      <dgm:spPr/>
    </dgm:pt>
    <dgm:pt modelId="{BF25568E-96E4-3E45-AA05-DA8C22485E62}" type="pres">
      <dgm:prSet presAssocID="{49DD4CCB-90B8-2746-84EE-553CA2926BAE}" presName="imgShp" presStyleLbl="fgImgPlace1" presStyleIdx="3" presStyleCnt="4" custLinFactX="-29318" custLinFactNeighborX="-100000" custLinFactNeighborY="-98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8CC57F21-61C3-FC4A-B6DF-862A1568E877}" type="pres">
      <dgm:prSet presAssocID="{49DD4CCB-90B8-2746-84EE-553CA2926BAE}" presName="txShp" presStyleLbl="node1" presStyleIdx="3" presStyleCnt="4" custScaleX="131601" custLinFactNeighborX="9243" custLinFactNeighborY="-4352">
        <dgm:presLayoutVars>
          <dgm:bulletEnabled val="1"/>
        </dgm:presLayoutVars>
      </dgm:prSet>
      <dgm:spPr/>
    </dgm:pt>
  </dgm:ptLst>
  <dgm:cxnLst>
    <dgm:cxn modelId="{D1A3AA1D-2DFB-8144-8AAA-36F93FC0A540}" type="presOf" srcId="{CE4F6B78-E707-714C-AE34-2E6B440F9F87}" destId="{73EE3D3A-46EA-3945-BE5A-39B3D8D072DF}" srcOrd="0" destOrd="0" presId="urn:microsoft.com/office/officeart/2005/8/layout/vList3"/>
    <dgm:cxn modelId="{7C0F022E-DABA-9F44-A6B2-E8DFBFFB72B5}" type="presOf" srcId="{49DD4CCB-90B8-2746-84EE-553CA2926BAE}" destId="{8CC57F21-61C3-FC4A-B6DF-862A1568E877}" srcOrd="0" destOrd="0" presId="urn:microsoft.com/office/officeart/2005/8/layout/vList3"/>
    <dgm:cxn modelId="{D75EDB91-6748-794C-95D7-84E5DE4CA5D5}" srcId="{5D2DB446-3B0B-BD4A-9FD8-72B32D4A8EB8}" destId="{215A121F-008D-6641-B35B-8F5EF1DF1FCA}" srcOrd="2" destOrd="0" parTransId="{604C8AA8-B805-D548-9AD1-E22A23EFD83C}" sibTransId="{9FB467F6-DDB7-294E-9D11-6FBFF056C1E9}"/>
    <dgm:cxn modelId="{5547459C-3A33-B844-86FF-748098FAAFA3}" type="presOf" srcId="{474CDA62-1468-814C-AAF3-33F31257C0F5}" destId="{63252504-4C00-FC4B-BFC3-E3FA9376C021}" srcOrd="0" destOrd="0" presId="urn:microsoft.com/office/officeart/2005/8/layout/vList3"/>
    <dgm:cxn modelId="{AAE83FA7-E72D-B545-9548-C0A1031D4906}" srcId="{5D2DB446-3B0B-BD4A-9FD8-72B32D4A8EB8}" destId="{474CDA62-1468-814C-AAF3-33F31257C0F5}" srcOrd="1" destOrd="0" parTransId="{46596A88-FBED-CE43-B693-43A91FFF1291}" sibTransId="{125A2A68-E2A4-DB4B-BEED-E19F383F6039}"/>
    <dgm:cxn modelId="{EC0FA5C4-D502-B540-A116-ABB4BB2FDF5A}" srcId="{5D2DB446-3B0B-BD4A-9FD8-72B32D4A8EB8}" destId="{49DD4CCB-90B8-2746-84EE-553CA2926BAE}" srcOrd="3" destOrd="0" parTransId="{C169CF71-CEDC-4F47-B7BD-86A4B7A8F620}" sibTransId="{864A0E46-80D7-2E44-8EF5-87F46038478A}"/>
    <dgm:cxn modelId="{CDC7B0E1-45F7-7D43-ACFD-07E3583AF029}" srcId="{5D2DB446-3B0B-BD4A-9FD8-72B32D4A8EB8}" destId="{CE4F6B78-E707-714C-AE34-2E6B440F9F87}" srcOrd="0" destOrd="0" parTransId="{E62A4141-0AC1-CA48-8442-97F3B3C7B2C1}" sibTransId="{19B86B25-331B-1A4B-B808-06BB248714DE}"/>
    <dgm:cxn modelId="{10AB34F0-FFAD-EB46-B083-DE21D9D91CA8}" type="presOf" srcId="{5D2DB446-3B0B-BD4A-9FD8-72B32D4A8EB8}" destId="{636A57AC-7C88-2749-A425-6C1A7E3DF48A}" srcOrd="0" destOrd="0" presId="urn:microsoft.com/office/officeart/2005/8/layout/vList3"/>
    <dgm:cxn modelId="{FE43F5F3-4DBD-424B-8EEB-DF2051C71FD9}" type="presOf" srcId="{215A121F-008D-6641-B35B-8F5EF1DF1FCA}" destId="{CCB005DE-47D6-684E-BD00-D4974D63F7A7}" srcOrd="0" destOrd="0" presId="urn:microsoft.com/office/officeart/2005/8/layout/vList3"/>
    <dgm:cxn modelId="{174C53DA-D170-BB4F-A76E-A8B550DD9B91}" type="presParOf" srcId="{636A57AC-7C88-2749-A425-6C1A7E3DF48A}" destId="{5C8B65F8-191E-844B-A799-704113659DAF}" srcOrd="0" destOrd="0" presId="urn:microsoft.com/office/officeart/2005/8/layout/vList3"/>
    <dgm:cxn modelId="{F3ECEF21-AFF7-0943-B7B1-103557BE5569}" type="presParOf" srcId="{5C8B65F8-191E-844B-A799-704113659DAF}" destId="{3A240FC8-ADD0-334D-9804-8E4C6E9D5C6B}" srcOrd="0" destOrd="0" presId="urn:microsoft.com/office/officeart/2005/8/layout/vList3"/>
    <dgm:cxn modelId="{49FBE5D7-D5C0-804C-A303-74CB8B92BEF1}" type="presParOf" srcId="{5C8B65F8-191E-844B-A799-704113659DAF}" destId="{73EE3D3A-46EA-3945-BE5A-39B3D8D072DF}" srcOrd="1" destOrd="0" presId="urn:microsoft.com/office/officeart/2005/8/layout/vList3"/>
    <dgm:cxn modelId="{FD95D2D0-74D6-C64C-9ED1-361901F6E4BB}" type="presParOf" srcId="{636A57AC-7C88-2749-A425-6C1A7E3DF48A}" destId="{3B35550C-0509-8148-8267-0B1E2B26D25D}" srcOrd="1" destOrd="0" presId="urn:microsoft.com/office/officeart/2005/8/layout/vList3"/>
    <dgm:cxn modelId="{6B22C762-9361-2B43-A2FD-27F3710192BD}" type="presParOf" srcId="{636A57AC-7C88-2749-A425-6C1A7E3DF48A}" destId="{69859085-9025-F843-A53C-4432F2438B09}" srcOrd="2" destOrd="0" presId="urn:microsoft.com/office/officeart/2005/8/layout/vList3"/>
    <dgm:cxn modelId="{9FC71993-7150-F947-B852-34BA740B8E7F}" type="presParOf" srcId="{69859085-9025-F843-A53C-4432F2438B09}" destId="{B8EA29BF-9666-B34D-A88C-42AC03CBEB1D}" srcOrd="0" destOrd="0" presId="urn:microsoft.com/office/officeart/2005/8/layout/vList3"/>
    <dgm:cxn modelId="{D82FEF11-F6B0-2744-A786-E3713529C3B7}" type="presParOf" srcId="{69859085-9025-F843-A53C-4432F2438B09}" destId="{63252504-4C00-FC4B-BFC3-E3FA9376C021}" srcOrd="1" destOrd="0" presId="urn:microsoft.com/office/officeart/2005/8/layout/vList3"/>
    <dgm:cxn modelId="{E2E71095-3064-7D4E-8419-6210DF7164A0}" type="presParOf" srcId="{636A57AC-7C88-2749-A425-6C1A7E3DF48A}" destId="{A454DCFE-1483-CE41-B510-D5D382D23D53}" srcOrd="3" destOrd="0" presId="urn:microsoft.com/office/officeart/2005/8/layout/vList3"/>
    <dgm:cxn modelId="{B3F1AB0E-6EEF-0147-B3A2-90A07477B408}" type="presParOf" srcId="{636A57AC-7C88-2749-A425-6C1A7E3DF48A}" destId="{67C5F180-3612-EC4D-8815-DE90D18ED90A}" srcOrd="4" destOrd="0" presId="urn:microsoft.com/office/officeart/2005/8/layout/vList3"/>
    <dgm:cxn modelId="{E55D608C-AD23-6942-9CE9-3A91154219BC}" type="presParOf" srcId="{67C5F180-3612-EC4D-8815-DE90D18ED90A}" destId="{894F6D89-892E-E842-9FFD-F1A3D8C4EBFD}" srcOrd="0" destOrd="0" presId="urn:microsoft.com/office/officeart/2005/8/layout/vList3"/>
    <dgm:cxn modelId="{7A73C213-BAD6-7243-A412-98E0C125B741}" type="presParOf" srcId="{67C5F180-3612-EC4D-8815-DE90D18ED90A}" destId="{CCB005DE-47D6-684E-BD00-D4974D63F7A7}" srcOrd="1" destOrd="0" presId="urn:microsoft.com/office/officeart/2005/8/layout/vList3"/>
    <dgm:cxn modelId="{2BE6C10B-2DBB-5647-BE8B-11841F3F0B1F}" type="presParOf" srcId="{636A57AC-7C88-2749-A425-6C1A7E3DF48A}" destId="{FD09C414-3AB7-D04C-B871-FD025B450C07}" srcOrd="5" destOrd="0" presId="urn:microsoft.com/office/officeart/2005/8/layout/vList3"/>
    <dgm:cxn modelId="{86775085-459B-2546-B8CE-00821E4B42A4}" type="presParOf" srcId="{636A57AC-7C88-2749-A425-6C1A7E3DF48A}" destId="{AE0D55AC-AD44-854A-81AD-34AB87F1E140}" srcOrd="6" destOrd="0" presId="urn:microsoft.com/office/officeart/2005/8/layout/vList3"/>
    <dgm:cxn modelId="{C912665C-CCE1-264E-82FA-B2FFFEE35878}" type="presParOf" srcId="{AE0D55AC-AD44-854A-81AD-34AB87F1E140}" destId="{BF25568E-96E4-3E45-AA05-DA8C22485E62}" srcOrd="0" destOrd="0" presId="urn:microsoft.com/office/officeart/2005/8/layout/vList3"/>
    <dgm:cxn modelId="{1ABB24F9-B955-0B45-8D42-901CD85D6CB6}" type="presParOf" srcId="{AE0D55AC-AD44-854A-81AD-34AB87F1E140}" destId="{8CC57F21-61C3-FC4A-B6DF-862A1568E87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3D3A-46EA-3945-BE5A-39B3D8D072DF}">
      <dsp:nvSpPr>
        <dsp:cNvPr id="0" name=""/>
        <dsp:cNvSpPr/>
      </dsp:nvSpPr>
      <dsp:spPr>
        <a:xfrm rot="10800000">
          <a:off x="1253917" y="26930"/>
          <a:ext cx="8194376" cy="979506"/>
        </a:xfrm>
        <a:prstGeom prst="homePlat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906" tIns="91440" rIns="170688" bIns="91440" numCol="1" spcCol="1270" anchor="b" anchorCtr="0">
          <a:noAutofit/>
        </a:bodyPr>
        <a:lstStyle/>
        <a:p>
          <a:pPr marL="0" lvl="0" indent="0" algn="ctr" defTabSz="1066800">
            <a:lnSpc>
              <a:spcPct val="50000"/>
            </a:lnSpc>
            <a:spcBef>
              <a:spcPct val="0"/>
            </a:spcBef>
            <a:spcAft>
              <a:spcPts val="600"/>
            </a:spcAft>
            <a:buNone/>
          </a:pPr>
          <a:r>
            <a:rPr lang="zh-CN" sz="2400" b="1" kern="1200" dirty="0">
              <a:latin typeface="Yu Gothic UI" panose="020B0500000000000000" pitchFamily="34" charset="-128"/>
              <a:ea typeface="Yu Gothic UI" panose="020B0500000000000000" pitchFamily="34" charset="-128"/>
            </a:rPr>
            <a:t>基督</a:t>
          </a:r>
          <a:r>
            <a:rPr lang="zh-CN" altLang="en-US" sz="2400" b="1" kern="1200" dirty="0">
              <a:latin typeface="Yu Gothic UI" panose="020B0500000000000000" pitchFamily="34" charset="-128"/>
              <a:ea typeface="Yu Gothic UI" panose="020B0500000000000000" pitchFamily="34" charset="-128"/>
            </a:rPr>
            <a:t>超越</a:t>
          </a:r>
          <a:r>
            <a:rPr lang="zh-CN" sz="2400" b="1" kern="1200" dirty="0">
              <a:latin typeface="Yu Gothic UI" panose="020B0500000000000000" pitchFamily="34" charset="-128"/>
              <a:ea typeface="Yu Gothic UI" panose="020B0500000000000000" pitchFamily="34" charset="-128"/>
            </a:rPr>
            <a:t>天使和先知</a:t>
          </a:r>
          <a:endParaRPr lang="en-US" altLang="zh-CN" sz="2400" b="1" kern="1200" dirty="0">
            <a:latin typeface="Yu Gothic UI" panose="020B0500000000000000" pitchFamily="34" charset="-128"/>
            <a:ea typeface="Yu Gothic UI" panose="020B0500000000000000" pitchFamily="34" charset="-128"/>
          </a:endParaRPr>
        </a:p>
        <a:p>
          <a:pPr marL="0" lvl="0" indent="0" algn="ctr" defTabSz="1066800">
            <a:lnSpc>
              <a:spcPct val="50000"/>
            </a:lnSpc>
            <a:spcBef>
              <a:spcPct val="0"/>
            </a:spcBef>
            <a:spcAft>
              <a:spcPts val="600"/>
            </a:spcAft>
            <a:buNone/>
          </a:pPr>
          <a:r>
            <a:rPr lang="en-US" sz="2400" kern="1200" dirty="0">
              <a:latin typeface="Yu Gothic UI" panose="020B0500000000000000" pitchFamily="34" charset="-128"/>
              <a:ea typeface="Yu Gothic UI" panose="020B0500000000000000" pitchFamily="34" charset="-128"/>
            </a:rPr>
            <a:t>Christ is superior to the Angels and Prophets</a:t>
          </a:r>
        </a:p>
      </dsp:txBody>
      <dsp:txXfrm rot="10800000">
        <a:off x="1498793" y="26930"/>
        <a:ext cx="7949500" cy="979506"/>
      </dsp:txXfrm>
    </dsp:sp>
    <dsp:sp modelId="{3A240FC8-ADD0-334D-9804-8E4C6E9D5C6B}">
      <dsp:nvSpPr>
        <dsp:cNvPr id="0" name=""/>
        <dsp:cNvSpPr/>
      </dsp:nvSpPr>
      <dsp:spPr>
        <a:xfrm>
          <a:off x="0" y="52020"/>
          <a:ext cx="961299" cy="961299"/>
        </a:xfrm>
        <a:prstGeom prst="ellipse">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52504-4C00-FC4B-BFC3-E3FA9376C021}">
      <dsp:nvSpPr>
        <dsp:cNvPr id="0" name=""/>
        <dsp:cNvSpPr/>
      </dsp:nvSpPr>
      <dsp:spPr>
        <a:xfrm rot="10800000">
          <a:off x="1239277" y="1274434"/>
          <a:ext cx="8209016" cy="961299"/>
        </a:xfrm>
        <a:prstGeom prst="homePlate">
          <a:avLst/>
        </a:prstGeom>
        <a:solidFill>
          <a:schemeClr val="accent5">
            <a:hueOff val="-225322"/>
            <a:satOff val="-6032"/>
            <a:lumOff val="-20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906" tIns="91440" rIns="170688" bIns="91440" numCol="1" spcCol="1270" anchor="b" anchorCtr="0">
          <a:noAutofit/>
        </a:bodyPr>
        <a:lstStyle/>
        <a:p>
          <a:pPr marL="0" lvl="0" indent="0" algn="ctr" defTabSz="1066800">
            <a:lnSpc>
              <a:spcPct val="50000"/>
            </a:lnSpc>
            <a:spcBef>
              <a:spcPct val="0"/>
            </a:spcBef>
            <a:spcAft>
              <a:spcPts val="408"/>
            </a:spcAft>
            <a:buNone/>
          </a:pPr>
          <a:r>
            <a:rPr lang="zh-CN" sz="2400" b="1" kern="1200" dirty="0">
              <a:latin typeface="Yu Gothic UI" panose="020B0500000000000000" pitchFamily="34" charset="-128"/>
              <a:ea typeface="Yu Gothic UI" panose="020B0500000000000000" pitchFamily="34" charset="-128"/>
            </a:rPr>
            <a:t>基督世救赎主</a:t>
          </a:r>
          <a:endParaRPr lang="en-US" altLang="zh-CN" sz="2400" b="1" kern="1200" dirty="0">
            <a:latin typeface="Yu Gothic UI" panose="020B0500000000000000" pitchFamily="34" charset="-128"/>
            <a:ea typeface="Yu Gothic UI" panose="020B0500000000000000" pitchFamily="34" charset="-128"/>
          </a:endParaRPr>
        </a:p>
        <a:p>
          <a:pPr marL="0" lvl="0" indent="0" algn="ctr" defTabSz="1066800">
            <a:lnSpc>
              <a:spcPct val="50000"/>
            </a:lnSpc>
            <a:spcBef>
              <a:spcPct val="0"/>
            </a:spcBef>
            <a:spcAft>
              <a:spcPts val="408"/>
            </a:spcAft>
            <a:buNone/>
          </a:pPr>
          <a:r>
            <a:rPr lang="en-US" sz="2400" kern="1200" dirty="0">
              <a:latin typeface="Yu Gothic UI" panose="020B0500000000000000" pitchFamily="34" charset="-128"/>
              <a:ea typeface="Yu Gothic UI" panose="020B0500000000000000" pitchFamily="34" charset="-128"/>
            </a:rPr>
            <a:t>Christ is the Redeemer</a:t>
          </a:r>
          <a:endParaRPr lang="en-US" sz="1800" kern="1200" dirty="0">
            <a:latin typeface="Yu Gothic UI" panose="020B0500000000000000" pitchFamily="34" charset="-128"/>
            <a:ea typeface="Yu Gothic UI" panose="020B0500000000000000" pitchFamily="34" charset="-128"/>
          </a:endParaRPr>
        </a:p>
      </dsp:txBody>
      <dsp:txXfrm rot="10800000">
        <a:off x="1479602" y="1274434"/>
        <a:ext cx="7968691" cy="961299"/>
      </dsp:txXfrm>
    </dsp:sp>
    <dsp:sp modelId="{B8EA29BF-9666-B34D-A88C-42AC03CBEB1D}">
      <dsp:nvSpPr>
        <dsp:cNvPr id="0" name=""/>
        <dsp:cNvSpPr/>
      </dsp:nvSpPr>
      <dsp:spPr>
        <a:xfrm>
          <a:off x="29004" y="1274492"/>
          <a:ext cx="961299" cy="96129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005DE-47D6-684E-BD00-D4974D63F7A7}">
      <dsp:nvSpPr>
        <dsp:cNvPr id="0" name=""/>
        <dsp:cNvSpPr/>
      </dsp:nvSpPr>
      <dsp:spPr>
        <a:xfrm rot="10800000">
          <a:off x="1109468" y="2524909"/>
          <a:ext cx="8338825" cy="961299"/>
        </a:xfrm>
        <a:prstGeom prst="homePlate">
          <a:avLst/>
        </a:prstGeom>
        <a:solidFill>
          <a:schemeClr val="accent5">
            <a:hueOff val="-450643"/>
            <a:satOff val="-12063"/>
            <a:lumOff val="-41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906" tIns="91440" rIns="170688" bIns="91440" numCol="1" spcCol="1270" anchor="b" anchorCtr="0">
          <a:noAutofit/>
        </a:bodyPr>
        <a:lstStyle/>
        <a:p>
          <a:pPr marL="0" lvl="0" indent="0" algn="ctr" defTabSz="1066800">
            <a:lnSpc>
              <a:spcPct val="40000"/>
            </a:lnSpc>
            <a:spcBef>
              <a:spcPct val="0"/>
            </a:spcBef>
            <a:spcAft>
              <a:spcPts val="1200"/>
            </a:spcAft>
            <a:buNone/>
          </a:pPr>
          <a:r>
            <a:rPr lang="zh-CN" sz="2400" b="1" kern="1200" dirty="0">
              <a:latin typeface="Yu Gothic UI" panose="020B0500000000000000" pitchFamily="34" charset="-128"/>
              <a:ea typeface="Yu Gothic UI" panose="020B0500000000000000" pitchFamily="34" charset="-128"/>
            </a:rPr>
            <a:t>基督是赐人安息的主</a:t>
          </a:r>
          <a:endParaRPr lang="en-US" altLang="zh-CN" sz="2400" b="1" kern="1200" dirty="0">
            <a:latin typeface="Yu Gothic UI" panose="020B0500000000000000" pitchFamily="34" charset="-128"/>
            <a:ea typeface="Yu Gothic UI" panose="020B0500000000000000" pitchFamily="34" charset="-128"/>
          </a:endParaRPr>
        </a:p>
        <a:p>
          <a:pPr marL="0" lvl="0" indent="0" algn="ctr" defTabSz="1066800">
            <a:lnSpc>
              <a:spcPct val="40000"/>
            </a:lnSpc>
            <a:spcBef>
              <a:spcPct val="0"/>
            </a:spcBef>
            <a:spcAft>
              <a:spcPts val="1200"/>
            </a:spcAft>
            <a:buNone/>
          </a:pPr>
          <a:r>
            <a:rPr lang="en-US" sz="2400" kern="1200" dirty="0">
              <a:latin typeface="Yu Gothic UI" panose="020B0500000000000000" pitchFamily="34" charset="-128"/>
              <a:ea typeface="Yu Gothic UI" panose="020B0500000000000000" pitchFamily="34" charset="-128"/>
            </a:rPr>
            <a:t>Christ is the Giver of Rest</a:t>
          </a:r>
        </a:p>
      </dsp:txBody>
      <dsp:txXfrm rot="10800000">
        <a:off x="1349793" y="2524909"/>
        <a:ext cx="8098500" cy="961299"/>
      </dsp:txXfrm>
    </dsp:sp>
    <dsp:sp modelId="{894F6D89-892E-E842-9FFD-F1A3D8C4EBFD}">
      <dsp:nvSpPr>
        <dsp:cNvPr id="0" name=""/>
        <dsp:cNvSpPr/>
      </dsp:nvSpPr>
      <dsp:spPr>
        <a:xfrm>
          <a:off x="0" y="2483881"/>
          <a:ext cx="961299" cy="96129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57F21-61C3-FC4A-B6DF-862A1568E877}">
      <dsp:nvSpPr>
        <dsp:cNvPr id="0" name=""/>
        <dsp:cNvSpPr/>
      </dsp:nvSpPr>
      <dsp:spPr>
        <a:xfrm rot="10800000">
          <a:off x="1170573" y="3722965"/>
          <a:ext cx="8268642" cy="961299"/>
        </a:xfrm>
        <a:prstGeom prst="homePlate">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906" tIns="91440" rIns="170688" bIns="91440" numCol="1" spcCol="1270" anchor="b" anchorCtr="0">
          <a:noAutofit/>
        </a:bodyPr>
        <a:lstStyle/>
        <a:p>
          <a:pPr marL="0" lvl="0" indent="0" algn="ctr" defTabSz="1066800">
            <a:lnSpc>
              <a:spcPct val="40000"/>
            </a:lnSpc>
            <a:spcBef>
              <a:spcPct val="0"/>
            </a:spcBef>
            <a:spcAft>
              <a:spcPts val="600"/>
            </a:spcAft>
            <a:buNone/>
          </a:pPr>
          <a:r>
            <a:rPr lang="zh-CN" sz="2400" b="1" kern="1200" dirty="0">
              <a:latin typeface="Yu Gothic UI" panose="020B0500000000000000" pitchFamily="34" charset="-128"/>
              <a:ea typeface="Yu Gothic UI" panose="020B0500000000000000" pitchFamily="34" charset="-128"/>
            </a:rPr>
            <a:t>基督是永远尊荣的大祭师</a:t>
          </a:r>
          <a:endParaRPr lang="en-US" altLang="zh-CN" sz="2400" b="1" kern="1200" dirty="0">
            <a:latin typeface="Yu Gothic UI" panose="020B0500000000000000" pitchFamily="34" charset="-128"/>
            <a:ea typeface="Yu Gothic UI" panose="020B0500000000000000" pitchFamily="34" charset="-128"/>
          </a:endParaRPr>
        </a:p>
        <a:p>
          <a:pPr marL="0" lvl="0" indent="0" algn="ctr" defTabSz="1066800">
            <a:lnSpc>
              <a:spcPct val="40000"/>
            </a:lnSpc>
            <a:spcBef>
              <a:spcPct val="0"/>
            </a:spcBef>
            <a:spcAft>
              <a:spcPts val="600"/>
            </a:spcAft>
            <a:buNone/>
          </a:pPr>
          <a:r>
            <a:rPr lang="en-US" sz="2400" kern="1200" dirty="0">
              <a:latin typeface="Yu Gothic UI" panose="020B0500000000000000" pitchFamily="34" charset="-128"/>
              <a:ea typeface="Yu Gothic UI" panose="020B0500000000000000" pitchFamily="34" charset="-128"/>
            </a:rPr>
            <a:t>Christ is the </a:t>
          </a:r>
          <a:r>
            <a:rPr lang="en-US" altLang="zh-CN" sz="2400" kern="1200" dirty="0">
              <a:latin typeface="Yu Gothic UI" panose="020B0500000000000000" pitchFamily="34" charset="-128"/>
              <a:ea typeface="Yu Gothic UI" panose="020B0500000000000000" pitchFamily="34" charset="-128"/>
            </a:rPr>
            <a:t>great</a:t>
          </a:r>
          <a:r>
            <a:rPr lang="en-US" sz="2400" kern="1200" dirty="0">
              <a:latin typeface="Yu Gothic UI" panose="020B0500000000000000" pitchFamily="34" charset="-128"/>
              <a:ea typeface="Yu Gothic UI" panose="020B0500000000000000" pitchFamily="34" charset="-128"/>
            </a:rPr>
            <a:t> High Priest </a:t>
          </a:r>
          <a:r>
            <a:rPr lang="en-US" altLang="zh-CN" sz="2400" kern="1200" dirty="0">
              <a:latin typeface="Yu Gothic UI" panose="020B0500000000000000" pitchFamily="34" charset="-128"/>
              <a:ea typeface="Yu Gothic UI" panose="020B0500000000000000" pitchFamily="34" charset="-128"/>
            </a:rPr>
            <a:t>Forever</a:t>
          </a:r>
          <a:endParaRPr lang="en-US" sz="2400" kern="1200" dirty="0">
            <a:latin typeface="Yu Gothic UI" panose="020B0500000000000000" pitchFamily="34" charset="-128"/>
            <a:ea typeface="Yu Gothic UI" panose="020B0500000000000000" pitchFamily="34" charset="-128"/>
          </a:endParaRPr>
        </a:p>
      </dsp:txBody>
      <dsp:txXfrm rot="10800000">
        <a:off x="1410898" y="3722965"/>
        <a:ext cx="8028317" cy="961299"/>
      </dsp:txXfrm>
    </dsp:sp>
    <dsp:sp modelId="{BF25568E-96E4-3E45-AA05-DA8C22485E62}">
      <dsp:nvSpPr>
        <dsp:cNvPr id="0" name=""/>
        <dsp:cNvSpPr/>
      </dsp:nvSpPr>
      <dsp:spPr>
        <a:xfrm>
          <a:off x="0" y="3669805"/>
          <a:ext cx="961299" cy="961299"/>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3/25/22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3/25/22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In House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WI-FI Network = Listen Everywhere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Password: 12345678</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Open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Listen</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Everywhere </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App</a:t>
            </a:r>
            <a:endParaRPr kumimoji="1" lang="en-US" altLang="zh-TW" sz="1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1401" y="335845"/>
            <a:ext cx="9114999"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4:3~4</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3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但 我 们 已 经 相 信 的 人 得 以 进 入 那 安 息 ， 正 如 神 所 说 ： 我 在 怒 中 起 誓 说 ： 他 们 断 不 可 进 入 我 的 安 息 ！ 其 实 造 物 之 工 ， 从 创 世 以 来 已 经 成 全 了 。</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3 Now we who have believed enter that rest, just as God has said, “So I declared on oath in my anger, ‘They shall never enter my rest.’” And yet his works have been finished since the creation of the world. </a:t>
            </a:r>
          </a:p>
        </p:txBody>
      </p:sp>
    </p:spTree>
    <p:extLst>
      <p:ext uri="{BB962C8B-B14F-4D97-AF65-F5344CB8AC3E}">
        <p14:creationId xmlns:p14="http://schemas.microsoft.com/office/powerpoint/2010/main" val="221391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530958"/>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4:3~4</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4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论 到 第 七 日 ， 有 一 处 说 ， 到 第 七 日 神 就 歇 了 他 一 切 的 工 。</a:t>
            </a:r>
            <a:endPar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4 For somewhere he has spoken about the seventh day in these words: “On the seventh day God rested from all his works.”</a:t>
            </a:r>
          </a:p>
        </p:txBody>
      </p:sp>
    </p:spTree>
    <p:extLst>
      <p:ext uri="{BB962C8B-B14F-4D97-AF65-F5344CB8AC3E}">
        <p14:creationId xmlns:p14="http://schemas.microsoft.com/office/powerpoint/2010/main" val="303845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35096" y="717005"/>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4:6~7</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6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既 有 必 进 安 息 的 人 ， 那 先 前 听 见 福 音 的 ， 因 为 不 信 从 ， 不 得 进 去 。</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6 Therefore since it still remains for some to enter that rest, and since those who formerly had the good news proclaimed to them did not go in because of their disobedience, </a:t>
            </a:r>
          </a:p>
        </p:txBody>
      </p:sp>
    </p:spTree>
    <p:extLst>
      <p:ext uri="{BB962C8B-B14F-4D97-AF65-F5344CB8AC3E}">
        <p14:creationId xmlns:p14="http://schemas.microsoft.com/office/powerpoint/2010/main" val="60661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35096" y="543824"/>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4:6~7</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7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所 以 过 了 多 年 ， 就 在 大 卫 的 书 上 ， 又 限 定 一 日 ， 如 以 上 所 引 的 说 ： 你 们 今 日 若 听 他 的 话 ， 就 不 可 硬 着 心 。</a:t>
            </a:r>
            <a:endPar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7 God again set a certain day, calling it “Today.” This he did when a long time later he spoke through David, as in the passage already quoted: “Today, if you hear his voice, do not harden your hearts.”</a:t>
            </a:r>
          </a:p>
        </p:txBody>
      </p:sp>
    </p:spTree>
    <p:extLst>
      <p:ext uri="{BB962C8B-B14F-4D97-AF65-F5344CB8AC3E}">
        <p14:creationId xmlns:p14="http://schemas.microsoft.com/office/powerpoint/2010/main" val="401339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51283" y="692151"/>
            <a:ext cx="8818536"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3:8 </a:t>
            </a:r>
            <a:r>
              <a:rPr kumimoji="1" lang="zh-TW" altLang="en-US"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不可硬着心</a:t>
            </a:r>
            <a:endParaRPr kumimoji="1" lang="en-US" altLang="zh-TW"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Do not harden your hearts</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endParaRPr kumimoji="1" lang="zh-TW" altLang="en-US"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3:10 </a:t>
            </a:r>
            <a:r>
              <a:rPr kumimoji="1" lang="zh-TW" altLang="en-US"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心里常迷糊</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The hearts are always going astray</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endParaRPr kumimoji="1" lang="zh-TW" altLang="en-US"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3;12 </a:t>
            </a:r>
            <a:r>
              <a:rPr kumimoji="1" lang="zh-TW" altLang="en-US"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不信的恶心</a:t>
            </a:r>
            <a:endParaRPr kumimoji="1" lang="en-US" altLang="zh-TW"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the sinful, unbelieving heart</a:t>
            </a:r>
          </a:p>
        </p:txBody>
      </p:sp>
    </p:spTree>
    <p:extLst>
      <p:ext uri="{BB962C8B-B14F-4D97-AF65-F5344CB8AC3E}">
        <p14:creationId xmlns:p14="http://schemas.microsoft.com/office/powerpoint/2010/main" val="122360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23855" y="474436"/>
            <a:ext cx="8818536"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人的心</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dirty="0">
                <a:solidFill>
                  <a:prstClr val="white"/>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H</a:t>
            </a:r>
            <a:r>
              <a:rPr kumimoji="1" lang="en-US" altLang="zh-TW" sz="4000" b="1" i="0" u="none" strike="noStrike" kern="1200" cap="none" spc="0" normalizeH="0" baseline="0" noProof="0" dirty="0" err="1">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uman</a:t>
            </a: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 </a:t>
            </a:r>
            <a:r>
              <a:rPr kumimoji="1" lang="en-US" altLang="zh-TW" sz="4000" b="1" dirty="0">
                <a:solidFill>
                  <a:prstClr val="white"/>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H</a:t>
            </a:r>
            <a:r>
              <a:rPr kumimoji="1" lang="en-US" altLang="zh-TW" sz="4000" b="1" i="0" u="none" strike="noStrike" kern="1200" cap="none" spc="0" normalizeH="0" baseline="0" noProof="0" dirty="0" err="1">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eart</a:t>
            </a:r>
            <a:endPar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endPar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迷糊、刚硬、恶心</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dirty="0">
                <a:solidFill>
                  <a:prstClr val="white"/>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G</a:t>
            </a:r>
            <a:r>
              <a:rPr kumimoji="1" lang="en-US" altLang="zh-TW" sz="4000" b="1" i="0" u="none" strike="noStrike" kern="1200" cap="none" spc="0" normalizeH="0" baseline="0" noProof="0" dirty="0" err="1">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oing</a:t>
            </a: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 Astray, Being </a:t>
            </a:r>
            <a:r>
              <a:rPr kumimoji="1" lang="en-US" altLang="zh-TW" sz="4000" b="1" dirty="0">
                <a:solidFill>
                  <a:prstClr val="white"/>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H</a:t>
            </a:r>
            <a:r>
              <a:rPr kumimoji="1" lang="en-US" altLang="zh-TW" sz="4000" b="1" i="0" u="none" strike="noStrike" kern="1200" cap="none" spc="0" normalizeH="0" baseline="0" noProof="0" dirty="0" err="1">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ardened</a:t>
            </a: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 Sinful</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endPar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4000" b="1" i="0" u="none" strike="noStrike" kern="1200" cap="none" spc="0" normalizeH="0" baseline="0" noProof="0" dirty="0">
                <a:ln>
                  <a:noFill/>
                </a:ln>
                <a:solidFill>
                  <a:srgbClr val="FFFF00"/>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不肯相信神的话</a:t>
            </a:r>
          </a:p>
          <a:p>
            <a:pPr marL="0" marR="0" lvl="0" indent="0" algn="ctr"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4000" b="1" dirty="0">
                <a:solidFill>
                  <a:prstClr val="white"/>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R</a:t>
            </a:r>
            <a:r>
              <a:rPr kumimoji="1" lang="en-US" altLang="zh-TW" sz="4000" b="1" i="0" u="none" strike="noStrike" kern="1200" cap="none" spc="0" normalizeH="0" baseline="0" noProof="0" dirty="0" err="1">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efusal</a:t>
            </a:r>
            <a:r>
              <a:rPr kumimoji="1" lang="en-US" altLang="zh-TW" sz="4000" b="1" i="0" u="none" strike="noStrike" kern="1200" cap="none" spc="0" normalizeH="0" baseline="0" noProof="0" dirty="0">
                <a:ln>
                  <a:noFill/>
                </a:ln>
                <a:solidFill>
                  <a:prstClr val="white"/>
                </a:solidFill>
                <a:effectLst>
                  <a:glow rad="63500">
                    <a:srgbClr val="6F6F6F">
                      <a:satMod val="175000"/>
                      <a:alpha val="40000"/>
                    </a:srgbClr>
                  </a:glow>
                </a:effectLst>
                <a:uLnTx/>
                <a:uFillTx/>
                <a:latin typeface="Yu Gothic UI" panose="020B0500000000000000" pitchFamily="34" charset="-128"/>
                <a:ea typeface="Yu Gothic UI" panose="020B0500000000000000" pitchFamily="34" charset="-128"/>
                <a:cs typeface="+mn-cs"/>
              </a:rPr>
              <a:t> to believe the Word of God</a:t>
            </a:r>
          </a:p>
        </p:txBody>
      </p:sp>
    </p:spTree>
    <p:extLst>
      <p:ext uri="{BB962C8B-B14F-4D97-AF65-F5344CB8AC3E}">
        <p14:creationId xmlns:p14="http://schemas.microsoft.com/office/powerpoint/2010/main" val="148632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922844"/>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4:11</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11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所 以 ， 我 们 务 必 竭 力 进 入 那 安 息 ， 免 得 有 人 学 那 不 信 从 的 样 子 跌 倒 了 。</a:t>
            </a:r>
            <a:endPar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11 Let us, therefore, make every effort to enter that rest, so that no one will perish by following their example of disobedience.</a:t>
            </a:r>
          </a:p>
        </p:txBody>
      </p:sp>
    </p:spTree>
    <p:extLst>
      <p:ext uri="{BB962C8B-B14F-4D97-AF65-F5344CB8AC3E}">
        <p14:creationId xmlns:p14="http://schemas.microsoft.com/office/powerpoint/2010/main" val="363643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455" y="408976"/>
            <a:ext cx="10058400" cy="5517664"/>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信心增强四个 “多“</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Faith Enhanced through Four “More”</a:t>
            </a:r>
          </a:p>
          <a:p>
            <a:pPr lvl="0" algn="ctr">
              <a:tabLst>
                <a:tab pos="1330325" algn="l"/>
              </a:tabLst>
            </a:pP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marL="268288" indent="-268288">
              <a:lnSpc>
                <a:spcPct val="150000"/>
              </a:lnSpc>
              <a:buFont typeface="+mj-lt"/>
              <a:buAutoNum type="arabicPeriod"/>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多祷告</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Pray More</a:t>
            </a:r>
            <a:endPar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marL="268288" lvl="0" indent="-268288">
              <a:lnSpc>
                <a:spcPct val="150000"/>
              </a:lnSpc>
              <a:buFont typeface="+mj-lt"/>
              <a:buAutoNum type="arabicPeriod"/>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多读经</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Read the Bible More</a:t>
            </a:r>
            <a:endPar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marL="268288" lvl="0" indent="-268288">
              <a:lnSpc>
                <a:spcPct val="150000"/>
              </a:lnSpc>
              <a:buFont typeface="+mj-lt"/>
              <a:buAutoNum type="arabicPeriod"/>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多服事</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Serve More</a:t>
            </a:r>
            <a:endPar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marL="268288" lvl="0" indent="-268288">
              <a:lnSpc>
                <a:spcPct val="150000"/>
              </a:lnSpc>
              <a:buFont typeface="+mj-lt"/>
              <a:buAutoNum type="arabicPeriod"/>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多交流鼓励</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Encourage through fellowship More</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6544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170682" y="1843950"/>
            <a:ext cx="8451272"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我们有得救的确据</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We have the Assurance of Salvation</a:t>
            </a:r>
          </a:p>
          <a:p>
            <a:pPr algn="ctr">
              <a:tabLst>
                <a:tab pos="1330325" algn="l"/>
              </a:tabLst>
            </a:pPr>
            <a:endPar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主的救恩永不失落</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Lord's Salvation is Never Lost</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8669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4000" y="1536174"/>
            <a:ext cx="9474472"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但</a:t>
            </a:r>
            <a:r>
              <a:rPr kumimoji="1" lang="zh-CN"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是</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信心会有高有低时</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如同灵命会有强有弱时</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Yet the ebb and flow of faith like </a:t>
            </a: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spiritual life waxes and wanes.</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9078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guitar&#10;&#10;Description automatically generated">
            <a:extLst>
              <a:ext uri="{FF2B5EF4-FFF2-40B4-BE49-F238E27FC236}">
                <a16:creationId xmlns:a16="http://schemas.microsoft.com/office/drawing/2014/main" id="{FBCFA3B3-5981-AA46-9C62-29887EE5A435}"/>
              </a:ext>
            </a:extLst>
          </p:cNvPr>
          <p:cNvPicPr>
            <a:picLocks noChangeAspect="1"/>
          </p:cNvPicPr>
          <p:nvPr/>
        </p:nvPicPr>
        <p:blipFill rotWithShape="1">
          <a:blip r:embed="rId2"/>
          <a:srcRect l="7053" t="3328" r="1391" b="3328"/>
          <a:stretch/>
        </p:blipFill>
        <p:spPr>
          <a:xfrm>
            <a:off x="0" y="0"/>
            <a:ext cx="12192000" cy="6858000"/>
          </a:xfrm>
          <a:prstGeom prst="rect">
            <a:avLst/>
          </a:prstGeom>
        </p:spPr>
      </p:pic>
      <p:sp>
        <p:nvSpPr>
          <p:cNvPr id="4" name="TextBox 3">
            <a:extLst>
              <a:ext uri="{FF2B5EF4-FFF2-40B4-BE49-F238E27FC236}">
                <a16:creationId xmlns:a16="http://schemas.microsoft.com/office/drawing/2014/main" id="{C29548B4-5E55-C748-9C91-0D963C58F6BA}"/>
              </a:ext>
            </a:extLst>
          </p:cNvPr>
          <p:cNvSpPr txBox="1"/>
          <p:nvPr/>
        </p:nvSpPr>
        <p:spPr>
          <a:xfrm>
            <a:off x="4661953" y="4245747"/>
            <a:ext cx="2868093" cy="954107"/>
          </a:xfrm>
          <a:prstGeom prst="rect">
            <a:avLst/>
          </a:prstGeom>
          <a:noFill/>
        </p:spPr>
        <p:txBody>
          <a:bodyPr wrap="none" rtlCol="0">
            <a:spAutoFit/>
          </a:bodyPr>
          <a:lstStyle/>
          <a:p>
            <a:pPr algn="ctr"/>
            <a:r>
              <a:rPr lang="en-US" sz="2800" dirty="0">
                <a:latin typeface="Yu Gothic UI" panose="020B0500000000000000" pitchFamily="34" charset="-128"/>
                <a:ea typeface="Yu Gothic UI" panose="020B0500000000000000" pitchFamily="34" charset="-128"/>
              </a:rPr>
              <a:t>Rev. Steven Fang</a:t>
            </a:r>
          </a:p>
          <a:p>
            <a:pPr algn="ctr"/>
            <a:r>
              <a:rPr lang="zh-TW" altLang="en-US" sz="2800" dirty="0">
                <a:latin typeface="Yu Gothic UI" panose="020B0500000000000000" pitchFamily="34" charset="-128"/>
                <a:ea typeface="Yu Gothic UI" panose="020B0500000000000000" pitchFamily="34" charset="-128"/>
              </a:rPr>
              <a:t>房正豪牧师</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36615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2223" y="1280885"/>
            <a:ext cx="9707554"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尝过天恩（主恩）滋味的人</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不等于他已决志相信主！</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algn="ctr">
              <a:tabLst>
                <a:tab pos="1330325" algn="l"/>
              </a:tabLst>
            </a:pP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He who has tasted the heavenly gift (the Lord’s grace) might NOT have decided to trust in the Lord!</a:t>
            </a:r>
          </a:p>
        </p:txBody>
      </p:sp>
    </p:spTree>
    <p:extLst>
      <p:ext uri="{BB962C8B-B14F-4D97-AF65-F5344CB8AC3E}">
        <p14:creationId xmlns:p14="http://schemas.microsoft.com/office/powerpoint/2010/main" val="5676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98356" y="612844"/>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4:12~13</a:t>
            </a:r>
          </a:p>
          <a:p>
            <a:pPr lvl="0">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12 </a:t>
            </a:r>
            <a:r>
              <a:rPr kumimoji="1" lang="zh-TW" altLang="en-US" sz="3600" b="1" dirty="0">
                <a:solidFill>
                  <a:srgbClr val="FFC000"/>
                </a:solidFill>
                <a:latin typeface="Yu Gothic UI" panose="020B0500000000000000" pitchFamily="34" charset="-128"/>
                <a:ea typeface="Yu Gothic UI" panose="020B0500000000000000" pitchFamily="34" charset="-128"/>
              </a:rPr>
              <a:t>神 的 道 是 活 泼 的 ， 是 有 功 效 的 ， 比 一 切 两 刃 的 剑 更 快 ， 甚 至 魂 与 灵 ， 骨 节 与 骨 髓 ， 都 能 刺 入 、 剖 开 ， 连 心 中 的 思 念 和 主 意 都 能 辨 明 。</a:t>
            </a:r>
          </a:p>
          <a:p>
            <a:pPr lvl="0">
              <a:tabLst>
                <a:tab pos="1330325" algn="l"/>
              </a:tabLst>
            </a:pPr>
            <a:r>
              <a:rPr kumimoji="1" lang="en-US" altLang="zh-TW" sz="3600" b="1" dirty="0">
                <a:latin typeface="Yu Gothic UI" panose="020B0500000000000000" pitchFamily="34" charset="-128"/>
                <a:ea typeface="Yu Gothic UI" panose="020B0500000000000000" pitchFamily="34" charset="-128"/>
              </a:rPr>
              <a:t>12 For the word of God is alive and active. Sharper than any double-edged sword, it penetrates even to dividing soul and spirit, joints and marrow; it judges the thoughts and attitudes of the heart. </a:t>
            </a:r>
          </a:p>
        </p:txBody>
      </p:sp>
    </p:spTree>
    <p:extLst>
      <p:ext uri="{BB962C8B-B14F-4D97-AF65-F5344CB8AC3E}">
        <p14:creationId xmlns:p14="http://schemas.microsoft.com/office/powerpoint/2010/main" val="252883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62497" y="779408"/>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4:12~13</a:t>
            </a:r>
          </a:p>
          <a:p>
            <a:pPr lvl="0">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13 </a:t>
            </a:r>
            <a:r>
              <a:rPr kumimoji="1" lang="zh-TW" altLang="en-US" sz="3600" b="1" dirty="0">
                <a:solidFill>
                  <a:srgbClr val="FFC000"/>
                </a:solidFill>
                <a:latin typeface="Yu Gothic UI" panose="020B0500000000000000" pitchFamily="34" charset="-128"/>
                <a:ea typeface="Yu Gothic UI" panose="020B0500000000000000" pitchFamily="34" charset="-128"/>
              </a:rPr>
              <a:t>并 且 被 造 的 没 有 一 样 在 他 面 前 不 显 然 的 ； 原 来 万 物 在 那 与 我 们 有 关 系 的 主 眼 前 ， 都 是 赤 露 敞 开 的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latin typeface="Yu Gothic UI" panose="020B0500000000000000" pitchFamily="34" charset="-128"/>
                <a:ea typeface="Yu Gothic UI" panose="020B0500000000000000" pitchFamily="34" charset="-128"/>
              </a:rPr>
              <a:t>13 Nothing in all creation is hidden from God’s sight. Everything is uncovered and laid bare before the eyes of him to whom we must give account.</a:t>
            </a:r>
            <a:endParaRPr kumimoji="1" lang="en-US" altLang="zh-TW" sz="3600" b="1" i="0" u="none" strike="noStrike" kern="1200" cap="none" spc="0" normalizeH="0" baseline="0" noProof="0" dirty="0">
              <a:ln>
                <a:noFill/>
              </a:ln>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04355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62497" y="779408"/>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4:14~16</a:t>
            </a:r>
          </a:p>
          <a:p>
            <a:pPr lvl="0">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14 </a:t>
            </a:r>
            <a:r>
              <a:rPr kumimoji="1" lang="zh-TW" altLang="en-US" sz="3600" b="1" dirty="0">
                <a:solidFill>
                  <a:srgbClr val="FFC000"/>
                </a:solidFill>
                <a:latin typeface="Yu Gothic UI" panose="020B0500000000000000" pitchFamily="34" charset="-128"/>
                <a:ea typeface="Yu Gothic UI" panose="020B0500000000000000" pitchFamily="34" charset="-128"/>
              </a:rPr>
              <a:t>我 们 既 然 有 一 位 已 经 升 入 高 天 尊 荣 的 大 祭 司 ， 就 是 神 的 儿 子 耶 稣 ， 便 当 持 定 所 承 认 的 道 。</a:t>
            </a:r>
          </a:p>
          <a:p>
            <a:pPr lvl="0">
              <a:tabLst>
                <a:tab pos="1330325" algn="l"/>
              </a:tabLst>
            </a:pPr>
            <a:r>
              <a:rPr kumimoji="1" lang="en-US" altLang="zh-TW" sz="3600" b="1" dirty="0">
                <a:latin typeface="Yu Gothic UI" panose="020B0500000000000000" pitchFamily="34" charset="-128"/>
                <a:ea typeface="Yu Gothic UI" panose="020B0500000000000000" pitchFamily="34" charset="-128"/>
              </a:rPr>
              <a:t>14 Therefore, since we have a great high priest who has ascended into heaven,[f] Jesus the Son of God, let us hold firmly to the faith we profess. </a:t>
            </a:r>
          </a:p>
        </p:txBody>
      </p:sp>
    </p:spTree>
    <p:extLst>
      <p:ext uri="{BB962C8B-B14F-4D97-AF65-F5344CB8AC3E}">
        <p14:creationId xmlns:p14="http://schemas.microsoft.com/office/powerpoint/2010/main" val="1182378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62497" y="779408"/>
            <a:ext cx="889731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4:14~16</a:t>
            </a:r>
          </a:p>
          <a:p>
            <a:pPr lvl="0">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15 </a:t>
            </a:r>
            <a:r>
              <a:rPr kumimoji="1" lang="zh-TW" altLang="en-US" sz="3600" b="1" dirty="0">
                <a:solidFill>
                  <a:srgbClr val="FFC000"/>
                </a:solidFill>
                <a:latin typeface="Yu Gothic UI" panose="020B0500000000000000" pitchFamily="34" charset="-128"/>
                <a:ea typeface="Yu Gothic UI" panose="020B0500000000000000" pitchFamily="34" charset="-128"/>
              </a:rPr>
              <a:t>因 我 们 的 大 祭 司 并 非 不 能 体 恤 我 们 的 软 弱 。 他 也 曾 凡 事 受 过 试 探 ， 与 我 们 一 样 ， 只 是 他 没 有 犯 罪 。</a:t>
            </a:r>
          </a:p>
          <a:p>
            <a:pPr lvl="0">
              <a:tabLst>
                <a:tab pos="1330325" algn="l"/>
              </a:tabLst>
            </a:pPr>
            <a:r>
              <a:rPr kumimoji="1" lang="en-US" altLang="zh-TW" sz="3600" b="1" dirty="0">
                <a:latin typeface="Yu Gothic UI" panose="020B0500000000000000" pitchFamily="34" charset="-128"/>
                <a:ea typeface="Yu Gothic UI" panose="020B0500000000000000" pitchFamily="34" charset="-128"/>
              </a:rPr>
              <a:t>15 For we do not have a high priest who is unable to empathize with our weaknesses, but we have one who has been tempted in every way, just as we are—yet he did not sin. </a:t>
            </a:r>
          </a:p>
        </p:txBody>
      </p:sp>
    </p:spTree>
    <p:extLst>
      <p:ext uri="{BB962C8B-B14F-4D97-AF65-F5344CB8AC3E}">
        <p14:creationId xmlns:p14="http://schemas.microsoft.com/office/powerpoint/2010/main" val="1622941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62497" y="779408"/>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4:14~16</a:t>
            </a:r>
          </a:p>
          <a:p>
            <a:pPr lvl="0">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16 </a:t>
            </a:r>
            <a:r>
              <a:rPr kumimoji="1" lang="zh-TW" altLang="en-US" sz="3600" b="1" dirty="0">
                <a:solidFill>
                  <a:srgbClr val="FFC000"/>
                </a:solidFill>
                <a:latin typeface="Yu Gothic UI" panose="020B0500000000000000" pitchFamily="34" charset="-128"/>
                <a:ea typeface="Yu Gothic UI" panose="020B0500000000000000" pitchFamily="34" charset="-128"/>
              </a:rPr>
              <a:t>所 以 ， 我 们 只 管 坦 然 无 惧 的 来 到 施 恩 的 宝 座 前 ， 为 要 得 怜 恤 ， 蒙 恩 惠 ， 作 随 时 的 帮 助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pPr>
            <a:r>
              <a:rPr kumimoji="1" lang="en-US" altLang="zh-TW" sz="3600" b="1" dirty="0">
                <a:latin typeface="Yu Gothic UI" panose="020B0500000000000000" pitchFamily="34" charset="-128"/>
                <a:ea typeface="Yu Gothic UI" panose="020B0500000000000000" pitchFamily="34" charset="-128"/>
              </a:rPr>
              <a:t>16 Let us then approach God’s throne of grace with confidence, so that we may receive mercy and find grace to help us in our time of need.</a:t>
            </a:r>
            <a:endParaRPr kumimoji="1" lang="en-US" altLang="zh-TW" sz="3600" b="1" i="0" u="none" strike="noStrike" kern="1200" cap="none" spc="0" normalizeH="0" baseline="0" noProof="0" dirty="0">
              <a:ln>
                <a:noFill/>
              </a:ln>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67440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85364" y="1418291"/>
            <a:ext cx="9151743"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主经历过我们所有一伤痛苦，</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Lord has suffered and endured all our pains.</a:t>
            </a:r>
          </a:p>
          <a:p>
            <a:pPr lvl="0" algn="ctr">
              <a:tabLst>
                <a:tab pos="1330325" algn="l"/>
              </a:tabLst>
            </a:pP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所以他能体恤我们。</a:t>
            </a:r>
          </a:p>
          <a:p>
            <a:pPr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Thus, he can empathize with us.</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289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116893" y="2461642"/>
            <a:ext cx="8451272"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感同身受！</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endPar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He feels the same way!</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9336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242400" y="1490008"/>
            <a:ext cx="8451272"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今天人类的生活？</a:t>
            </a:r>
            <a:endParaRPr kumimoji="1" lang="en-US" altLang="zh-TW"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How about the human life today?</a:t>
            </a:r>
          </a:p>
          <a:p>
            <a:pPr lvl="0" algn="ctr">
              <a:tabLst>
                <a:tab pos="1330325" algn="l"/>
              </a:tabLst>
            </a:pPr>
            <a:endPar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忙、茫、盲、</a:t>
            </a:r>
          </a:p>
          <a:p>
            <a:pPr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busy, astray, blind,</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9236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615462" y="683184"/>
            <a:ext cx="10937629"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进入真安息三重点</a:t>
            </a:r>
            <a:endParaRPr kumimoji="1" lang="en-US" altLang="zh-TW"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3 Highlights of Entering His Rest</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marL="742950" lvl="0" indent="-742950" algn="ctr">
              <a:buAutoNum type="arabicPeriod"/>
              <a:tabLst>
                <a:tab pos="1330325" algn="l"/>
              </a:tabLst>
            </a:pPr>
            <a:r>
              <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天天亲近主</a:t>
            </a:r>
            <a:endParaRPr kumimoji="1" lang="en-US" altLang="zh-TW"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Draw near to the Lord every day</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2. </a:t>
            </a:r>
            <a:r>
              <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用心学主道</a:t>
            </a:r>
            <a:endParaRPr kumimoji="1" lang="en-US" altLang="zh-TW"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Learn the Way of the Lord with all your heart</a:t>
            </a:r>
          </a:p>
          <a:p>
            <a:pPr lvl="0" algn="ctr">
              <a:tabLst>
                <a:tab pos="1330325" algn="l"/>
              </a:tabLst>
            </a:pPr>
            <a:r>
              <a:rPr kumimoji="1" lang="en-US" altLang="zh-TW"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3. </a:t>
            </a:r>
            <a:r>
              <a:rPr kumimoji="1" lang="zh-TW" altLang="en-US" sz="4000" b="1" dirty="0">
                <a:solidFill>
                  <a:srgbClr val="FFC0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遵行主的话</a:t>
            </a:r>
          </a:p>
          <a:p>
            <a:pPr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Do the Word of the Lord</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40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18601" y="1169587"/>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3:17~19</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17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神 四 十 年 之 久 ， 又 厌 烦 谁 呢 ？ 岂 不 是 那 些 犯 罪 、 尸 首 倒 在 旷 野 的 人 麽 ？</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17 And with whom was he angry for forty years? Was it not with those who sinned, whose bodies perished in the wilderness? </a:t>
            </a:r>
          </a:p>
        </p:txBody>
      </p:sp>
    </p:spTree>
    <p:extLst>
      <p:ext uri="{BB962C8B-B14F-4D97-AF65-F5344CB8AC3E}">
        <p14:creationId xmlns:p14="http://schemas.microsoft.com/office/powerpoint/2010/main" val="2145991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18601" y="1169587"/>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3:17~19</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18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又 向 谁 起 誓 ， 不 容 他 们 进 入 他 的 安 息 呢 ； 岂 不 是 向 那 些 不 信 从 的 人 麽 ？</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18 And to whom did God swear that they would never enter his rest if not to those who disobeyed? </a:t>
            </a:r>
          </a:p>
        </p:txBody>
      </p:sp>
    </p:spTree>
    <p:extLst>
      <p:ext uri="{BB962C8B-B14F-4D97-AF65-F5344CB8AC3E}">
        <p14:creationId xmlns:p14="http://schemas.microsoft.com/office/powerpoint/2010/main" val="61367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18601" y="1169587"/>
            <a:ext cx="8897311"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3:17~19</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19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这 样 看 来 ， 他 们 不 能 进 入 安 息 是 因 为 不 信 的 缘 故 了 。</a:t>
            </a:r>
            <a:endPar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19 So we see that they were not able to enter, because of their unbelief.</a:t>
            </a:r>
          </a:p>
        </p:txBody>
      </p:sp>
    </p:spTree>
    <p:extLst>
      <p:ext uri="{BB962C8B-B14F-4D97-AF65-F5344CB8AC3E}">
        <p14:creationId xmlns:p14="http://schemas.microsoft.com/office/powerpoint/2010/main" val="49172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nature, sunset&#10;&#10;Description automatically generated">
            <a:extLst>
              <a:ext uri="{FF2B5EF4-FFF2-40B4-BE49-F238E27FC236}">
                <a16:creationId xmlns:a16="http://schemas.microsoft.com/office/drawing/2014/main" id="{A7B0D2FA-0BE4-F34A-96E2-0B83DC053D51}"/>
              </a:ext>
            </a:extLst>
          </p:cNvPr>
          <p:cNvPicPr>
            <a:picLocks noChangeAspect="1"/>
          </p:cNvPicPr>
          <p:nvPr/>
        </p:nvPicPr>
        <p:blipFill rotWithShape="1">
          <a:blip r:embed="rId2"/>
          <a:srcRect t="23754"/>
          <a:stretch/>
        </p:blipFill>
        <p:spPr>
          <a:xfrm>
            <a:off x="0" y="-56089"/>
            <a:ext cx="12185243" cy="6914089"/>
          </a:xfrm>
          <a:prstGeom prst="rect">
            <a:avLst/>
          </a:prstGeom>
        </p:spPr>
      </p:pic>
      <p:sp>
        <p:nvSpPr>
          <p:cNvPr id="3" name="Triangle 2">
            <a:extLst>
              <a:ext uri="{FF2B5EF4-FFF2-40B4-BE49-F238E27FC236}">
                <a16:creationId xmlns:a16="http://schemas.microsoft.com/office/drawing/2014/main" id="{23B5324F-6C8F-BB4D-96E2-C455BD34794A}"/>
              </a:ext>
            </a:extLst>
          </p:cNvPr>
          <p:cNvSpPr/>
          <p:nvPr/>
        </p:nvSpPr>
        <p:spPr>
          <a:xfrm>
            <a:off x="2135651" y="1312228"/>
            <a:ext cx="6231493" cy="4143769"/>
          </a:xfrm>
          <a:prstGeom prst="triangle">
            <a:avLst/>
          </a:prstGeom>
          <a:solidFill>
            <a:srgbClr val="FF00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endParaRPr lang="en-US" dirty="0"/>
          </a:p>
        </p:txBody>
      </p:sp>
      <p:sp>
        <p:nvSpPr>
          <p:cNvPr id="4" name="TextBox 3">
            <a:extLst>
              <a:ext uri="{FF2B5EF4-FFF2-40B4-BE49-F238E27FC236}">
                <a16:creationId xmlns:a16="http://schemas.microsoft.com/office/drawing/2014/main" id="{04116010-3146-8646-B265-DC12B006F3BA}"/>
              </a:ext>
            </a:extLst>
          </p:cNvPr>
          <p:cNvSpPr txBox="1"/>
          <p:nvPr/>
        </p:nvSpPr>
        <p:spPr>
          <a:xfrm>
            <a:off x="3943815" y="4293552"/>
            <a:ext cx="2735817" cy="892552"/>
          </a:xfrm>
          <a:prstGeom prst="rect">
            <a:avLst/>
          </a:prstGeom>
          <a:noFill/>
        </p:spPr>
        <p:txBody>
          <a:bodyPr wrap="square" rtlCol="0">
            <a:spAutoFit/>
          </a:bodyPr>
          <a:lstStyle/>
          <a:p>
            <a:pPr algn="ctr"/>
            <a:r>
              <a:rPr lang="zh-TW" altLang="en-US" sz="2800" b="1" dirty="0">
                <a:latin typeface="Yu Gothic UI" panose="020B0500000000000000" pitchFamily="34" charset="-128"/>
                <a:ea typeface="Yu Gothic UI" panose="020B0500000000000000" pitchFamily="34" charset="-128"/>
              </a:rPr>
              <a:t>基督（救恩）</a:t>
            </a:r>
            <a:r>
              <a:rPr lang="en-US" altLang="zh-TW" sz="2400" b="1" dirty="0">
                <a:latin typeface="Yu Gothic UI" panose="020B0500000000000000" pitchFamily="34" charset="-128"/>
                <a:ea typeface="Yu Gothic UI" panose="020B0500000000000000" pitchFamily="34" charset="-128"/>
              </a:rPr>
              <a:t>Christ (salvation)</a:t>
            </a:r>
          </a:p>
        </p:txBody>
      </p:sp>
      <p:grpSp>
        <p:nvGrpSpPr>
          <p:cNvPr id="5" name="Group 4">
            <a:extLst>
              <a:ext uri="{FF2B5EF4-FFF2-40B4-BE49-F238E27FC236}">
                <a16:creationId xmlns:a16="http://schemas.microsoft.com/office/drawing/2014/main" id="{9BB12D26-D632-9A41-995C-F45CB0C96DF1}"/>
              </a:ext>
            </a:extLst>
          </p:cNvPr>
          <p:cNvGrpSpPr/>
          <p:nvPr/>
        </p:nvGrpSpPr>
        <p:grpSpPr>
          <a:xfrm>
            <a:off x="4660523" y="2356056"/>
            <a:ext cx="1256685" cy="1818513"/>
            <a:chOff x="4823144" y="1999093"/>
            <a:chExt cx="1256685" cy="1818513"/>
          </a:xfrm>
        </p:grpSpPr>
        <p:sp>
          <p:nvSpPr>
            <p:cNvPr id="13" name="Rectangle 12">
              <a:extLst>
                <a:ext uri="{FF2B5EF4-FFF2-40B4-BE49-F238E27FC236}">
                  <a16:creationId xmlns:a16="http://schemas.microsoft.com/office/drawing/2014/main" id="{0836A387-D0E0-934D-9015-21F19CC1B547}"/>
                </a:ext>
              </a:extLst>
            </p:cNvPr>
            <p:cNvSpPr/>
            <p:nvPr/>
          </p:nvSpPr>
          <p:spPr>
            <a:xfrm>
              <a:off x="5362265" y="1999093"/>
              <a:ext cx="173823" cy="1818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0E760547-899F-DF4F-A8E9-960B76970A75}"/>
                </a:ext>
              </a:extLst>
            </p:cNvPr>
            <p:cNvSpPr/>
            <p:nvPr/>
          </p:nvSpPr>
          <p:spPr>
            <a:xfrm rot="5400000">
              <a:off x="5386808" y="1798926"/>
              <a:ext cx="129358" cy="1256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F2B8CD4A-7E59-2F46-A2E5-90D3241451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harpenSoften amount="7000"/>
                    </a14:imgEffect>
                    <a14:imgEffect>
                      <a14:brightnessContrast bright="-3000"/>
                    </a14:imgEffect>
                  </a14:imgLayer>
                </a14:imgProps>
              </a:ext>
            </a:extLst>
          </a:blip>
          <a:stretch>
            <a:fillRect/>
          </a:stretch>
        </p:blipFill>
        <p:spPr>
          <a:xfrm flipH="1">
            <a:off x="503212" y="1835613"/>
            <a:ext cx="4007974" cy="4285023"/>
          </a:xfrm>
          <a:prstGeom prst="rect">
            <a:avLst/>
          </a:prstGeom>
          <a:effectLst>
            <a:glow rad="22975">
              <a:schemeClr val="bg1">
                <a:alpha val="54821"/>
              </a:schemeClr>
            </a:glow>
            <a:outerShdw blurRad="50800" dist="38100" dir="8100000" sx="100770" sy="100770" algn="tr" rotWithShape="0">
              <a:schemeClr val="tx1">
                <a:alpha val="76000"/>
              </a:schemeClr>
            </a:outerShdw>
          </a:effectLst>
        </p:spPr>
      </p:pic>
      <p:sp>
        <p:nvSpPr>
          <p:cNvPr id="7" name="TextBox 6">
            <a:extLst>
              <a:ext uri="{FF2B5EF4-FFF2-40B4-BE49-F238E27FC236}">
                <a16:creationId xmlns:a16="http://schemas.microsoft.com/office/drawing/2014/main" id="{5E3A9FEA-4D8A-2248-99BB-83445E28BE2B}"/>
              </a:ext>
            </a:extLst>
          </p:cNvPr>
          <p:cNvSpPr txBox="1"/>
          <p:nvPr/>
        </p:nvSpPr>
        <p:spPr>
          <a:xfrm>
            <a:off x="1536441" y="5497997"/>
            <a:ext cx="7782111" cy="954107"/>
          </a:xfrm>
          <a:prstGeom prst="rect">
            <a:avLst/>
          </a:prstGeom>
          <a:noFill/>
        </p:spPr>
        <p:txBody>
          <a:bodyPr wrap="square" rtlCol="0">
            <a:spAutoFit/>
          </a:bodyPr>
          <a:lstStyle/>
          <a:p>
            <a:pPr algn="ctr"/>
            <a:r>
              <a:rPr lang="zh-TW" altLang="en-US" sz="2800" b="1" dirty="0">
                <a:effectLst>
                  <a:glow rad="139700">
                    <a:schemeClr val="bg1">
                      <a:alpha val="40000"/>
                    </a:schemeClr>
                  </a:glow>
                </a:effectLst>
                <a:latin typeface="Yu Gothic UI" panose="020B0500000000000000" pitchFamily="34" charset="-128"/>
                <a:ea typeface="Yu Gothic UI" panose="020B0500000000000000" pitchFamily="34" charset="-128"/>
              </a:rPr>
              <a:t>三</a:t>
            </a:r>
            <a:r>
              <a:rPr lang="zh-CN" altLang="en-US" sz="2800" b="1" dirty="0">
                <a:effectLst>
                  <a:glow rad="139700">
                    <a:schemeClr val="bg1">
                      <a:alpha val="40000"/>
                    </a:schemeClr>
                  </a:glow>
                </a:effectLst>
                <a:latin typeface="Yu Gothic UI" panose="020B0500000000000000" pitchFamily="34" charset="-128"/>
                <a:ea typeface="Yu Gothic UI" panose="020B0500000000000000" pitchFamily="34" charset="-128"/>
              </a:rPr>
              <a:t>棱</a:t>
            </a:r>
            <a:r>
              <a:rPr lang="zh-TW" altLang="en-US" sz="2800" b="1" dirty="0">
                <a:effectLst>
                  <a:glow rad="139700">
                    <a:schemeClr val="bg1">
                      <a:alpha val="40000"/>
                    </a:schemeClr>
                  </a:glow>
                </a:effectLst>
                <a:latin typeface="Yu Gothic UI" panose="020B0500000000000000" pitchFamily="34" charset="-128"/>
                <a:ea typeface="Yu Gothic UI" panose="020B0500000000000000" pitchFamily="34" charset="-128"/>
              </a:rPr>
              <a:t>镜说明五种</a:t>
            </a:r>
            <a:r>
              <a:rPr lang="en-US" altLang="zh-TW" sz="2800" b="1" dirty="0">
                <a:effectLst>
                  <a:glow rad="139700">
                    <a:schemeClr val="bg1">
                      <a:alpha val="40000"/>
                    </a:schemeClr>
                  </a:glow>
                </a:effectLst>
                <a:latin typeface="Yu Gothic UI" panose="020B0500000000000000" pitchFamily="34" charset="-128"/>
                <a:ea typeface="Yu Gothic UI" panose="020B0500000000000000" pitchFamily="34" charset="-128"/>
              </a:rPr>
              <a:t> </a:t>
            </a:r>
            <a:r>
              <a:rPr lang="zh-TW" altLang="en-US" sz="2800" b="1" dirty="0">
                <a:effectLst>
                  <a:glow rad="139700">
                    <a:schemeClr val="bg1">
                      <a:alpha val="40000"/>
                    </a:schemeClr>
                  </a:glow>
                </a:effectLst>
                <a:latin typeface="Yu Gothic UI" panose="020B0500000000000000" pitchFamily="34" charset="-128"/>
                <a:ea typeface="Yu Gothic UI" panose="020B0500000000000000" pitchFamily="34" charset="-128"/>
              </a:rPr>
              <a:t>“得”</a:t>
            </a:r>
            <a:r>
              <a:rPr lang="en-US" altLang="zh-TW" sz="2800" b="1" dirty="0">
                <a:effectLst>
                  <a:glow rad="139700">
                    <a:schemeClr val="bg1">
                      <a:alpha val="40000"/>
                    </a:schemeClr>
                  </a:glow>
                </a:effectLst>
                <a:latin typeface="Yu Gothic UI" panose="020B0500000000000000" pitchFamily="34" charset="-128"/>
                <a:ea typeface="Yu Gothic UI" panose="020B0500000000000000" pitchFamily="34" charset="-128"/>
              </a:rPr>
              <a:t> </a:t>
            </a:r>
          </a:p>
          <a:p>
            <a:pPr algn="ctr"/>
            <a:r>
              <a:rPr lang="en-US" altLang="zh-TW" sz="2800" b="1" dirty="0">
                <a:effectLst>
                  <a:glow rad="139700">
                    <a:schemeClr val="bg1">
                      <a:alpha val="40000"/>
                    </a:schemeClr>
                  </a:glow>
                </a:effectLst>
                <a:latin typeface="Yu Gothic UI" panose="020B0500000000000000" pitchFamily="34" charset="-128"/>
                <a:ea typeface="Yu Gothic UI" panose="020B0500000000000000" pitchFamily="34" charset="-128"/>
              </a:rPr>
              <a:t>Trigonometry illustrates the five "gets"</a:t>
            </a:r>
            <a:endParaRPr lang="en-US" altLang="zh-TW" sz="2400" b="1" dirty="0">
              <a:effectLst>
                <a:glow rad="139700">
                  <a:schemeClr val="bg1">
                    <a:alpha val="40000"/>
                  </a:schemeClr>
                </a:glow>
              </a:effectLst>
              <a:latin typeface="Yu Gothic UI" panose="020B0500000000000000" pitchFamily="34" charset="-128"/>
              <a:ea typeface="Yu Gothic UI" panose="020B0500000000000000" pitchFamily="34" charset="-128"/>
            </a:endParaRPr>
          </a:p>
        </p:txBody>
      </p:sp>
      <p:sp>
        <p:nvSpPr>
          <p:cNvPr id="8" name="Pentagon 7">
            <a:extLst>
              <a:ext uri="{FF2B5EF4-FFF2-40B4-BE49-F238E27FC236}">
                <a16:creationId xmlns:a16="http://schemas.microsoft.com/office/drawing/2014/main" id="{AFFD7BC9-455A-3D43-BFEE-F0AF1687FB88}"/>
              </a:ext>
            </a:extLst>
          </p:cNvPr>
          <p:cNvSpPr/>
          <p:nvPr/>
        </p:nvSpPr>
        <p:spPr>
          <a:xfrm rot="19382552">
            <a:off x="5826965" y="987349"/>
            <a:ext cx="3379423" cy="64975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a:latin typeface="Yu Gothic UI" panose="020B0500000000000000" pitchFamily="34" charset="-128"/>
                <a:ea typeface="Yu Gothic UI" panose="020B0500000000000000" pitchFamily="34" charset="-128"/>
              </a:rPr>
              <a:t>2. </a:t>
            </a:r>
            <a:r>
              <a:rPr lang="zh-TW" altLang="en-US" b="1" dirty="0">
                <a:latin typeface="Yu Gothic UI" panose="020B0500000000000000" pitchFamily="34" charset="-128"/>
                <a:ea typeface="Yu Gothic UI" panose="020B0500000000000000" pitchFamily="34" charset="-128"/>
              </a:rPr>
              <a:t>得称义</a:t>
            </a:r>
            <a:r>
              <a:rPr lang="en-US" altLang="zh-TW" b="1" dirty="0">
                <a:latin typeface="Yu Gothic UI" panose="020B0500000000000000" pitchFamily="34" charset="-128"/>
                <a:ea typeface="Yu Gothic UI" panose="020B0500000000000000" pitchFamily="34" charset="-128"/>
              </a:rPr>
              <a:t> </a:t>
            </a:r>
            <a:r>
              <a:rPr lang="en-US" b="1" dirty="0">
                <a:latin typeface="Yu Gothic UI" panose="020B0500000000000000" pitchFamily="34" charset="-128"/>
                <a:ea typeface="Yu Gothic UI" panose="020B0500000000000000" pitchFamily="34" charset="-128"/>
              </a:rPr>
              <a:t>Justified</a:t>
            </a:r>
          </a:p>
        </p:txBody>
      </p:sp>
      <p:sp>
        <p:nvSpPr>
          <p:cNvPr id="9" name="Pentagon 8">
            <a:extLst>
              <a:ext uri="{FF2B5EF4-FFF2-40B4-BE49-F238E27FC236}">
                <a16:creationId xmlns:a16="http://schemas.microsoft.com/office/drawing/2014/main" id="{0E59693C-CDD6-5D44-B7A5-9C6193E9563E}"/>
              </a:ext>
            </a:extLst>
          </p:cNvPr>
          <p:cNvSpPr/>
          <p:nvPr/>
        </p:nvSpPr>
        <p:spPr>
          <a:xfrm rot="19397771">
            <a:off x="6419812" y="1727324"/>
            <a:ext cx="3487357" cy="64975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a:latin typeface="Yu Gothic UI" panose="020B0500000000000000" pitchFamily="34" charset="-128"/>
                <a:ea typeface="Yu Gothic UI" panose="020B0500000000000000" pitchFamily="34" charset="-128"/>
              </a:rPr>
              <a:t>3. </a:t>
            </a:r>
            <a:r>
              <a:rPr lang="zh-TW" altLang="en-US" b="1" dirty="0">
                <a:latin typeface="Yu Gothic UI" panose="020B0500000000000000" pitchFamily="34" charset="-128"/>
                <a:ea typeface="Yu Gothic UI" panose="020B0500000000000000" pitchFamily="34" charset="-128"/>
              </a:rPr>
              <a:t>得能力</a:t>
            </a:r>
            <a:r>
              <a:rPr lang="en-US" altLang="zh-TW" b="1" dirty="0">
                <a:latin typeface="Yu Gothic UI" panose="020B0500000000000000" pitchFamily="34" charset="-128"/>
                <a:ea typeface="Yu Gothic UI" panose="020B0500000000000000" pitchFamily="34" charset="-128"/>
              </a:rPr>
              <a:t> </a:t>
            </a:r>
            <a:r>
              <a:rPr lang="en-US" b="1" dirty="0">
                <a:latin typeface="Yu Gothic UI" panose="020B0500000000000000" pitchFamily="34" charset="-128"/>
                <a:ea typeface="Yu Gothic UI" panose="020B0500000000000000" pitchFamily="34" charset="-128"/>
              </a:rPr>
              <a:t>Gain competence</a:t>
            </a:r>
          </a:p>
        </p:txBody>
      </p:sp>
      <p:sp>
        <p:nvSpPr>
          <p:cNvPr id="10" name="Pentagon 9">
            <a:extLst>
              <a:ext uri="{FF2B5EF4-FFF2-40B4-BE49-F238E27FC236}">
                <a16:creationId xmlns:a16="http://schemas.microsoft.com/office/drawing/2014/main" id="{5A23584B-6B73-C84B-83D0-FA60514C151F}"/>
              </a:ext>
            </a:extLst>
          </p:cNvPr>
          <p:cNvSpPr/>
          <p:nvPr/>
        </p:nvSpPr>
        <p:spPr>
          <a:xfrm rot="19372160">
            <a:off x="7006781" y="2469073"/>
            <a:ext cx="3716167" cy="64975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a:latin typeface="Yu Gothic UI" panose="020B0500000000000000" pitchFamily="34" charset="-128"/>
                <a:ea typeface="Yu Gothic UI" panose="020B0500000000000000" pitchFamily="34" charset="-128"/>
              </a:rPr>
              <a:t>4. </a:t>
            </a:r>
            <a:r>
              <a:rPr lang="zh-TW" altLang="en-US" b="1" dirty="0">
                <a:latin typeface="Yu Gothic UI" panose="020B0500000000000000" pitchFamily="34" charset="-128"/>
                <a:ea typeface="Yu Gothic UI" panose="020B0500000000000000" pitchFamily="34" charset="-128"/>
              </a:rPr>
              <a:t>得圣灵</a:t>
            </a:r>
            <a:r>
              <a:rPr lang="en-US" altLang="zh-TW" b="1" dirty="0">
                <a:latin typeface="Yu Gothic UI" panose="020B0500000000000000" pitchFamily="34" charset="-128"/>
                <a:ea typeface="Yu Gothic UI" panose="020B0500000000000000" pitchFamily="34" charset="-128"/>
              </a:rPr>
              <a:t> </a:t>
            </a:r>
            <a:r>
              <a:rPr lang="en-US" b="1" dirty="0">
                <a:latin typeface="Yu Gothic UI" panose="020B0500000000000000" pitchFamily="34" charset="-128"/>
                <a:ea typeface="Yu Gothic UI" panose="020B0500000000000000" pitchFamily="34" charset="-128"/>
              </a:rPr>
              <a:t>Receive the Holy Spirit</a:t>
            </a:r>
          </a:p>
        </p:txBody>
      </p:sp>
      <p:sp>
        <p:nvSpPr>
          <p:cNvPr id="11" name="Pentagon 10">
            <a:extLst>
              <a:ext uri="{FF2B5EF4-FFF2-40B4-BE49-F238E27FC236}">
                <a16:creationId xmlns:a16="http://schemas.microsoft.com/office/drawing/2014/main" id="{3016C843-C2F3-4348-8142-96155E8B1F78}"/>
              </a:ext>
            </a:extLst>
          </p:cNvPr>
          <p:cNvSpPr/>
          <p:nvPr/>
        </p:nvSpPr>
        <p:spPr>
          <a:xfrm rot="19395756">
            <a:off x="7545798" y="3186057"/>
            <a:ext cx="3955747" cy="64975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a:latin typeface="Yu Gothic UI" panose="020B0500000000000000" pitchFamily="34" charset="-128"/>
                <a:ea typeface="Yu Gothic UI" panose="020B0500000000000000" pitchFamily="34" charset="-128"/>
              </a:rPr>
              <a:t>5. </a:t>
            </a:r>
            <a:r>
              <a:rPr lang="zh-TW" altLang="en-US" b="1" dirty="0">
                <a:latin typeface="Yu Gothic UI" panose="020B0500000000000000" pitchFamily="34" charset="-128"/>
                <a:ea typeface="Yu Gothic UI" panose="020B0500000000000000" pitchFamily="34" charset="-128"/>
              </a:rPr>
              <a:t>得永生</a:t>
            </a:r>
            <a:r>
              <a:rPr lang="en-US" altLang="zh-TW" b="1" dirty="0">
                <a:latin typeface="Yu Gothic UI" panose="020B0500000000000000" pitchFamily="34" charset="-128"/>
                <a:ea typeface="Yu Gothic UI" panose="020B0500000000000000" pitchFamily="34" charset="-128"/>
              </a:rPr>
              <a:t> </a:t>
            </a:r>
            <a:r>
              <a:rPr lang="en-US" b="1" dirty="0">
                <a:latin typeface="Yu Gothic UI" panose="020B0500000000000000" pitchFamily="34" charset="-128"/>
                <a:ea typeface="Yu Gothic UI" panose="020B0500000000000000" pitchFamily="34" charset="-128"/>
              </a:rPr>
              <a:t>Get eternal life</a:t>
            </a:r>
          </a:p>
        </p:txBody>
      </p:sp>
      <p:sp>
        <p:nvSpPr>
          <p:cNvPr id="12" name="Pentagon 11">
            <a:extLst>
              <a:ext uri="{FF2B5EF4-FFF2-40B4-BE49-F238E27FC236}">
                <a16:creationId xmlns:a16="http://schemas.microsoft.com/office/drawing/2014/main" id="{A1D14666-37B5-BB4F-9F91-F7F6E2D7FBB9}"/>
              </a:ext>
            </a:extLst>
          </p:cNvPr>
          <p:cNvSpPr/>
          <p:nvPr/>
        </p:nvSpPr>
        <p:spPr>
          <a:xfrm rot="2221780">
            <a:off x="1498326" y="1168205"/>
            <a:ext cx="2881287" cy="133481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chemeClr val="tx1"/>
                </a:solidFill>
                <a:latin typeface="Yu Gothic UI" panose="020B0500000000000000" pitchFamily="34" charset="-128"/>
                <a:ea typeface="Yu Gothic UI" panose="020B0500000000000000" pitchFamily="34" charset="-128"/>
              </a:rPr>
              <a:t>罪人悔改（信心）</a:t>
            </a:r>
            <a:r>
              <a:rPr lang="en-US" altLang="zh-TW" sz="2400" b="1" dirty="0">
                <a:solidFill>
                  <a:schemeClr val="tx1"/>
                </a:solidFill>
                <a:latin typeface="Yu Gothic UI" panose="020B0500000000000000" pitchFamily="34" charset="-128"/>
                <a:ea typeface="Yu Gothic UI" panose="020B0500000000000000" pitchFamily="34" charset="-128"/>
              </a:rPr>
              <a:t>Sinner repents</a:t>
            </a:r>
          </a:p>
          <a:p>
            <a:r>
              <a:rPr lang="en-US" altLang="zh-TW" sz="2400" b="1" dirty="0">
                <a:solidFill>
                  <a:schemeClr val="tx1"/>
                </a:solidFill>
                <a:latin typeface="Yu Gothic UI" panose="020B0500000000000000" pitchFamily="34" charset="-128"/>
                <a:ea typeface="Yu Gothic UI" panose="020B0500000000000000" pitchFamily="34" charset="-128"/>
              </a:rPr>
              <a:t>(Faith)</a:t>
            </a:r>
            <a:endParaRPr lang="en-US" altLang="zh-TW" b="1" dirty="0">
              <a:solidFill>
                <a:schemeClr val="tx1"/>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754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sunset&#10;&#10;Description automatically generated">
            <a:extLst>
              <a:ext uri="{FF2B5EF4-FFF2-40B4-BE49-F238E27FC236}">
                <a16:creationId xmlns:a16="http://schemas.microsoft.com/office/drawing/2014/main" id="{1F1FBF60-2A2A-9147-AB1E-7FF89E5DB77B}"/>
              </a:ext>
            </a:extLst>
          </p:cNvPr>
          <p:cNvPicPr>
            <a:picLocks noChangeAspect="1"/>
          </p:cNvPicPr>
          <p:nvPr/>
        </p:nvPicPr>
        <p:blipFill rotWithShape="1">
          <a:blip r:embed="rId2"/>
          <a:srcRect t="23754"/>
          <a:stretch/>
        </p:blipFill>
        <p:spPr>
          <a:xfrm>
            <a:off x="0" y="0"/>
            <a:ext cx="12185243" cy="6914089"/>
          </a:xfrm>
          <a:prstGeom prst="rect">
            <a:avLst/>
          </a:prstGeom>
        </p:spPr>
      </p:pic>
      <p:grpSp>
        <p:nvGrpSpPr>
          <p:cNvPr id="2" name="Group 1">
            <a:extLst>
              <a:ext uri="{FF2B5EF4-FFF2-40B4-BE49-F238E27FC236}">
                <a16:creationId xmlns:a16="http://schemas.microsoft.com/office/drawing/2014/main" id="{46465DBD-7FD4-1A4A-95B7-EEFDE89023C3}"/>
              </a:ext>
            </a:extLst>
          </p:cNvPr>
          <p:cNvGrpSpPr/>
          <p:nvPr/>
        </p:nvGrpSpPr>
        <p:grpSpPr>
          <a:xfrm>
            <a:off x="1159230" y="399889"/>
            <a:ext cx="9772006" cy="5772310"/>
            <a:chOff x="1332411" y="517654"/>
            <a:chExt cx="9763523" cy="6003856"/>
          </a:xfrm>
        </p:grpSpPr>
        <p:graphicFrame>
          <p:nvGraphicFramePr>
            <p:cNvPr id="3" name="Diagram 2">
              <a:extLst>
                <a:ext uri="{FF2B5EF4-FFF2-40B4-BE49-F238E27FC236}">
                  <a16:creationId xmlns:a16="http://schemas.microsoft.com/office/drawing/2014/main" id="{50842173-1965-664E-B2CD-487B9C951DC1}"/>
                </a:ext>
              </a:extLst>
            </p:cNvPr>
            <p:cNvGraphicFramePr/>
            <p:nvPr>
              <p:extLst>
                <p:ext uri="{D42A27DB-BD31-4B8C-83A1-F6EECF244321}">
                  <p14:modId xmlns:p14="http://schemas.microsoft.com/office/powerpoint/2010/main" val="162503360"/>
                </p:ext>
              </p:extLst>
            </p:nvPr>
          </p:nvGraphicFramePr>
          <p:xfrm>
            <a:off x="1332411" y="1603926"/>
            <a:ext cx="9440092" cy="49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75A35CF-BA04-1A4C-90B3-464D5E8F664D}"/>
                </a:ext>
              </a:extLst>
            </p:cNvPr>
            <p:cNvSpPr txBox="1"/>
            <p:nvPr/>
          </p:nvSpPr>
          <p:spPr>
            <a:xfrm>
              <a:off x="2684676" y="517654"/>
              <a:ext cx="8411258" cy="992379"/>
            </a:xfrm>
            <a:prstGeom prst="rect">
              <a:avLst/>
            </a:prstGeom>
            <a:noFill/>
          </p:spPr>
          <p:txBody>
            <a:bodyPr wrap="square" rtlCol="0">
              <a:spAutoFit/>
            </a:bodyPr>
            <a:lstStyle/>
            <a:p>
              <a:pPr algn="ctr"/>
              <a:r>
                <a:rPr lang="zh-CN" altLang="en-US" sz="3200" b="1" dirty="0">
                  <a:solidFill>
                    <a:srgbClr val="0070C0"/>
                  </a:solidFill>
                  <a:latin typeface="Yu Gothic UI" panose="020B0500000000000000" pitchFamily="34" charset="-128"/>
                  <a:ea typeface="Yu Gothic UI" panose="020B0500000000000000" pitchFamily="34" charset="-128"/>
                </a:rPr>
                <a:t>希伯来书每章主题</a:t>
              </a:r>
              <a:r>
                <a:rPr lang="zh-TW" altLang="en-US" sz="3200" b="1" dirty="0">
                  <a:solidFill>
                    <a:srgbClr val="0070C0"/>
                  </a:solidFill>
                  <a:latin typeface="Yu Gothic UI" panose="020B0500000000000000" pitchFamily="34" charset="-128"/>
                  <a:ea typeface="Yu Gothic UI" panose="020B0500000000000000" pitchFamily="34" charset="-128"/>
                </a:rPr>
                <a:t> </a:t>
              </a:r>
              <a:endParaRPr lang="en-US" altLang="zh-TW" sz="2400" b="1" dirty="0">
                <a:solidFill>
                  <a:srgbClr val="0070C0"/>
                </a:solidFill>
                <a:latin typeface="Yu Gothic UI" panose="020B0500000000000000" pitchFamily="34" charset="-128"/>
                <a:ea typeface="Yu Gothic UI" panose="020B0500000000000000" pitchFamily="34" charset="-128"/>
              </a:endParaRPr>
            </a:p>
            <a:p>
              <a:pPr algn="ctr"/>
              <a:r>
                <a:rPr lang="en-US" altLang="zh-TW" sz="2400" b="1" dirty="0">
                  <a:solidFill>
                    <a:srgbClr val="0070C0"/>
                  </a:solidFill>
                  <a:latin typeface="Yu Gothic UI" panose="020B0500000000000000" pitchFamily="34" charset="-128"/>
                  <a:ea typeface="Yu Gothic UI" panose="020B0500000000000000" pitchFamily="34" charset="-128"/>
                </a:rPr>
                <a:t>T</a:t>
              </a:r>
              <a:r>
                <a:rPr lang="en-US" altLang="zh-CN" sz="2400" b="1" dirty="0">
                  <a:solidFill>
                    <a:srgbClr val="0070C0"/>
                  </a:solidFill>
                  <a:latin typeface="Yu Gothic UI" panose="020B0500000000000000" pitchFamily="34" charset="-128"/>
                  <a:ea typeface="Yu Gothic UI" panose="020B0500000000000000" pitchFamily="34" charset="-128"/>
                </a:rPr>
                <a:t>hemes of each chapter of Hebrews</a:t>
              </a:r>
              <a:endParaRPr lang="en-US" sz="2400" b="1" dirty="0">
                <a:solidFill>
                  <a:srgbClr val="0070C0"/>
                </a:solidFill>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380837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18601" y="1169587"/>
            <a:ext cx="889731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4:1~2</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1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我 们 既 蒙 留 下 ， 有 进 入 他 安 息 的 应 许 ， 就 当 畏 惧 ， 免 得 我 们 （ 原 文 是 你 们 ） 中 间 或 有 人 似 乎 是 赶 不 上 了 。</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1 Therefore, since the promise of entering his rest still stands, let us be careful that none of you be found to have fallen short of it. </a:t>
            </a:r>
          </a:p>
        </p:txBody>
      </p:sp>
    </p:spTree>
    <p:extLst>
      <p:ext uri="{BB962C8B-B14F-4D97-AF65-F5344CB8AC3E}">
        <p14:creationId xmlns:p14="http://schemas.microsoft.com/office/powerpoint/2010/main" val="37972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7344" y="530958"/>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4:1~2</a:t>
            </a: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2 </a:t>
            </a:r>
            <a:r>
              <a:rPr kumimoji="1" lang="zh-TW" altLang="en-US"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rPr>
              <a:t>因 为 有 福 音 传 给 我 们 ， 像 传 给 他 们 一 样 ； 只 是 所 听 见 的 道 与 他 们 无 益 ， 因 为 他 们 没 有 信 心 与 所 听 见 的 道 调 和 。</a:t>
            </a:r>
            <a:endParaRPr kumimoji="1" lang="en-US" altLang="zh-TW" sz="3600" b="1" i="0" u="none" strike="noStrike" kern="1200" cap="none" spc="0" normalizeH="0" baseline="0" noProof="0" dirty="0">
              <a:ln>
                <a:noFill/>
              </a:ln>
              <a:solidFill>
                <a:srgbClr val="FFC000"/>
              </a:solidFill>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2 For we also have had the good news proclaimed to us, just as they did; but the message they heard was of no value to them, because they did not share the faith of those who obeyed.</a:t>
            </a:r>
          </a:p>
        </p:txBody>
      </p:sp>
    </p:spTree>
    <p:extLst>
      <p:ext uri="{BB962C8B-B14F-4D97-AF65-F5344CB8AC3E}">
        <p14:creationId xmlns:p14="http://schemas.microsoft.com/office/powerpoint/2010/main" val="1250909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5202</TotalTime>
  <Words>1681</Words>
  <Application>Microsoft Macintosh PowerPoint</Application>
  <PresentationFormat>Widescreen</PresentationFormat>
  <Paragraphs>134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412</cp:revision>
  <cp:lastPrinted>2022-03-25T14:11:44Z</cp:lastPrinted>
  <dcterms:created xsi:type="dcterms:W3CDTF">2021-01-06T18:08:20Z</dcterms:created>
  <dcterms:modified xsi:type="dcterms:W3CDTF">2022-03-25T14:19:12Z</dcterms:modified>
</cp:coreProperties>
</file>