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998" r:id="rId4"/>
    <p:sldId id="3010" r:id="rId5"/>
    <p:sldId id="258" r:id="rId6"/>
    <p:sldId id="260" r:id="rId7"/>
    <p:sldId id="259" r:id="rId8"/>
    <p:sldId id="2996" r:id="rId9"/>
    <p:sldId id="3002" r:id="rId10"/>
    <p:sldId id="3003" r:id="rId11"/>
    <p:sldId id="3004" r:id="rId12"/>
    <p:sldId id="3005" r:id="rId13"/>
    <p:sldId id="3006" r:id="rId14"/>
    <p:sldId id="3007" r:id="rId15"/>
    <p:sldId id="3008" r:id="rId16"/>
    <p:sldId id="3009" r:id="rId17"/>
    <p:sldId id="262" r:id="rId18"/>
    <p:sldId id="263" r:id="rId19"/>
    <p:sldId id="264" r:id="rId20"/>
    <p:sldId id="265" r:id="rId21"/>
    <p:sldId id="2999" r:id="rId22"/>
    <p:sldId id="3000" r:id="rId23"/>
    <p:sldId id="1225" r:id="rId24"/>
    <p:sldId id="266" r:id="rId25"/>
    <p:sldId id="3001" r:id="rId26"/>
    <p:sldId id="299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8"/>
    <p:restoredTop sz="94832"/>
  </p:normalViewPr>
  <p:slideViewPr>
    <p:cSldViewPr snapToGrid="0" snapToObjects="1">
      <p:cViewPr>
        <p:scale>
          <a:sx n="100" d="100"/>
          <a:sy n="100" d="100"/>
        </p:scale>
        <p:origin x="752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DFD62-625E-114A-BC8E-0034DC9AC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C787E-CBA6-5341-BC26-D26D7606C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11B34-3D49-9340-96A2-0ADE4B663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7C02E-ACAD-7F46-8906-4C7C3AC4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21729-E840-8140-87E3-64AD794BD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54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CF86C-24CC-F64F-8B94-A48790E2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E2F45-33AB-6849-B5CF-E2625045E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999B5-FBC4-9241-9EC2-ECD2C4CCB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D1947-BAA1-3F45-A852-330129DE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9CAA5-0245-8348-B2A8-2413041933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28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82745E-1F40-494D-8599-CA24721151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678370-67C5-1448-A93B-653587CDD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76A69-1F5F-0C4C-A7E5-9BDF9B45D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54154-0A9B-8944-87E3-59C030856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1E75C-E338-2747-A158-A5D45A38F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8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照片 - 水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影像"/>
          <p:cNvSpPr>
            <a:spLocks noGrp="1"/>
          </p:cNvSpPr>
          <p:nvPr>
            <p:ph type="pic" idx="13"/>
          </p:nvPr>
        </p:nvSpPr>
        <p:spPr>
          <a:xfrm>
            <a:off x="1136650" y="-1676400"/>
            <a:ext cx="9925050" cy="647328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 lvl="0"/>
            <a:endParaRPr noProof="0">
              <a:sym typeface="Papyrus"/>
            </a:endParaRPr>
          </a:p>
        </p:txBody>
      </p:sp>
      <p:sp>
        <p:nvSpPr>
          <p:cNvPr id="21" name="大標題文字"/>
          <p:cNvSpPr txBox="1">
            <a:spLocks noGrp="1"/>
          </p:cNvSpPr>
          <p:nvPr>
            <p:ph type="title"/>
          </p:nvPr>
        </p:nvSpPr>
        <p:spPr>
          <a:xfrm>
            <a:off x="1187450" y="4540250"/>
            <a:ext cx="9810750" cy="9525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大標題文字</a:t>
            </a:r>
          </a:p>
        </p:txBody>
      </p:sp>
      <p:sp>
        <p:nvSpPr>
          <p:cNvPr id="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87450" y="5505450"/>
            <a:ext cx="9810750" cy="965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500"/>
            </a:lvl1pPr>
            <a:lvl2pPr marL="0" indent="0" algn="ctr">
              <a:spcBef>
                <a:spcPts val="0"/>
              </a:spcBef>
              <a:buSzTx/>
              <a:buNone/>
              <a:defRPr sz="2500"/>
            </a:lvl2pPr>
            <a:lvl3pPr marL="0" indent="0" algn="ctr">
              <a:spcBef>
                <a:spcPts val="0"/>
              </a:spcBef>
              <a:buSzTx/>
              <a:buNone/>
              <a:defRPr sz="2500"/>
            </a:lvl3pPr>
            <a:lvl4pPr marL="0" indent="0" algn="ctr">
              <a:spcBef>
                <a:spcPts val="0"/>
              </a:spcBef>
              <a:buSzTx/>
              <a:buNone/>
              <a:defRPr sz="2500"/>
            </a:lvl4pPr>
            <a:lvl5pPr marL="0" indent="0" algn="ctr">
              <a:spcBef>
                <a:spcPts val="0"/>
              </a:spcBef>
              <a:buSzTx/>
              <a:buNone/>
              <a:defRPr sz="25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>
            <a:extLst>
              <a:ext uri="{FF2B5EF4-FFF2-40B4-BE49-F238E27FC236}">
                <a16:creationId xmlns:a16="http://schemas.microsoft.com/office/drawing/2014/main" id="{6A5877AF-252A-EA42-BA11-145B2C59C122}"/>
              </a:ext>
            </a:extLst>
          </p:cNvPr>
          <p:cNvSpPr txBox="1"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5E713-D198-9B40-8C85-7A33D19F1A8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61629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82261-7989-974F-AD2C-26F0A66C8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9F2C4-A6D1-1647-A80F-984AC8E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C375-A9C0-FD45-A469-023F7C0E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0B656-22C2-C943-8A90-4183E68BF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295BB-57D8-B541-BEBA-BC9F64DE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15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81329-9EFA-3847-901E-78AA1E0BE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6347-C2DD-FB47-A933-98D25F5A6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E6761-67FF-4640-8BFF-E6D8BDA7F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F6245-7E2A-5449-9A6C-9F1641A8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5A7E8-29B5-2D4B-A802-0A3DF8B4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4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479AA-F63E-E44D-8802-1FE480AA5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11925-4672-C148-849A-E9E5D3C0D2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74591-A7A4-B449-A950-5DCD4D057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0E8C1-84F3-A64D-8D1C-BED6DE002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C79825-6956-514B-8578-EE92632C2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235B0D-62F2-2346-8105-6D997091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1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6906D-FE46-FC49-AC8D-8F625FDB1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422996-CA26-0B4D-8979-A3082DDA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422036-FC1E-3343-8609-32226F7EB9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5C480C-19D9-1348-A9E3-9F8B80A469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5CEB77-4DD9-2145-AB02-E86CB0709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A5C475-11DA-6344-A656-239C3C09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43ED5-F735-B942-B0B0-BA1DD358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0823A2-1D48-5749-9918-001C3C779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53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3196-BA97-2E4E-9C13-3B514898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519337-5A68-BF48-A5CD-50BAC19C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2E181-032F-2048-B5A4-A169088C1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CA9F88-0AC4-6340-B5F7-065B9F1A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6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0AF723-85DD-F445-982A-81C1779F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0C6500-E379-2444-B4B9-884C696F0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2432D-9B7C-6748-BBE3-F13C24154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2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8CEF0-6A09-9048-86F1-737FBCEFB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E632-0507-F94E-ADA7-4C70F39E8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CD80A-90A2-CE48-8B26-B45E2E9945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73E75-7F3C-B048-9BDF-D4D6B3BBA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03DF4-9C96-7B48-A620-01A64578C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A5D8B-2EC1-A045-A61B-8F2BF91B5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22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451DA-65AA-8649-83E8-2A95D7597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2946D-FF8F-CA46-870B-CFEE9D0102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A4CE31-3E0C-E645-9A06-6F7E881ED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E9CD3-CCB7-0F45-8C62-1EE4D387E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3A4480-9CCF-7D49-9EB8-D5B38914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4A29E-CF2B-2645-9853-DCC0600DA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45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55BBD-40F1-5E4A-BCD7-7B6C3FA0F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67C35-068A-4448-BA08-6EC65B208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01D2A-DC6B-7F45-82E0-17D29E06F6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FD542-E0CA-524B-BA13-8C1A6FC1249A}" type="datetimeFigureOut">
              <a:rPr lang="en-US" smtClean="0"/>
              <a:t>4/13/22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3ECCB-DB81-8E44-A888-03A22D073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9F58E-8C30-BC4E-BD04-E1B4083034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1037-F589-AC48-90D2-1F3CD70D8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97DF5290-28AA-924D-BD5D-07BCC67D9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8951" cy="688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601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180505" y="1077574"/>
            <a:ext cx="78309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（副歌） 使我莫忘客西马尼， 
莫忘我主痛苦受死，
莫忘我主仁爱慈悲，
 领我到髑髏地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(Refrain) Lest I forget Gethsemane;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lest I forget Thine agony; 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lest I forget Thy love for me,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2205120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1794181" y="920621"/>
            <a:ext cx="860363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让我看见在祢墓前， 
门徒忧伤哭泣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
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光明天使看守侍候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
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等待救主复活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Show me the tomb where thou was laid,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tenderly mourned and wept;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angels in robes of light arrayed 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guarded Thee whilst Thou slept.</a:t>
            </a:r>
          </a:p>
        </p:txBody>
      </p:sp>
    </p:spTree>
    <p:extLst>
      <p:ext uri="{BB962C8B-B14F-4D97-AF65-F5344CB8AC3E}">
        <p14:creationId xmlns:p14="http://schemas.microsoft.com/office/powerpoint/2010/main" val="2519547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180505" y="1077574"/>
            <a:ext cx="78309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（副歌） 使我莫忘客西马尼， 
莫忘我主痛苦受死，
莫忘我主仁爱慈悲，
 领我到髑髏地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(Refrain) Lest I forget Gethsemane;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lest I forget Thine agony; 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lest I forget Thy love for me,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563333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390497" y="920621"/>
            <a:ext cx="741100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愿像马利亚清早起， 
预备来膏抺祢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
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让我看见墓门已开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 
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领我到髑髏地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Let me like Mary thro’ the gloom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, come with a gift to Thee;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show to me now the empty tomb,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19670923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180505" y="1077574"/>
            <a:ext cx="78309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（副歌） 使我莫忘客西马尼， 
莫忘我主痛苦受死，
莫忘我主仁爱慈悲，
 领我到髑髏地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(Refrain) Lest I forget Gethsemane;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lest I forget Thine agony; 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lest I forget Thy love for me,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369357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593276" y="920621"/>
            <a:ext cx="7005443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主啊， 我甘心又乐意， 
背十架跟随祢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
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救主苦杯我愿分尝， 
因祢为我舍己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May I be willing Lord,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to bear daily my cross for Thee; 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even Thy cup of grief to share,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Thou hast borne all for me.</a:t>
            </a:r>
          </a:p>
        </p:txBody>
      </p:sp>
    </p:spTree>
    <p:extLst>
      <p:ext uri="{BB962C8B-B14F-4D97-AF65-F5344CB8AC3E}">
        <p14:creationId xmlns:p14="http://schemas.microsoft.com/office/powerpoint/2010/main" val="21470220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180505" y="1077574"/>
            <a:ext cx="783099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（副歌） 使我莫忘客西马尼， 
莫忘我主痛苦受死，
莫忘我主仁爱慈悲，
 领我到髑髏地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(Refrain) Lest I forget Gethsemane;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lest I forget Thine agony; 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lest I forget Thy love for me,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2222081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889843"/>
            <a:ext cx="985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路加福音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Luke 22:39~44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39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 稣 出 来 ， 照 常 往 橄 榄 山 去 ， 门 徒 也 跟 随 他 。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39 Jesus went out as usual to the Mount of Olives, and his disciples followed him.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40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到 了 那 地 方 ， 就 对 他 们 说 ： 你 们 要 祷 告 ， 免 得 入 了 迷 惑 。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40 On reaching the place, he said to them, “Pray that you will not fall into temptation.”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78955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889843"/>
            <a:ext cx="985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41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於 是 离 开 他 们 约 有 扔 一 块 石 头 那 麽 远 ， 跪 下 祷 告 ，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41 He withdrew about a stone’s throw beyond them, knelt down and prayed, 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42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说 ： 父 阿 ！ 你 若 愿 意 ， 就 把 这 杯 撤 去 ； 然 而 ， 不 要 成 就 我 的 意 思 ， 只 要 成 就 你 的 意 思 。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42 “Father, if you are willing, take this cup from me; yet not my will, but yours be done.” 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090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889843"/>
            <a:ext cx="985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43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有 一 位 天 使 从 天 上 显 现 ， 加 添 他 的 力 量 。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43 An angel from heaven appeared to him and strengthened him. 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44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 稣 极 其 伤 痛 ， 祷 告 更 加 恳 切 ， 汗 珠 如 大 血 点 滴 在 地 上 。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44 And being in anguish, he prayed more earnestly, and his sweat was like drops of blood falling to the ground.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0352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序 乐 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Prelude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6302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1169243"/>
            <a:ext cx="98552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路加福音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Luke 23:34a</a:t>
            </a:r>
          </a:p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当 下 耶 稣 说 ： 父 阿 ！ 赦 免 他 们 ； 因 为 他 们 所 做 的 ， 他 们 不 晓 得 。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Jesus said, “Father, forgive them, for they do not know what they are doing.”</a:t>
            </a:r>
          </a:p>
        </p:txBody>
      </p:sp>
    </p:spTree>
    <p:extLst>
      <p:ext uri="{BB962C8B-B14F-4D97-AF65-F5344CB8AC3E}">
        <p14:creationId xmlns:p14="http://schemas.microsoft.com/office/powerpoint/2010/main" val="15608538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祷 告 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143659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621441" y="3044279"/>
            <a:ext cx="7109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Message by Corey Vaughan</a:t>
            </a:r>
          </a:p>
        </p:txBody>
      </p:sp>
    </p:spTree>
    <p:extLst>
      <p:ext uri="{BB962C8B-B14F-4D97-AF65-F5344CB8AC3E}">
        <p14:creationId xmlns:p14="http://schemas.microsoft.com/office/powerpoint/2010/main" val="3530746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44157-ThinkstockPhotos-653967256.1200w.tn.jpg">
            <a:extLst>
              <a:ext uri="{FF2B5EF4-FFF2-40B4-BE49-F238E27FC236}">
                <a16:creationId xmlns:a16="http://schemas.microsoft.com/office/drawing/2014/main" id="{B9EB2B9C-AC4D-8649-9CBA-94A63A2571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r="1609"/>
          <a:stretch/>
        </p:blipFill>
        <p:spPr>
          <a:xfrm>
            <a:off x="10" y="5"/>
            <a:ext cx="12191990" cy="6857995"/>
          </a:xfrm>
          <a:prstGeom prst="rect">
            <a:avLst/>
          </a:prstGeom>
          <a:noFill/>
          <a:ln w="9525">
            <a:round/>
          </a:ln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26CE4405-1093-E347-B13F-260B993A0409}"/>
              </a:ext>
            </a:extLst>
          </p:cNvPr>
          <p:cNvSpPr txBox="1"/>
          <p:nvPr/>
        </p:nvSpPr>
        <p:spPr>
          <a:xfrm>
            <a:off x="4101346" y="2290259"/>
            <a:ext cx="3586376" cy="1138741"/>
          </a:xfrm>
          <a:prstGeom prst="rect">
            <a:avLst/>
          </a:prstGeom>
          <a:noFill/>
        </p:spPr>
        <p:txBody>
          <a:bodyPr wrap="square" lIns="45689" tIns="22844" rIns="45689" bIns="22844" rtlCol="0">
            <a:spAutoFit/>
          </a:bodyPr>
          <a:lstStyle/>
          <a:p>
            <a:pPr algn="ctr"/>
            <a:r>
              <a:rPr kumimoji="1" lang="zh-TW" altLang="en-US" sz="4400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Heiti TC Medium"/>
              </a:rPr>
              <a:t>主</a:t>
            </a:r>
            <a:r>
              <a:rPr kumimoji="1" lang="en-US" altLang="zh-TW" sz="4400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Heiti TC Medium"/>
              </a:rPr>
              <a:t>  </a:t>
            </a:r>
            <a:r>
              <a:rPr kumimoji="1" lang="zh-TW" altLang="en-US" sz="4400" dirty="0">
                <a:solidFill>
                  <a:srgbClr val="FFFF00"/>
                </a:solidFill>
                <a:latin typeface="Heiti SC Medium" pitchFamily="2" charset="-128"/>
                <a:ea typeface="Heiti SC Medium" pitchFamily="2" charset="-128"/>
                <a:cs typeface="Heiti TC Medium"/>
              </a:rPr>
              <a:t>餐</a:t>
            </a:r>
            <a:endParaRPr kumimoji="1" lang="en-US" altLang="zh-TW" sz="4400" dirty="0">
              <a:solidFill>
                <a:srgbClr val="FFFF00"/>
              </a:solidFill>
              <a:latin typeface="Heiti SC Medium" pitchFamily="2" charset="-128"/>
              <a:ea typeface="Heiti SC Medium" pitchFamily="2" charset="-128"/>
              <a:cs typeface="Heiti TC Medium"/>
            </a:endParaRPr>
          </a:p>
          <a:p>
            <a:pPr algn="ctr"/>
            <a:r>
              <a:rPr kumimoji="1" lang="en-US" altLang="zh-CN" sz="2700" dirty="0">
                <a:solidFill>
                  <a:schemeClr val="bg1">
                    <a:lumMod val="10000"/>
                    <a:lumOff val="90000"/>
                  </a:schemeClr>
                </a:solidFill>
                <a:latin typeface="Heiti SC Medium" pitchFamily="2" charset="-128"/>
                <a:ea typeface="Heiti SC Medium" pitchFamily="2" charset="-128"/>
                <a:cs typeface="Heiti TC Medium"/>
              </a:rPr>
              <a:t>COMMUNION</a:t>
            </a:r>
            <a:endParaRPr kumimoji="1" lang="zh-CN" altLang="en-US" sz="2700" dirty="0">
              <a:solidFill>
                <a:schemeClr val="bg1">
                  <a:lumMod val="10000"/>
                  <a:lumOff val="90000"/>
                </a:schemeClr>
              </a:solidFill>
              <a:latin typeface="Heiti SC Medium" pitchFamily="2" charset="-128"/>
              <a:ea typeface="Heiti SC Medium" pitchFamily="2" charset="-128"/>
              <a:cs typeface="Heiti T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722305941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1169243"/>
            <a:ext cx="98552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約翰福音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John 19: 30</a:t>
            </a:r>
          </a:p>
          <a:p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 稣 尝 了 那 醋 ， 就 说 ： 成 了 ！ 便 低 下 头 ， 将 灵 魂 交 付 神 了 。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When he had received the drink, Jesus said, “It is finished.” With that, he bowed his head and gave up his spirit.</a:t>
            </a:r>
          </a:p>
        </p:txBody>
      </p:sp>
    </p:spTree>
    <p:extLst>
      <p:ext uri="{BB962C8B-B14F-4D97-AF65-F5344CB8AC3E}">
        <p14:creationId xmlns:p14="http://schemas.microsoft.com/office/powerpoint/2010/main" val="24582914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祷 告 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3924896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outdoor, nature, sunset, clouds&#10;&#10;Description automatically generated">
            <a:extLst>
              <a:ext uri="{FF2B5EF4-FFF2-40B4-BE49-F238E27FC236}">
                <a16:creationId xmlns:a16="http://schemas.microsoft.com/office/drawing/2014/main" id="{916E0369-8152-4244-BBB2-C6177E1F9B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rcRect t="4879" b="9064"/>
          <a:stretch/>
        </p:blipFill>
        <p:spPr>
          <a:xfrm>
            <a:off x="-134471" y="-49306"/>
            <a:ext cx="12460941" cy="69566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3456530" y="1083310"/>
            <a:ext cx="46522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默祷散会
</a:t>
            </a:r>
            <a:r>
              <a:rPr lang="en-US" altLang="zh-TW" sz="28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Silent prayer and dismissed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D7DCC2-6B70-D044-83AF-C271ACD1CFB4}"/>
              </a:ext>
            </a:extLst>
          </p:cNvPr>
          <p:cNvSpPr txBox="1"/>
          <p:nvPr/>
        </p:nvSpPr>
        <p:spPr>
          <a:xfrm>
            <a:off x="2228080" y="3896340"/>
            <a:ext cx="71091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Postlude</a:t>
            </a: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#189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奇妙十架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pPr algn="ctr"/>
            <a:r>
              <a:rPr lang="en-US" altLang="zh-TW" sz="28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When I Survey the Wondrous Cross</a:t>
            </a:r>
            <a:r>
              <a:rPr lang="zh-TW" altLang="en-US" sz="28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
 </a:t>
            </a:r>
            <a:r>
              <a:rPr lang="en-US" altLang="zh-TW" sz="28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(piano music only by Karen Yong)</a:t>
            </a:r>
          </a:p>
        </p:txBody>
      </p:sp>
    </p:spTree>
    <p:extLst>
      <p:ext uri="{BB962C8B-B14F-4D97-AF65-F5344CB8AC3E}">
        <p14:creationId xmlns:p14="http://schemas.microsoft.com/office/powerpoint/2010/main" val="108171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祷 告 </a:t>
            </a:r>
          </a:p>
          <a:p>
            <a:pPr algn="ctr"/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25291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2541431" y="1982450"/>
            <a:ext cx="7109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最后晚餐
</a:t>
            </a:r>
            <a:r>
              <a:rPr lang="en-US" altLang="zh-TW" sz="44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The Last Supper</a:t>
            </a:r>
          </a:p>
        </p:txBody>
      </p:sp>
    </p:spTree>
    <p:extLst>
      <p:ext uri="{BB962C8B-B14F-4D97-AF65-F5344CB8AC3E}">
        <p14:creationId xmlns:p14="http://schemas.microsoft.com/office/powerpoint/2010/main" val="823534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889843"/>
            <a:ext cx="985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路加福音</a:t>
            </a:r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Luke 22:7-12</a:t>
            </a: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除 酵 节 ， 须 宰 逾 越 羊 羔 的 那 一 天 到 了 。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7 Then came the day of Unleavened Bread on which the Passover lamb had to be sacrificed. 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8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 稣 打 发 彼 得 、 约 翰 ， 说 ： 你 们 去 为 我 们 预 备 逾 越 节 的 筵 席 ， 好 叫 我 们 吃 。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8 Jesus sent Peter and John, saying, “Go and make preparations for us to eat the Passover.”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2767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889843"/>
            <a:ext cx="98552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9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他 们 问 他 说 ： 要 我 们 在 那 里 预 备 ？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9 “Where do you want us to prepare for it?” they asked.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10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耶 稣 说 ： 你 们 进 了 城 ， 必 有 人 拿 着 一 瓶 水 迎 面 而 来 ， 你 们 就 跟 着 他 ， 到 他 所 进 的 房 子 里 去 ，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10 He replied, “As you enter the city, a man carrying a jar of water will meet you. Follow him to the house that he enters, 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055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spider on a web&#10;&#10;Description automatically generated with low confidence">
            <a:extLst>
              <a:ext uri="{FF2B5EF4-FFF2-40B4-BE49-F238E27FC236}">
                <a16:creationId xmlns:a16="http://schemas.microsoft.com/office/drawing/2014/main" id="{03F4B0ED-7C90-0549-9D20-95D0D4FF2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t="2075" b="1335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C3E96F-A7DA-6544-857D-59EBD1154217}"/>
              </a:ext>
            </a:extLst>
          </p:cNvPr>
          <p:cNvSpPr txBox="1"/>
          <p:nvPr/>
        </p:nvSpPr>
        <p:spPr>
          <a:xfrm>
            <a:off x="1168399" y="593125"/>
            <a:ext cx="985520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对 那 家 的 主 人 说 ： 夫 子 说 ： 客 房 在 那 里 ？ 我 与 门 徒 好 在 那 里 吃 逾 越 节 的 筵 席 。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11 and say to the owner of the house, ‘The Teacher asks: Where is the guest room, where I may eat the Passover with my disciples?’ </a:t>
            </a:r>
            <a:endParaRPr lang="zh-TW" altLang="en-US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12 </a:t>
            </a:r>
            <a:r>
              <a:rPr lang="zh-TW" altLang="en-US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他 必 指 给 你 们 摆 设 整 齐 的 一 间 大 楼 ， 你 们 就 在 那 里 预 备 。</a:t>
            </a:r>
            <a:endParaRPr lang="en-US" altLang="zh-TW" sz="3600" dirty="0"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  <a:p>
            <a:r>
              <a:rPr lang="en-US" altLang="zh-TW" sz="3600" dirty="0"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12 He will show you a large room upstairs, all furnished. Make preparations there.”</a:t>
            </a:r>
          </a:p>
        </p:txBody>
      </p:sp>
    </p:spTree>
    <p:extLst>
      <p:ext uri="{BB962C8B-B14F-4D97-AF65-F5344CB8AC3E}">
        <p14:creationId xmlns:p14="http://schemas.microsoft.com/office/powerpoint/2010/main" val="2842767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3549469" y="2179171"/>
            <a:ext cx="50930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190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领我到髑骺地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Lead Me to Calvary</a:t>
            </a:r>
            <a:endParaRPr lang="en-US" sz="3600" dirty="0"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</a:effectLst>
              <a:latin typeface="Yu Gothic UI" panose="020B0500000000000000" pitchFamily="34" charset="-128"/>
              <a:ea typeface="Yu Gothic UI" panose="020B05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60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10D48B-40BB-A084-33DF-E653202DF9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8A0D05-4347-7E4D-A5CB-16C2362A7FA6}"/>
              </a:ext>
            </a:extLst>
          </p:cNvPr>
          <p:cNvSpPr txBox="1"/>
          <p:nvPr/>
        </p:nvSpPr>
        <p:spPr>
          <a:xfrm>
            <a:off x="2053066" y="643622"/>
            <a:ext cx="8085868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生命之主愿祢作王， 
荣耀都归于祢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
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使我莫忘祢荆棘冕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;
 </a:t>
            </a:r>
            <a:r>
              <a:rPr lang="zh-TW" altLang="en-US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领我到髑髏地</a:t>
            </a:r>
            <a:r>
              <a:rPr lang="en-US" altLang="zh-TW" sz="44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.
</a:t>
            </a:r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King of my life,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I crown Thee now,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Thine shall the glory be;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 lest I forget Thy thorn-crowned brow</a:t>
            </a:r>
          </a:p>
          <a:p>
            <a:pPr algn="ctr"/>
            <a:r>
              <a:rPr lang="en-US" altLang="zh-TW" sz="3600" b="1" dirty="0"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</a:effectLst>
                <a:latin typeface="Yu Gothic UI" panose="020B0500000000000000" pitchFamily="34" charset="-128"/>
                <a:ea typeface="Yu Gothic UI" panose="020B0500000000000000" pitchFamily="34" charset="-128"/>
              </a:rPr>
              <a:t>, lead me to Calvary.</a:t>
            </a:r>
          </a:p>
        </p:txBody>
      </p:sp>
    </p:spTree>
    <p:extLst>
      <p:ext uri="{BB962C8B-B14F-4D97-AF65-F5344CB8AC3E}">
        <p14:creationId xmlns:p14="http://schemas.microsoft.com/office/powerpoint/2010/main" val="180612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1278</Words>
  <Application>Microsoft Macintosh PowerPoint</Application>
  <PresentationFormat>Widescreen</PresentationFormat>
  <Paragraphs>85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Heiti SC Medium</vt:lpstr>
      <vt:lpstr>Yu Gothic UI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LCCC Church</dc:creator>
  <cp:lastModifiedBy>LCCC Church</cp:lastModifiedBy>
  <cp:revision>10</cp:revision>
  <dcterms:created xsi:type="dcterms:W3CDTF">2022-04-07T10:30:50Z</dcterms:created>
  <dcterms:modified xsi:type="dcterms:W3CDTF">2022-04-13T15:22:15Z</dcterms:modified>
</cp:coreProperties>
</file>