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21"/>
  </p:handoutMasterIdLst>
  <p:sldIdLst>
    <p:sldId id="375" r:id="rId2"/>
    <p:sldId id="305" r:id="rId3"/>
    <p:sldId id="407" r:id="rId4"/>
    <p:sldId id="408" r:id="rId5"/>
    <p:sldId id="409" r:id="rId6"/>
    <p:sldId id="410" r:id="rId7"/>
    <p:sldId id="411" r:id="rId8"/>
    <p:sldId id="384" r:id="rId9"/>
    <p:sldId id="415" r:id="rId10"/>
    <p:sldId id="414" r:id="rId11"/>
    <p:sldId id="416" r:id="rId12"/>
    <p:sldId id="417" r:id="rId13"/>
    <p:sldId id="418" r:id="rId14"/>
    <p:sldId id="419" r:id="rId15"/>
    <p:sldId id="412" r:id="rId16"/>
    <p:sldId id="420" r:id="rId17"/>
    <p:sldId id="421" r:id="rId18"/>
    <p:sldId id="413" r:id="rId19"/>
    <p:sldId id="42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84" autoAdjust="0"/>
    <p:restoredTop sz="94993" autoAdjust="0"/>
  </p:normalViewPr>
  <p:slideViewPr>
    <p:cSldViewPr snapToGrid="0" snapToObjects="1">
      <p:cViewPr varScale="1">
        <p:scale>
          <a:sx n="196" d="100"/>
          <a:sy n="196" d="100"/>
        </p:scale>
        <p:origin x="176" y="744"/>
      </p:cViewPr>
      <p:guideLst/>
    </p:cSldViewPr>
  </p:slideViewPr>
  <p:outlineViewPr>
    <p:cViewPr>
      <p:scale>
        <a:sx n="33" d="100"/>
        <a:sy n="33" d="100"/>
      </p:scale>
      <p:origin x="0" y="-446"/>
    </p:cViewPr>
  </p:outlineViewPr>
  <p:notesTextViewPr>
    <p:cViewPr>
      <p:scale>
        <a:sx n="1" d="1"/>
        <a:sy n="1" d="1"/>
      </p:scale>
      <p:origin x="0" y="0"/>
    </p:cViewPr>
  </p:notesTextViewPr>
  <p:notesViewPr>
    <p:cSldViewPr snapToGrid="0" snapToObjects="1">
      <p:cViewPr varScale="1">
        <p:scale>
          <a:sx n="87" d="100"/>
          <a:sy n="87" d="100"/>
        </p:scale>
        <p:origin x="2696"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F17359-000A-9044-B834-9FBD0018D5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C98B882-BA21-D947-B59A-B375F7B018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73F5E-F60B-3D42-A6DD-6D5611C2F6EE}" type="datetimeFigureOut">
              <a:rPr lang="en-US" smtClean="0"/>
              <a:t>6/15/23</a:t>
            </a:fld>
            <a:endParaRPr lang="en-US" dirty="0"/>
          </a:p>
        </p:txBody>
      </p:sp>
      <p:sp>
        <p:nvSpPr>
          <p:cNvPr id="4" name="Footer Placeholder 3">
            <a:extLst>
              <a:ext uri="{FF2B5EF4-FFF2-40B4-BE49-F238E27FC236}">
                <a16:creationId xmlns:a16="http://schemas.microsoft.com/office/drawing/2014/main" id="{8219AD5B-1A75-1A4A-8459-A96AB79E9D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49C6818-84EB-2D43-AA44-FC64C4595B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28A1AC-D174-D44D-BB31-612041F19AA1}" type="slidenum">
              <a:rPr lang="en-US" smtClean="0"/>
              <a:t>‹#›</a:t>
            </a:fld>
            <a:endParaRPr lang="en-US" dirty="0"/>
          </a:p>
        </p:txBody>
      </p:sp>
    </p:spTree>
    <p:extLst>
      <p:ext uri="{BB962C8B-B14F-4D97-AF65-F5344CB8AC3E}">
        <p14:creationId xmlns:p14="http://schemas.microsoft.com/office/powerpoint/2010/main" val="357517033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2946"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ED7A90A1-A930-7E45-A0C6-7B528BC17B68}"/>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28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215342"/>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E71328B3-338C-BB43-A9F5-AACCE2E54E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695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928264"/>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4498670"/>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1928264"/>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E327254B-5501-7248-A89F-42912B5A8BD2}"/>
              </a:ext>
            </a:extLst>
          </p:cNvPr>
          <p:cNvCxnSpPr>
            <a:cxnSpLocks/>
          </p:cNvCxnSpPr>
          <p:nvPr userDrawn="1"/>
        </p:nvCxnSpPr>
        <p:spPr>
          <a:xfrm>
            <a:off x="0" y="1405468"/>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005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_4">
    <p:bg>
      <p:bgPr>
        <a:solidFill>
          <a:schemeClr val="accent4">
            <a:lumMod val="50000"/>
          </a:schemeClr>
        </a:solidFill>
        <a:effectLst/>
      </p:bgPr>
    </p:bg>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124487" y="0"/>
            <a:ext cx="11067514"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24487" y="-1"/>
            <a:ext cx="11067514"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6C4B436F-A511-A141-900B-BA20A19A1BCE}"/>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087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2001"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4A57CAA2-2658-B441-A787-4B54C65D3BF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238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w/Caption_1">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524000" y="3482977"/>
            <a:ext cx="10668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6338806"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1524000"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F2E583C8-CCA8-BB4A-B8AA-4ED85B62E67F}"/>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66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Caption_2">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0668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635662"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820856"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4C8C2B99-ED08-1F48-BE5D-40E40D09C7B7}"/>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7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Caption_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8843" y="3482977"/>
            <a:ext cx="10961177"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10" name="Straight Connector 9">
            <a:extLst>
              <a:ext uri="{FF2B5EF4-FFF2-40B4-BE49-F238E27FC236}">
                <a16:creationId xmlns:a16="http://schemas.microsoft.com/office/drawing/2014/main" id="{79B33817-49F3-B440-A271-466603AE1964}"/>
              </a:ext>
            </a:extLst>
          </p:cNvPr>
          <p:cNvCxnSpPr>
            <a:cxnSpLocks/>
          </p:cNvCxnSpPr>
          <p:nvPr userDrawn="1"/>
        </p:nvCxnSpPr>
        <p:spPr>
          <a:xfrm>
            <a:off x="0" y="421214"/>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8576316B-7498-2E42-9B52-88BF1C9DF40C}"/>
              </a:ext>
            </a:extLst>
          </p:cNvPr>
          <p:cNvSpPr>
            <a:spLocks noGrp="1"/>
          </p:cNvSpPr>
          <p:nvPr>
            <p:ph idx="1" hasCustomPrompt="1"/>
          </p:nvPr>
        </p:nvSpPr>
        <p:spPr>
          <a:xfrm>
            <a:off x="5567465"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451775DA-49A0-2F4D-9F21-5D20DA6BA9B6}"/>
              </a:ext>
            </a:extLst>
          </p:cNvPr>
          <p:cNvSpPr>
            <a:spLocks noGrp="1"/>
          </p:cNvSpPr>
          <p:nvPr>
            <p:ph type="ctrTitle"/>
          </p:nvPr>
        </p:nvSpPr>
        <p:spPr>
          <a:xfrm>
            <a:off x="608844"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496456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Caption_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5" name="Straight Connector 4">
            <a:extLst>
              <a:ext uri="{FF2B5EF4-FFF2-40B4-BE49-F238E27FC236}">
                <a16:creationId xmlns:a16="http://schemas.microsoft.com/office/drawing/2014/main" id="{40C0F668-C1BA-A349-A542-9E54E73E8178}"/>
              </a:ext>
            </a:extLst>
          </p:cNvPr>
          <p:cNvCxnSpPr>
            <a:cxnSpLocks/>
          </p:cNvCxnSpPr>
          <p:nvPr userDrawn="1"/>
        </p:nvCxnSpPr>
        <p:spPr>
          <a:xfrm>
            <a:off x="4961621" y="339644"/>
            <a:ext cx="0" cy="2806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339644"/>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780326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Caption_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16414763-7D4F-994A-AAA9-7DC46C19D816}"/>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706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6/15/23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1627321"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706796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1627322"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7067963"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420737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6093055"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0" y="1720312"/>
            <a:ext cx="6093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814249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6/15/23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39262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5833265"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392624"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5833265"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7" name="Straight Connector 16">
            <a:extLst>
              <a:ext uri="{FF2B5EF4-FFF2-40B4-BE49-F238E27FC236}">
                <a16:creationId xmlns:a16="http://schemas.microsoft.com/office/drawing/2014/main" id="{E28CCA37-00BD-0A43-8647-67DD0510A7E3}"/>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196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6/15/23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816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_5">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C5233AE2-5078-C34D-8EAD-6F7B344F5241}"/>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14" name="Straight Connector 13">
            <a:extLst>
              <a:ext uri="{FF2B5EF4-FFF2-40B4-BE49-F238E27FC236}">
                <a16:creationId xmlns:a16="http://schemas.microsoft.com/office/drawing/2014/main" id="{24699EEF-FB75-1A46-B6B6-39CCF65A9EA4}"/>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6/15/23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969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588936"/>
            <a:ext cx="11432584" cy="597663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2C41291C-383F-CF4B-AB8E-2B40741A62AF}"/>
              </a:ext>
            </a:extLst>
          </p:cNvPr>
          <p:cNvCxnSpPr>
            <a:cxnSpLocks/>
          </p:cNvCxnSpPr>
          <p:nvPr userDrawn="1"/>
        </p:nvCxnSpPr>
        <p:spPr>
          <a:xfrm>
            <a:off x="0" y="29242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4C5937-11C0-4E5A-867C-7AB68EA532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1957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292426"/>
            <a:ext cx="10219457"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F516C013-C8E5-B44C-B6D6-DE71D0CC52C4}"/>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4E2D069-321B-434C-BB63-530EE51B64A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2183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34319" y="0"/>
            <a:ext cx="1105768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DCA0415B-CCA3-7142-BDAA-6DAC63FB634C}"/>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040D77-4CF4-4BFB-9FFB-8C9746D390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9264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_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7" name="Straight Connector 6">
            <a:extLst>
              <a:ext uri="{FF2B5EF4-FFF2-40B4-BE49-F238E27FC236}">
                <a16:creationId xmlns:a16="http://schemas.microsoft.com/office/drawing/2014/main" id="{43A34E77-65E8-214A-93DD-907ECB950F42}"/>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C15D6B-DF62-4A31-87F3-2084A6C590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7893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6/15/23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6993359" y="1"/>
            <a:ext cx="519864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257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6/15/23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0" y="1"/>
            <a:ext cx="519864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5711877"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5708797"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4037ED-B73E-2946-8FAC-2803EA71C585}"/>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2672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nd Content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134319" y="1"/>
            <a:ext cx="11057681"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6/15/23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394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34319" y="0"/>
            <a:ext cx="1105768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37568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and Content_5">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 y="1"/>
            <a:ext cx="12192000"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6/15/23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9E9592-D634-1947-B3FB-EB3B7F16FF28}"/>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6D456EAF-F3B8-AF4A-90FF-4B0693C56A33}"/>
              </a:ext>
            </a:extLst>
          </p:cNvPr>
          <p:cNvSpPr>
            <a:spLocks noGrp="1"/>
          </p:cNvSpPr>
          <p:nvPr>
            <p:ph type="ctrTitle" hasCustomPrompt="1"/>
          </p:nvPr>
        </p:nvSpPr>
        <p:spPr>
          <a:xfrm>
            <a:off x="392623"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5" name="Text Placeholder 10">
            <a:extLst>
              <a:ext uri="{FF2B5EF4-FFF2-40B4-BE49-F238E27FC236}">
                <a16:creationId xmlns:a16="http://schemas.microsoft.com/office/drawing/2014/main" id="{F7FB4ADF-1B3E-A442-B2C9-518CBE7637DB}"/>
              </a:ext>
            </a:extLst>
          </p:cNvPr>
          <p:cNvSpPr>
            <a:spLocks noGrp="1"/>
          </p:cNvSpPr>
          <p:nvPr>
            <p:ph type="body" sz="quarter" idx="14"/>
          </p:nvPr>
        </p:nvSpPr>
        <p:spPr>
          <a:xfrm>
            <a:off x="392624"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8996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nd Caption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46059"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7313354" y="4418889"/>
            <a:ext cx="3289100"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7313355" y="5080791"/>
            <a:ext cx="3289100"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B39C4094-208E-7E4A-848A-F76A1573073A}"/>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3550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Caption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4418889"/>
            <a:ext cx="4609683"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5080791"/>
            <a:ext cx="4609683"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8BE71BC7-72EE-294C-9A39-61A77EE295A0}"/>
              </a:ext>
            </a:extLst>
          </p:cNvPr>
          <p:cNvCxnSpPr>
            <a:cxnSpLocks/>
          </p:cNvCxnSpPr>
          <p:nvPr userDrawn="1"/>
        </p:nvCxnSpPr>
        <p:spPr>
          <a:xfrm>
            <a:off x="392623" y="5080791"/>
            <a:ext cx="4609683"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738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and Caption_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9061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and Caption_5">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1F4417F7-7CDE-DF44-9B0E-AC44EE99BF4B}"/>
              </a:ext>
            </a:extLst>
          </p:cNvPr>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3429000"/>
            <a:ext cx="4609683"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4090902"/>
            <a:ext cx="4609683"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79F22032-BAB9-744C-B14E-54350BBD1C7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2380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verview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8F9F391E-143D-F948-ADAE-29AEA3C1EBFB}" type="datetimeFigureOut">
              <a:rPr lang="en-US" smtClean="0"/>
              <a:t>6/15/23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2" y="339645"/>
            <a:ext cx="1021945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noProof="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2"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2" y="2366353"/>
            <a:ext cx="369944" cy="368788"/>
          </a:xfrm>
        </p:spPr>
        <p:txBody>
          <a:bodyPr anchor="ctr">
            <a:normAutofit/>
          </a:bodyPr>
          <a:lstStyle>
            <a:lvl1pPr marL="0" indent="0" algn="ctr">
              <a:buNone/>
              <a:defRPr sz="800"/>
            </a:lvl1pPr>
          </a:lstStyle>
          <a:p>
            <a:r>
              <a:rPr lang="en-US" noProof="0"/>
              <a:t>Click icon to add picture</a:t>
            </a:r>
            <a:endParaRPr lang="en-US" noProof="0" dirty="0"/>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2" y="3592038"/>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2" y="4856634"/>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5605550"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5683052" y="2366353"/>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561099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5683052" y="3592038"/>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561099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5683052" y="4856634"/>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2257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22570"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2257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22570"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2257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22570"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650044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6500441"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650044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6500441"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650044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6500441"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cxnSp>
        <p:nvCxnSpPr>
          <p:cNvPr id="42" name="Straight Connector 41">
            <a:extLst>
              <a:ext uri="{FF2B5EF4-FFF2-40B4-BE49-F238E27FC236}">
                <a16:creationId xmlns:a16="http://schemas.microsoft.com/office/drawing/2014/main" id="{58A232C0-1AC5-164D-B8B6-CC8F07CF2E21}"/>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30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verview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8F9F391E-143D-F948-ADAE-29AEA3C1EBFB}" type="datetimeFigureOut">
              <a:rPr lang="en-US" smtClean="0"/>
              <a:t>6/15/23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3"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428792"/>
            <a:ext cx="369944" cy="368788"/>
          </a:xfrm>
        </p:spPr>
        <p:txBody>
          <a:bodyPr anchor="ctr">
            <a:normAutofit/>
          </a:bodyPr>
          <a:lstStyle>
            <a:lvl1pPr marL="0" indent="0" algn="ctr">
              <a:buNone/>
              <a:defRPr sz="800"/>
            </a:lvl1pPr>
          </a:lstStyle>
          <a:p>
            <a:r>
              <a:rPr lang="en-US" noProof="0"/>
              <a:t>Click icon to add picture</a:t>
            </a:r>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3"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654477"/>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3"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919073"/>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6472581"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428792"/>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6472581"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654477"/>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6472581"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919073"/>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844026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_4">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D2B2CC15-A5D6-7646-B184-255F86FB708E}"/>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8F9F391E-143D-F948-ADAE-29AEA3C1EBFB}" type="datetimeFigureOut">
              <a:rPr lang="en-US" smtClean="0"/>
              <a:pPr/>
              <a:t>6/15/23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41" name="Straight Connector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168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verview_5">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C76CA39F-4826-EC4A-B911-A0B38E489269}"/>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8F9F391E-143D-F948-ADAE-29AEA3C1EBFB}" type="datetimeFigureOut">
              <a:rPr lang="en-US" smtClean="0"/>
              <a:pPr/>
              <a:t>6/15/23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974810"/>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2038081"/>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21546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441149"/>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705745"/>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21546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441149"/>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705745"/>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79" name="Straight Connector 78">
            <a:extLst>
              <a:ext uri="{FF2B5EF4-FFF2-40B4-BE49-F238E27FC236}">
                <a16:creationId xmlns:a16="http://schemas.microsoft.com/office/drawing/2014/main" id="{6AF7CBB0-F32C-B84C-AEEA-FA0944BBB865}"/>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585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Title_5">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0"/>
            <a:ext cx="1219200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B4FF4E3-951F-F040-800F-0DDAC2CCC507}"/>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422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6/15/23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79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6/15/23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1521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011522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21F7CE-A4E6-574A-B490-8FC4327728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512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6/15/23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05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_4">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91DF7114-976E-3345-A7C4-77F951EA42C4}"/>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6/15/23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067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_5">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CCA2E80D-B045-2346-9C1F-70BFBD4AF7BA}"/>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6/15/23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0B4699-8C04-D74B-BFAF-27221E81DEBB}"/>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8705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70798-FB93-8742-9A92-FA7A241AF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56824-A55C-4F44-B9CB-109B027241D7}" type="datetimeFigureOut">
              <a:rPr lang="en-US" smtClean="0"/>
              <a:t>6/15/23</a:t>
            </a:fld>
            <a:endParaRPr lang="en-US" dirty="0"/>
          </a:p>
        </p:txBody>
      </p:sp>
      <p:sp>
        <p:nvSpPr>
          <p:cNvPr id="5" name="Footer Placeholder 4">
            <a:extLst>
              <a:ext uri="{FF2B5EF4-FFF2-40B4-BE49-F238E27FC236}">
                <a16:creationId xmlns:a16="http://schemas.microsoft.com/office/drawing/2014/main" id="{7642A715-D537-DD4B-8BE6-1E573155F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6627B-E4D5-2947-8E88-B84039729B99}" type="slidenum">
              <a:rPr lang="en-US" smtClean="0"/>
              <a:t>‹#›</a:t>
            </a:fld>
            <a:endParaRPr lang="en-US" dirty="0"/>
          </a:p>
        </p:txBody>
      </p:sp>
    </p:spTree>
    <p:extLst>
      <p:ext uri="{BB962C8B-B14F-4D97-AF65-F5344CB8AC3E}">
        <p14:creationId xmlns:p14="http://schemas.microsoft.com/office/powerpoint/2010/main" val="2234582933"/>
      </p:ext>
    </p:extLst>
  </p:cSld>
  <p:clrMap bg1="lt1" tx1="dk1" bg2="lt2" tx2="dk2" accent1="accent1" accent2="accent2" accent3="accent3" accent4="accent4" accent5="accent5" accent6="accent6" hlink="hlink" folHlink="folHlink"/>
  <p:sldLayoutIdLst>
    <p:sldLayoutId id="2147483669" r:id="rId1"/>
    <p:sldLayoutId id="2147483673" r:id="rId2"/>
    <p:sldLayoutId id="2147483670" r:id="rId3"/>
    <p:sldLayoutId id="2147483674" r:id="rId4"/>
    <p:sldLayoutId id="2147483661" r:id="rId5"/>
    <p:sldLayoutId id="2147483676" r:id="rId6"/>
    <p:sldLayoutId id="2147483675" r:id="rId7"/>
    <p:sldLayoutId id="2147483677" r:id="rId8"/>
    <p:sldLayoutId id="2147483678" r:id="rId9"/>
    <p:sldLayoutId id="2147483679" r:id="rId10"/>
    <p:sldLayoutId id="2147483681" r:id="rId11"/>
    <p:sldLayoutId id="2147483682" r:id="rId12"/>
    <p:sldLayoutId id="2147483686" r:id="rId13"/>
    <p:sldLayoutId id="2147483663" r:id="rId14"/>
    <p:sldLayoutId id="2147483683" r:id="rId15"/>
    <p:sldLayoutId id="2147483685" r:id="rId16"/>
    <p:sldLayoutId id="2147483684" r:id="rId17"/>
    <p:sldLayoutId id="2147483680" r:id="rId18"/>
    <p:sldLayoutId id="2147483691" r:id="rId19"/>
    <p:sldLayoutId id="2147483692" r:id="rId20"/>
    <p:sldLayoutId id="2147483693" r:id="rId21"/>
    <p:sldLayoutId id="2147483694" r:id="rId22"/>
    <p:sldLayoutId id="2147483688" r:id="rId23"/>
    <p:sldLayoutId id="2147483687" r:id="rId24"/>
    <p:sldLayoutId id="2147483689" r:id="rId25"/>
    <p:sldLayoutId id="2147483690" r:id="rId26"/>
    <p:sldLayoutId id="2147483695" r:id="rId27"/>
    <p:sldLayoutId id="2147483696" r:id="rId28"/>
    <p:sldLayoutId id="2147483697" r:id="rId29"/>
    <p:sldLayoutId id="2147483698" r:id="rId30"/>
    <p:sldLayoutId id="2147483703" r:id="rId31"/>
    <p:sldLayoutId id="2147483704" r:id="rId32"/>
    <p:sldLayoutId id="2147483705" r:id="rId33"/>
    <p:sldLayoutId id="2147483706" r:id="rId34"/>
    <p:sldLayoutId id="2147483700" r:id="rId35"/>
    <p:sldLayoutId id="2147483699" r:id="rId36"/>
    <p:sldLayoutId id="2147483701" r:id="rId37"/>
    <p:sldLayoutId id="2147483702"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hyperlink" Target="https://svgsilh.com/795548/image/303388.html"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es/de-tinta-el-agua-vaso-de-agua-2427263/" TargetMode="External"/><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www.flickr.com/photos/61112791@N00/2739207080/" TargetMode="External"/><Relationship Id="rId2" Type="http://schemas.openxmlformats.org/officeDocument/2006/relationships/image" Target="../media/image13.jpg"/><Relationship Id="rId1" Type="http://schemas.openxmlformats.org/officeDocument/2006/relationships/slideLayout" Target="../slideLayouts/slideLayout13.xml"/><Relationship Id="rId4" Type="http://schemas.openxmlformats.org/officeDocument/2006/relationships/hyperlink" Target="https://creativecommons.org/licenses/by/3.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en/ethics-right-wrong-ethical-moral-2991600/" TargetMode="External"/><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fabiusmaximus.com/2017/12/31/morpheus-speech-to-zion-at-new-year/" TargetMode="External"/><Relationship Id="rId2" Type="http://schemas.openxmlformats.org/officeDocument/2006/relationships/image" Target="../media/image15.jp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hyperlink" Target="https://www.goodfreephotos.com/united-states/kentucky/louisville/bridge-and-sunset-in-louisville-kentucky.jpg.php" TargetMode="External"/><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21" descr="Blue megaphone on blue background">
            <a:extLst>
              <a:ext uri="{FF2B5EF4-FFF2-40B4-BE49-F238E27FC236}">
                <a16:creationId xmlns:a16="http://schemas.microsoft.com/office/drawing/2014/main" id="{DB20DB88-CBCC-9A4A-BA0A-4807E1B8E804}"/>
              </a:ext>
            </a:extLst>
          </p:cNvPr>
          <p:cNvPicPr>
            <a:picLocks noGrp="1" noChangeAspect="1"/>
          </p:cNvPicPr>
          <p:nvPr>
            <p:ph type="pic" sz="quarter" idx="10"/>
          </p:nvPr>
        </p:nvPicPr>
        <p:blipFill>
          <a:blip r:embed="rId2"/>
          <a:srcRect t="8653" b="8653"/>
          <a:stretch/>
        </p:blipFill>
        <p:spPr>
          <a:xfrm>
            <a:off x="1134319" y="582"/>
            <a:ext cx="11057681" cy="6858000"/>
          </a:xfrm>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6237615" y="5845243"/>
            <a:ext cx="4179375" cy="356462"/>
          </a:xfrm>
        </p:spPr>
        <p:txBody>
          <a:bodyPr>
            <a:normAutofit fontScale="85000" lnSpcReduction="10000"/>
          </a:bodyPr>
          <a:lstStyle/>
          <a:p>
            <a:r>
              <a:rPr lang="en-US" dirty="0"/>
              <a:t>I Corinthians</a:t>
            </a:r>
            <a:r>
              <a:rPr lang="zh-TW" altLang="en-US" dirty="0"/>
              <a:t> 歌林多前书</a:t>
            </a:r>
            <a:r>
              <a:rPr lang="en-US" dirty="0"/>
              <a:t> 15:1-7</a:t>
            </a:r>
            <a:endParaRPr lang="id-ID" dirty="0"/>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6237615" y="3433864"/>
            <a:ext cx="5156718" cy="2387600"/>
          </a:xfrm>
        </p:spPr>
        <p:txBody>
          <a:bodyPr>
            <a:normAutofit fontScale="90000"/>
          </a:bodyPr>
          <a:lstStyle/>
          <a:p>
            <a:r>
              <a:rPr lang="en-US" dirty="0"/>
              <a:t>The message of god for all</a:t>
            </a:r>
            <a:br>
              <a:rPr lang="en-US" dirty="0"/>
            </a:br>
            <a:r>
              <a:rPr lang="zh-TW" altLang="en-US" dirty="0"/>
              <a:t>上帝给所有人的信息</a:t>
            </a:r>
            <a:endParaRPr lang="en-US" dirty="0"/>
          </a:p>
        </p:txBody>
      </p:sp>
    </p:spTree>
    <p:extLst>
      <p:ext uri="{BB962C8B-B14F-4D97-AF65-F5344CB8AC3E}">
        <p14:creationId xmlns:p14="http://schemas.microsoft.com/office/powerpoint/2010/main" val="428584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4C27C1-C5A0-5ACC-E1A2-65A0A953492F}"/>
              </a:ext>
            </a:extLst>
          </p:cNvPr>
          <p:cNvSpPr>
            <a:spLocks noGrp="1"/>
          </p:cNvSpPr>
          <p:nvPr>
            <p:ph type="ctrTitle"/>
          </p:nvPr>
        </p:nvSpPr>
        <p:spPr/>
        <p:txBody>
          <a:bodyPr/>
          <a:lstStyle/>
          <a:p>
            <a:r>
              <a:rPr lang="en-US" dirty="0"/>
              <a:t>Romans </a:t>
            </a:r>
            <a:r>
              <a:rPr lang="zh-TW" altLang="en-US" dirty="0"/>
              <a:t>罗马书 </a:t>
            </a:r>
            <a:r>
              <a:rPr lang="en-US" dirty="0"/>
              <a:t>1:16-17</a:t>
            </a:r>
          </a:p>
        </p:txBody>
      </p:sp>
      <p:sp>
        <p:nvSpPr>
          <p:cNvPr id="6" name="Text Placeholder 5">
            <a:extLst>
              <a:ext uri="{FF2B5EF4-FFF2-40B4-BE49-F238E27FC236}">
                <a16:creationId xmlns:a16="http://schemas.microsoft.com/office/drawing/2014/main" id="{1D769219-0FFD-B90A-44DF-0ACF588A718B}"/>
              </a:ext>
            </a:extLst>
          </p:cNvPr>
          <p:cNvSpPr>
            <a:spLocks noGrp="1"/>
          </p:cNvSpPr>
          <p:nvPr>
            <p:ph type="body" sz="quarter" idx="14"/>
          </p:nvPr>
        </p:nvSpPr>
        <p:spPr/>
        <p:txBody>
          <a:bodyPr>
            <a:normAutofit fontScale="92500" lnSpcReduction="20000"/>
          </a:bodyPr>
          <a:lstStyle/>
          <a:p>
            <a:r>
              <a:rPr lang="en-US" sz="4000" dirty="0">
                <a:effectLst/>
              </a:rPr>
              <a:t>For I am not ashamed of the gospel, for it is the power of God for salvation to everyone who believes, to the Jew first and also to the Greek. For in it the righteousness of God is revealed from faith for faith, as it is written, “The righteous shall live by faith.”</a:t>
            </a:r>
          </a:p>
          <a:p>
            <a:r>
              <a:rPr lang="zh-TW" altLang="en-US" sz="4000" dirty="0">
                <a:effectLst/>
              </a:rPr>
              <a:t>我 不 以 福 音 为 耻 ； 这 福 音 本 是 神 的 大 能 ， 要 救 一 切 相 信 的 ， 先 是 犹 太 人 ， 後 是 希 利 尼 人 。因 为 神 的 义 正 在 这 福 音 上 显 明 出 来 ； 这 义 是 本 於 信 ， 以 致 於 信 。 如 经 上 所 记 ： 义 人 必 因 信 得 生 。</a:t>
            </a:r>
            <a:endParaRPr lang="en-US" sz="4000" dirty="0">
              <a:effectLst/>
            </a:endParaRPr>
          </a:p>
        </p:txBody>
      </p:sp>
    </p:spTree>
    <p:extLst>
      <p:ext uri="{BB962C8B-B14F-4D97-AF65-F5344CB8AC3E}">
        <p14:creationId xmlns:p14="http://schemas.microsoft.com/office/powerpoint/2010/main" val="3518826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Wood human figure">
            <a:extLst>
              <a:ext uri="{FF2B5EF4-FFF2-40B4-BE49-F238E27FC236}">
                <a16:creationId xmlns:a16="http://schemas.microsoft.com/office/drawing/2014/main" id="{8CB21990-6AB6-34F2-95C5-54B9985DB374}"/>
              </a:ext>
            </a:extLst>
          </p:cNvPr>
          <p:cNvPicPr>
            <a:picLocks noChangeAspect="1"/>
          </p:cNvPicPr>
          <p:nvPr/>
        </p:nvPicPr>
        <p:blipFill>
          <a:blip r:embed="rId2"/>
          <a:stretch>
            <a:fillRect/>
          </a:stretch>
        </p:blipFill>
        <p:spPr>
          <a:xfrm>
            <a:off x="0" y="-635000"/>
            <a:ext cx="12192000" cy="8128000"/>
          </a:xfrm>
          <a:prstGeom prst="rect">
            <a:avLst/>
          </a:prstGeom>
        </p:spPr>
      </p:pic>
      <p:sp>
        <p:nvSpPr>
          <p:cNvPr id="5" name="Title 4">
            <a:extLst>
              <a:ext uri="{FF2B5EF4-FFF2-40B4-BE49-F238E27FC236}">
                <a16:creationId xmlns:a16="http://schemas.microsoft.com/office/drawing/2014/main" id="{2C7DCF92-814B-92E2-AE92-D79918187A5B}"/>
              </a:ext>
            </a:extLst>
          </p:cNvPr>
          <p:cNvSpPr>
            <a:spLocks noGrp="1"/>
          </p:cNvSpPr>
          <p:nvPr>
            <p:ph type="ctrTitle"/>
          </p:nvPr>
        </p:nvSpPr>
        <p:spPr>
          <a:xfrm>
            <a:off x="6869723" y="2235200"/>
            <a:ext cx="4179376" cy="2387600"/>
          </a:xfrm>
        </p:spPr>
        <p:txBody>
          <a:bodyPr anchor="b">
            <a:normAutofit/>
          </a:bodyPr>
          <a:lstStyle/>
          <a:p>
            <a:r>
              <a:rPr lang="en-US" dirty="0">
                <a:solidFill>
                  <a:schemeClr val="tx1"/>
                </a:solidFill>
              </a:rPr>
              <a:t>It is not known</a:t>
            </a:r>
            <a:br>
              <a:rPr lang="en-US" dirty="0">
                <a:solidFill>
                  <a:schemeClr val="tx1"/>
                </a:solidFill>
              </a:rPr>
            </a:br>
            <a:r>
              <a:rPr lang="zh-TW" altLang="en-US" dirty="0">
                <a:solidFill>
                  <a:schemeClr val="tx1"/>
                </a:solidFill>
              </a:rPr>
              <a:t>不为人知</a:t>
            </a:r>
            <a:endParaRPr lang="en-US" dirty="0">
              <a:solidFill>
                <a:schemeClr val="tx1"/>
              </a:solidFill>
            </a:endParaRPr>
          </a:p>
        </p:txBody>
      </p:sp>
    </p:spTree>
    <p:extLst>
      <p:ext uri="{BB962C8B-B14F-4D97-AF65-F5344CB8AC3E}">
        <p14:creationId xmlns:p14="http://schemas.microsoft.com/office/powerpoint/2010/main" val="2850656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AF7425A-721D-F413-4245-0743BDDD5206}"/>
              </a:ext>
            </a:extLst>
          </p:cNvPr>
          <p:cNvPicPr>
            <a:picLocks noChangeAspect="1"/>
          </p:cNvPicPr>
          <p:nvPr/>
        </p:nvPicPr>
        <p:blipFill>
          <a:blip r:embed="rId2">
            <a:extLs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2666999" y="1"/>
            <a:ext cx="6858002" cy="6858002"/>
          </a:xfrm>
          <a:prstGeom prst="rect">
            <a:avLst/>
          </a:prstGeom>
        </p:spPr>
      </p:pic>
      <p:sp>
        <p:nvSpPr>
          <p:cNvPr id="5" name="Title 4">
            <a:extLst>
              <a:ext uri="{FF2B5EF4-FFF2-40B4-BE49-F238E27FC236}">
                <a16:creationId xmlns:a16="http://schemas.microsoft.com/office/drawing/2014/main" id="{2C7DCF92-814B-92E2-AE92-D79918187A5B}"/>
              </a:ext>
            </a:extLst>
          </p:cNvPr>
          <p:cNvSpPr>
            <a:spLocks noGrp="1"/>
          </p:cNvSpPr>
          <p:nvPr>
            <p:ph type="ctrTitle"/>
          </p:nvPr>
        </p:nvSpPr>
        <p:spPr>
          <a:xfrm>
            <a:off x="577311" y="339644"/>
            <a:ext cx="4179376" cy="2806512"/>
          </a:xfrm>
        </p:spPr>
        <p:txBody>
          <a:bodyPr anchor="ctr">
            <a:normAutofit/>
          </a:bodyPr>
          <a:lstStyle/>
          <a:p>
            <a:r>
              <a:rPr lang="en-US" sz="4400" dirty="0">
                <a:solidFill>
                  <a:schemeClr val="tx1"/>
                </a:solidFill>
              </a:rPr>
              <a:t>It is commanded</a:t>
            </a:r>
            <a:br>
              <a:rPr lang="en-US" sz="4400" dirty="0">
                <a:solidFill>
                  <a:schemeClr val="tx1"/>
                </a:solidFill>
              </a:rPr>
            </a:br>
            <a:r>
              <a:rPr lang="zh-TW" altLang="en-US" sz="4400" dirty="0">
                <a:solidFill>
                  <a:schemeClr val="tx1"/>
                </a:solidFill>
              </a:rPr>
              <a:t>这是命令</a:t>
            </a:r>
            <a:endParaRPr lang="en-US" sz="4400" dirty="0">
              <a:solidFill>
                <a:schemeClr val="tx1"/>
              </a:solidFill>
            </a:endParaRPr>
          </a:p>
        </p:txBody>
      </p:sp>
    </p:spTree>
    <p:extLst>
      <p:ext uri="{BB962C8B-B14F-4D97-AF65-F5344CB8AC3E}">
        <p14:creationId xmlns:p14="http://schemas.microsoft.com/office/powerpoint/2010/main" val="3136661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Close up of a plant">
            <a:extLst>
              <a:ext uri="{FF2B5EF4-FFF2-40B4-BE49-F238E27FC236}">
                <a16:creationId xmlns:a16="http://schemas.microsoft.com/office/drawing/2014/main" id="{E3D2FDCC-4093-7994-F245-0F17B97EA3B5}"/>
              </a:ext>
            </a:extLst>
          </p:cNvPr>
          <p:cNvPicPr>
            <a:picLocks noChangeAspect="1"/>
          </p:cNvPicPr>
          <p:nvPr/>
        </p:nvPicPr>
        <p:blipFill>
          <a:blip r:embed="rId2"/>
          <a:stretch>
            <a:fillRect/>
          </a:stretch>
        </p:blipFill>
        <p:spPr>
          <a:xfrm>
            <a:off x="0" y="-635000"/>
            <a:ext cx="12192000" cy="8128000"/>
          </a:xfrm>
          <a:prstGeom prst="rect">
            <a:avLst/>
          </a:prstGeom>
        </p:spPr>
      </p:pic>
      <p:sp>
        <p:nvSpPr>
          <p:cNvPr id="5" name="Title 4">
            <a:extLst>
              <a:ext uri="{FF2B5EF4-FFF2-40B4-BE49-F238E27FC236}">
                <a16:creationId xmlns:a16="http://schemas.microsoft.com/office/drawing/2014/main" id="{2C7DCF92-814B-92E2-AE92-D79918187A5B}"/>
              </a:ext>
            </a:extLst>
          </p:cNvPr>
          <p:cNvSpPr>
            <a:spLocks noGrp="1"/>
          </p:cNvSpPr>
          <p:nvPr>
            <p:ph type="ctrTitle"/>
          </p:nvPr>
        </p:nvSpPr>
        <p:spPr>
          <a:xfrm>
            <a:off x="597544" y="2792920"/>
            <a:ext cx="5401179" cy="2387600"/>
          </a:xfrm>
          <a:solidFill>
            <a:schemeClr val="tx1">
              <a:alpha val="50000"/>
            </a:schemeClr>
          </a:solidFill>
          <a:effectLst>
            <a:softEdge rad="241300"/>
          </a:effectLst>
        </p:spPr>
        <p:txBody>
          <a:bodyPr anchor="b">
            <a:normAutofit/>
          </a:bodyPr>
          <a:lstStyle/>
          <a:p>
            <a:r>
              <a:rPr lang="en-US" b="1" dirty="0"/>
              <a:t>It keeps us grounded</a:t>
            </a:r>
            <a:br>
              <a:rPr lang="en-US" b="1" dirty="0"/>
            </a:br>
            <a:r>
              <a:rPr lang="zh-TW" altLang="en-US" b="1" dirty="0"/>
              <a:t>它让我们脚踏实地</a:t>
            </a:r>
            <a:endParaRPr lang="en-US" b="1" dirty="0"/>
          </a:p>
        </p:txBody>
      </p:sp>
    </p:spTree>
    <p:extLst>
      <p:ext uri="{BB962C8B-B14F-4D97-AF65-F5344CB8AC3E}">
        <p14:creationId xmlns:p14="http://schemas.microsoft.com/office/powerpoint/2010/main" val="2938372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glass of water with blue ink in it&#10;&#10;Description automatically generated with low confidence">
            <a:extLst>
              <a:ext uri="{FF2B5EF4-FFF2-40B4-BE49-F238E27FC236}">
                <a16:creationId xmlns:a16="http://schemas.microsoft.com/office/drawing/2014/main" id="{F1D1B515-75A7-1B1C-F63A-6F3FCC106C1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5151" r="21707" b="1"/>
          <a:stretch/>
        </p:blipFill>
        <p:spPr>
          <a:xfrm>
            <a:off x="-2946" y="10"/>
            <a:ext cx="6098946" cy="685799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noFill/>
        </p:spPr>
      </p:pic>
      <p:sp>
        <p:nvSpPr>
          <p:cNvPr id="5" name="Title 4">
            <a:extLst>
              <a:ext uri="{FF2B5EF4-FFF2-40B4-BE49-F238E27FC236}">
                <a16:creationId xmlns:a16="http://schemas.microsoft.com/office/drawing/2014/main" id="{2C7DCF92-814B-92E2-AE92-D79918187A5B}"/>
              </a:ext>
            </a:extLst>
          </p:cNvPr>
          <p:cNvSpPr>
            <a:spLocks noGrp="1"/>
          </p:cNvSpPr>
          <p:nvPr>
            <p:ph type="ctrTitle"/>
          </p:nvPr>
        </p:nvSpPr>
        <p:spPr>
          <a:xfrm>
            <a:off x="6504562" y="2994649"/>
            <a:ext cx="3832698" cy="2387600"/>
          </a:xfrm>
        </p:spPr>
        <p:txBody>
          <a:bodyPr anchor="b">
            <a:normAutofit fontScale="90000"/>
          </a:bodyPr>
          <a:lstStyle/>
          <a:p>
            <a:r>
              <a:rPr lang="en-US" sz="4100" b="1" dirty="0"/>
              <a:t>It influences everything we do</a:t>
            </a:r>
            <a:br>
              <a:rPr lang="en-US" sz="4100" b="1" dirty="0"/>
            </a:br>
            <a:r>
              <a:rPr lang="zh-TW" altLang="en-US" sz="4100" b="1" dirty="0"/>
              <a:t>它影响着我们</a:t>
            </a:r>
            <a:br>
              <a:rPr lang="en-US" altLang="zh-TW" sz="4100" b="1" dirty="0"/>
            </a:br>
            <a:r>
              <a:rPr lang="zh-TW" altLang="en-US" sz="4100" b="1" dirty="0"/>
              <a:t>所做的一切</a:t>
            </a:r>
            <a:endParaRPr lang="en-US" sz="4100" b="1" dirty="0"/>
          </a:p>
        </p:txBody>
      </p:sp>
    </p:spTree>
    <p:extLst>
      <p:ext uri="{BB962C8B-B14F-4D97-AF65-F5344CB8AC3E}">
        <p14:creationId xmlns:p14="http://schemas.microsoft.com/office/powerpoint/2010/main" val="2833341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Gradient red and black circle on red surface">
            <a:extLst>
              <a:ext uri="{FF2B5EF4-FFF2-40B4-BE49-F238E27FC236}">
                <a16:creationId xmlns:a16="http://schemas.microsoft.com/office/drawing/2014/main" id="{B3C997E9-9CD1-861A-1C09-BA850CC89986}"/>
              </a:ext>
            </a:extLst>
          </p:cNvPr>
          <p:cNvPicPr>
            <a:picLocks noChangeAspect="1"/>
          </p:cNvPicPr>
          <p:nvPr/>
        </p:nvPicPr>
        <p:blipFill rotWithShape="1">
          <a:blip r:embed="rId2"/>
          <a:srcRect b="7407"/>
          <a:stretch/>
        </p:blipFill>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noFill/>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4006312" y="2235198"/>
            <a:ext cx="4022250" cy="2387600"/>
          </a:xfrm>
        </p:spPr>
        <p:txBody>
          <a:bodyPr anchor="b">
            <a:normAutofit fontScale="90000"/>
          </a:bodyPr>
          <a:lstStyle/>
          <a:p>
            <a:pPr algn="ctr"/>
            <a:r>
              <a:rPr lang="en-US" dirty="0"/>
              <a:t>What the gospel is </a:t>
            </a:r>
            <a:r>
              <a:rPr lang="en-US" u="sng" dirty="0"/>
              <a:t>not</a:t>
            </a:r>
            <a:br>
              <a:rPr lang="en-US" u="sng" dirty="0"/>
            </a:br>
            <a:r>
              <a:rPr lang="zh-TW" altLang="en-US" dirty="0"/>
              <a:t>什么</a:t>
            </a:r>
            <a:r>
              <a:rPr lang="zh-TW" altLang="en-US" u="sng" dirty="0"/>
              <a:t>不是</a:t>
            </a:r>
            <a:r>
              <a:rPr lang="zh-TW" altLang="en-US" dirty="0"/>
              <a:t>福音</a:t>
            </a:r>
            <a:endParaRPr lang="en-US" dirty="0"/>
          </a:p>
        </p:txBody>
      </p:sp>
    </p:spTree>
    <p:extLst>
      <p:ext uri="{BB962C8B-B14F-4D97-AF65-F5344CB8AC3E}">
        <p14:creationId xmlns:p14="http://schemas.microsoft.com/office/powerpoint/2010/main" val="1898497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Placeholder 5" descr="A close-up of a sign&#10;&#10;Description automatically generated with medium confidence">
            <a:extLst>
              <a:ext uri="{FF2B5EF4-FFF2-40B4-BE49-F238E27FC236}">
                <a16:creationId xmlns:a16="http://schemas.microsoft.com/office/drawing/2014/main" id="{08A9FD23-70F0-3146-5401-E559AF2861B8}"/>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12500" b="12500"/>
          <a:stretch>
            <a:fillRect/>
          </a:stretch>
        </p:blipFill>
        <p:spPr>
          <a:xfrm>
            <a:off x="0" y="1"/>
            <a:ext cx="12192000" cy="6857999"/>
          </a:xfrm>
        </p:spPr>
      </p:pic>
      <p:sp>
        <p:nvSpPr>
          <p:cNvPr id="7" name="TextBox 6">
            <a:extLst>
              <a:ext uri="{FF2B5EF4-FFF2-40B4-BE49-F238E27FC236}">
                <a16:creationId xmlns:a16="http://schemas.microsoft.com/office/drawing/2014/main" id="{E0E933FE-0614-CA69-BCEB-B07B7643451A}"/>
              </a:ext>
            </a:extLst>
          </p:cNvPr>
          <p:cNvSpPr txBox="1"/>
          <p:nvPr/>
        </p:nvSpPr>
        <p:spPr>
          <a:xfrm>
            <a:off x="1" y="6857998"/>
            <a:ext cx="12192000" cy="230832"/>
          </a:xfrm>
          <a:prstGeom prst="rect">
            <a:avLst/>
          </a:prstGeom>
          <a:noFill/>
        </p:spPr>
        <p:txBody>
          <a:bodyPr wrap="square" rtlCol="0">
            <a:spAutoFit/>
          </a:bodyPr>
          <a:lstStyle/>
          <a:p>
            <a:r>
              <a:rPr lang="en-US" sz="900">
                <a:hlinkClick r:id="rId3" tooltip="https://www.flickr.com/photos/61112791@N00/2739207080/"/>
              </a:rPr>
              <a:t>This Photo</a:t>
            </a:r>
            <a:r>
              <a:rPr lang="en-US" sz="900"/>
              <a:t> by Unknown Author is licensed under </a:t>
            </a:r>
            <a:r>
              <a:rPr lang="en-US" sz="900">
                <a:hlinkClick r:id="rId4" tooltip="https://creativecommons.org/licenses/by/3.0/"/>
              </a:rPr>
              <a:t>CC BY</a:t>
            </a:r>
            <a:endParaRPr lang="en-US" sz="900"/>
          </a:p>
        </p:txBody>
      </p:sp>
      <p:sp>
        <p:nvSpPr>
          <p:cNvPr id="8" name="&quot;Not Allowed&quot; Symbol 7">
            <a:extLst>
              <a:ext uri="{FF2B5EF4-FFF2-40B4-BE49-F238E27FC236}">
                <a16:creationId xmlns:a16="http://schemas.microsoft.com/office/drawing/2014/main" id="{AAE80A84-E23C-B8EA-F974-00AD59EA7066}"/>
              </a:ext>
            </a:extLst>
          </p:cNvPr>
          <p:cNvSpPr/>
          <p:nvPr/>
        </p:nvSpPr>
        <p:spPr>
          <a:xfrm>
            <a:off x="3556000" y="756139"/>
            <a:ext cx="5080000" cy="4927600"/>
          </a:xfrm>
          <a:prstGeom prst="noSmoking">
            <a:avLst>
              <a:gd name="adj" fmla="val 7307"/>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600" dirty="0">
              <a:solidFill>
                <a:schemeClr val="bg1"/>
              </a:solidFill>
            </a:endParaRPr>
          </a:p>
        </p:txBody>
      </p:sp>
      <p:sp>
        <p:nvSpPr>
          <p:cNvPr id="2" name="TextBox 1">
            <a:extLst>
              <a:ext uri="{FF2B5EF4-FFF2-40B4-BE49-F238E27FC236}">
                <a16:creationId xmlns:a16="http://schemas.microsoft.com/office/drawing/2014/main" id="{CAB80C85-E6E8-6829-2538-F5246408B3E1}"/>
              </a:ext>
            </a:extLst>
          </p:cNvPr>
          <p:cNvSpPr txBox="1"/>
          <p:nvPr/>
        </p:nvSpPr>
        <p:spPr>
          <a:xfrm>
            <a:off x="5203719" y="3702996"/>
            <a:ext cx="1898277" cy="1015663"/>
          </a:xfrm>
          <a:prstGeom prst="rect">
            <a:avLst/>
          </a:prstGeom>
          <a:noFill/>
        </p:spPr>
        <p:txBody>
          <a:bodyPr wrap="none" rtlCol="0">
            <a:spAutoFit/>
          </a:bodyPr>
          <a:lstStyle/>
          <a:p>
            <a:r>
              <a:rPr lang="zh-TW" altLang="en-US" sz="6000" b="1" dirty="0">
                <a:solidFill>
                  <a:schemeClr val="bg1"/>
                </a:solidFill>
              </a:rPr>
              <a:t>哲</a:t>
            </a:r>
            <a:r>
              <a:rPr lang="en-US" altLang="zh-TW" sz="6000" b="1" dirty="0">
                <a:solidFill>
                  <a:schemeClr val="bg1"/>
                </a:solidFill>
              </a:rPr>
              <a:t> </a:t>
            </a:r>
            <a:r>
              <a:rPr lang="zh-TW" altLang="en-US" sz="6000" b="1" dirty="0">
                <a:solidFill>
                  <a:schemeClr val="bg1"/>
                </a:solidFill>
              </a:rPr>
              <a:t>学</a:t>
            </a:r>
            <a:endParaRPr lang="en-US" sz="6000" b="1" dirty="0">
              <a:solidFill>
                <a:schemeClr val="bg1"/>
              </a:solidFill>
            </a:endParaRPr>
          </a:p>
        </p:txBody>
      </p:sp>
    </p:spTree>
    <p:extLst>
      <p:ext uri="{BB962C8B-B14F-4D97-AF65-F5344CB8AC3E}">
        <p14:creationId xmlns:p14="http://schemas.microsoft.com/office/powerpoint/2010/main" val="3464441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yellow sign with black text&#10;&#10;Description automatically generated with low confidence">
            <a:extLst>
              <a:ext uri="{FF2B5EF4-FFF2-40B4-BE49-F238E27FC236}">
                <a16:creationId xmlns:a16="http://schemas.microsoft.com/office/drawing/2014/main" id="{4898F175-C505-C62E-C05E-83DA796B969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524000" y="195262"/>
            <a:ext cx="9144000" cy="6467475"/>
          </a:xfrm>
          <a:prstGeom prst="rect">
            <a:avLst/>
          </a:prstGeom>
        </p:spPr>
      </p:pic>
      <p:sp>
        <p:nvSpPr>
          <p:cNvPr id="8" name="&quot;Not Allowed&quot; Symbol 7">
            <a:extLst>
              <a:ext uri="{FF2B5EF4-FFF2-40B4-BE49-F238E27FC236}">
                <a16:creationId xmlns:a16="http://schemas.microsoft.com/office/drawing/2014/main" id="{AAE80A84-E23C-B8EA-F974-00AD59EA7066}"/>
              </a:ext>
            </a:extLst>
          </p:cNvPr>
          <p:cNvSpPr/>
          <p:nvPr/>
        </p:nvSpPr>
        <p:spPr>
          <a:xfrm>
            <a:off x="3208215" y="587129"/>
            <a:ext cx="5775569" cy="5683739"/>
          </a:xfrm>
          <a:prstGeom prst="noSmoking">
            <a:avLst>
              <a:gd name="adj" fmla="val 7307"/>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a16="http://schemas.microsoft.com/office/drawing/2014/main" id="{6A3974BB-3662-37E1-2492-1F7D6AB0F139}"/>
              </a:ext>
            </a:extLst>
          </p:cNvPr>
          <p:cNvSpPr txBox="1"/>
          <p:nvPr/>
        </p:nvSpPr>
        <p:spPr>
          <a:xfrm>
            <a:off x="4674776" y="2808051"/>
            <a:ext cx="2842445" cy="1015663"/>
          </a:xfrm>
          <a:prstGeom prst="rect">
            <a:avLst/>
          </a:prstGeom>
          <a:noFill/>
        </p:spPr>
        <p:txBody>
          <a:bodyPr wrap="none" rtlCol="0">
            <a:spAutoFit/>
          </a:bodyPr>
          <a:lstStyle/>
          <a:p>
            <a:r>
              <a:rPr lang="zh-TW" altLang="en-US" sz="6000" b="1" dirty="0">
                <a:solidFill>
                  <a:schemeClr val="bg1"/>
                </a:solidFill>
              </a:rPr>
              <a:t>对 ＆ 错</a:t>
            </a:r>
            <a:endParaRPr lang="en-US" sz="6000" b="1" dirty="0">
              <a:solidFill>
                <a:schemeClr val="bg1"/>
              </a:solidFill>
            </a:endParaRPr>
          </a:p>
        </p:txBody>
      </p:sp>
    </p:spTree>
    <p:extLst>
      <p:ext uri="{BB962C8B-B14F-4D97-AF65-F5344CB8AC3E}">
        <p14:creationId xmlns:p14="http://schemas.microsoft.com/office/powerpoint/2010/main" val="271257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Gradient red and black circle on red surface">
            <a:extLst>
              <a:ext uri="{FF2B5EF4-FFF2-40B4-BE49-F238E27FC236}">
                <a16:creationId xmlns:a16="http://schemas.microsoft.com/office/drawing/2014/main" id="{B3C997E9-9CD1-861A-1C09-BA850CC89986}"/>
              </a:ext>
            </a:extLst>
          </p:cNvPr>
          <p:cNvPicPr>
            <a:picLocks noChangeAspect="1"/>
          </p:cNvPicPr>
          <p:nvPr/>
        </p:nvPicPr>
        <p:blipFill rotWithShape="1">
          <a:blip r:embed="rId2"/>
          <a:srcRect b="7407"/>
          <a:stretch/>
        </p:blipFill>
        <p:spPr>
          <a:xfrm>
            <a:off x="0"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noFill/>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4006312" y="2446213"/>
            <a:ext cx="4179376" cy="2387600"/>
          </a:xfrm>
        </p:spPr>
        <p:txBody>
          <a:bodyPr anchor="ctr">
            <a:normAutofit/>
          </a:bodyPr>
          <a:lstStyle/>
          <a:p>
            <a:pPr algn="ctr"/>
            <a:r>
              <a:rPr lang="en-US" dirty="0"/>
              <a:t>What the gospel </a:t>
            </a:r>
            <a:r>
              <a:rPr lang="en-US" u="sng" dirty="0"/>
              <a:t>is</a:t>
            </a:r>
            <a:br>
              <a:rPr lang="en-US" u="sng" dirty="0"/>
            </a:br>
            <a:r>
              <a:rPr lang="zh-TW" altLang="en-US" dirty="0"/>
              <a:t>福音</a:t>
            </a:r>
            <a:r>
              <a:rPr lang="zh-TW" altLang="en-US" u="sng" dirty="0"/>
              <a:t>是</a:t>
            </a:r>
            <a:r>
              <a:rPr lang="zh-TW" altLang="en-US" dirty="0"/>
              <a:t>什么？</a:t>
            </a:r>
            <a:endParaRPr lang="en-US" dirty="0"/>
          </a:p>
        </p:txBody>
      </p:sp>
    </p:spTree>
    <p:extLst>
      <p:ext uri="{BB962C8B-B14F-4D97-AF65-F5344CB8AC3E}">
        <p14:creationId xmlns:p14="http://schemas.microsoft.com/office/powerpoint/2010/main" val="4289524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close-up of a newspaper&#10;&#10;Description automatically generated with medium confidence">
            <a:extLst>
              <a:ext uri="{FF2B5EF4-FFF2-40B4-BE49-F238E27FC236}">
                <a16:creationId xmlns:a16="http://schemas.microsoft.com/office/drawing/2014/main" id="{0FA54012-002D-50C8-430A-9769DE03E32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38187" y="1"/>
            <a:ext cx="10715628" cy="6858002"/>
          </a:xfrm>
          <a:prstGeom prst="rect">
            <a:avLst/>
          </a:prstGeom>
          <a:noFill/>
        </p:spPr>
      </p:pic>
      <p:sp>
        <p:nvSpPr>
          <p:cNvPr id="3" name="TextBox 2">
            <a:extLst>
              <a:ext uri="{FF2B5EF4-FFF2-40B4-BE49-F238E27FC236}">
                <a16:creationId xmlns:a16="http://schemas.microsoft.com/office/drawing/2014/main" id="{2BB7DA8C-AE15-E867-07A6-7365FDDC4613}"/>
              </a:ext>
            </a:extLst>
          </p:cNvPr>
          <p:cNvSpPr txBox="1"/>
          <p:nvPr/>
        </p:nvSpPr>
        <p:spPr>
          <a:xfrm rot="20320560">
            <a:off x="5201055" y="3336748"/>
            <a:ext cx="2937753" cy="769441"/>
          </a:xfrm>
          <a:prstGeom prst="rect">
            <a:avLst/>
          </a:prstGeom>
          <a:noFill/>
        </p:spPr>
        <p:txBody>
          <a:bodyPr wrap="square">
            <a:spAutoFit/>
          </a:bodyPr>
          <a:lstStyle/>
          <a:p>
            <a:pPr algn="ctr"/>
            <a:r>
              <a:rPr lang="en-US" sz="4400" b="1" dirty="0" err="1">
                <a:solidFill>
                  <a:schemeClr val="bg1"/>
                </a:solidFill>
              </a:rPr>
              <a:t>好</a:t>
            </a:r>
            <a:r>
              <a:rPr lang="en-US" sz="4400" b="1" dirty="0">
                <a:solidFill>
                  <a:schemeClr val="bg1"/>
                </a:solidFill>
              </a:rPr>
              <a:t> </a:t>
            </a:r>
            <a:r>
              <a:rPr lang="en-US" sz="4400" b="1" dirty="0" err="1">
                <a:solidFill>
                  <a:schemeClr val="bg1"/>
                </a:solidFill>
              </a:rPr>
              <a:t>消</a:t>
            </a:r>
            <a:r>
              <a:rPr lang="en-US" sz="4400" b="1" dirty="0">
                <a:solidFill>
                  <a:schemeClr val="bg1"/>
                </a:solidFill>
              </a:rPr>
              <a:t> </a:t>
            </a:r>
            <a:r>
              <a:rPr lang="en-US" sz="4400" b="1" dirty="0" err="1">
                <a:solidFill>
                  <a:schemeClr val="bg1"/>
                </a:solidFill>
              </a:rPr>
              <a:t>息</a:t>
            </a:r>
            <a:endParaRPr lang="en-US" sz="4400" b="1" dirty="0">
              <a:solidFill>
                <a:schemeClr val="bg1"/>
              </a:solidFill>
            </a:endParaRPr>
          </a:p>
        </p:txBody>
      </p:sp>
    </p:spTree>
    <p:extLst>
      <p:ext uri="{BB962C8B-B14F-4D97-AF65-F5344CB8AC3E}">
        <p14:creationId xmlns:p14="http://schemas.microsoft.com/office/powerpoint/2010/main" val="862191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20" descr="A bridge over water with a city in the background&#10;&#10;Description automatically generated with low confidence">
            <a:extLst>
              <a:ext uri="{FF2B5EF4-FFF2-40B4-BE49-F238E27FC236}">
                <a16:creationId xmlns:a16="http://schemas.microsoft.com/office/drawing/2014/main" id="{6B8D6E73-5FE1-076A-5CFF-DB713B4C39A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a:stretch/>
        </p:blipFill>
        <p:spPr>
          <a:xfrm>
            <a:off x="20" y="10"/>
            <a:ext cx="12191980" cy="685799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noFill/>
        </p:spPr>
      </p:pic>
    </p:spTree>
    <p:extLst>
      <p:ext uri="{BB962C8B-B14F-4D97-AF65-F5344CB8AC3E}">
        <p14:creationId xmlns:p14="http://schemas.microsoft.com/office/powerpoint/2010/main" val="2625297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B8D6E73-5FE1-076A-5CFF-DB713B4C39A3}"/>
              </a:ext>
            </a:extLst>
          </p:cNvPr>
          <p:cNvPicPr>
            <a:picLocks noChangeAspect="1"/>
          </p:cNvPicPr>
          <p:nvPr/>
        </p:nvPicPr>
        <p:blipFill rotWithShape="1">
          <a:blip r:embed="rId2"/>
          <a:srcRect t="12772" b="30978"/>
          <a:stretch/>
        </p:blipFill>
        <p:spPr>
          <a:xfrm>
            <a:off x="20" y="10"/>
            <a:ext cx="12191980" cy="685799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noFill/>
        </p:spPr>
      </p:pic>
    </p:spTree>
    <p:extLst>
      <p:ext uri="{BB962C8B-B14F-4D97-AF65-F5344CB8AC3E}">
        <p14:creationId xmlns:p14="http://schemas.microsoft.com/office/powerpoint/2010/main" val="1947931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4C27C1-C5A0-5ACC-E1A2-65A0A953492F}"/>
              </a:ext>
            </a:extLst>
          </p:cNvPr>
          <p:cNvSpPr>
            <a:spLocks noGrp="1"/>
          </p:cNvSpPr>
          <p:nvPr>
            <p:ph type="ctrTitle"/>
          </p:nvPr>
        </p:nvSpPr>
        <p:spPr/>
        <p:txBody>
          <a:bodyPr/>
          <a:lstStyle/>
          <a:p>
            <a:r>
              <a:rPr lang="en-US" dirty="0"/>
              <a:t>I Corinthians </a:t>
            </a:r>
            <a:r>
              <a:rPr lang="zh-TW" altLang="en-US" dirty="0"/>
              <a:t>歌林多前书 </a:t>
            </a:r>
            <a:r>
              <a:rPr lang="en-US" dirty="0"/>
              <a:t>15:1-2</a:t>
            </a:r>
          </a:p>
        </p:txBody>
      </p:sp>
      <p:sp>
        <p:nvSpPr>
          <p:cNvPr id="6" name="Text Placeholder 5">
            <a:extLst>
              <a:ext uri="{FF2B5EF4-FFF2-40B4-BE49-F238E27FC236}">
                <a16:creationId xmlns:a16="http://schemas.microsoft.com/office/drawing/2014/main" id="{1D769219-0FFD-B90A-44DF-0ACF588A718B}"/>
              </a:ext>
            </a:extLst>
          </p:cNvPr>
          <p:cNvSpPr>
            <a:spLocks noGrp="1"/>
          </p:cNvSpPr>
          <p:nvPr>
            <p:ph type="body" sz="quarter" idx="14"/>
          </p:nvPr>
        </p:nvSpPr>
        <p:spPr/>
        <p:txBody>
          <a:bodyPr>
            <a:normAutofit/>
          </a:bodyPr>
          <a:lstStyle/>
          <a:p>
            <a:r>
              <a:rPr lang="en-US" sz="3600" dirty="0"/>
              <a:t>Now I would remind you, brothers, of the gospel I preached to you, which you received, in which you stand, and by which you are being saved, if you hold fast to the word I preached to you—unless you believed in vain.</a:t>
            </a:r>
          </a:p>
          <a:p>
            <a:r>
              <a:rPr lang="zh-TW" altLang="en-US" sz="3600" dirty="0"/>
              <a:t>弟 兄 们 ， 我 如 今 把 先 前 所 传 给 你 们 的 福 音 告 诉 你 们 知 道 ； 这 福 音 你 们 也 领 受 了 ， 又 靠 着 站 立 得 住 ，并 且 你 们 若 不 是 徒 然 相 信 ， 能 以 持 守 我 所 传 给 你 们 的 ， 就 必 因 这 福 音 得 救 。</a:t>
            </a:r>
            <a:endParaRPr lang="en-US" sz="3600" dirty="0"/>
          </a:p>
        </p:txBody>
      </p:sp>
    </p:spTree>
    <p:extLst>
      <p:ext uri="{BB962C8B-B14F-4D97-AF65-F5344CB8AC3E}">
        <p14:creationId xmlns:p14="http://schemas.microsoft.com/office/powerpoint/2010/main" val="3331298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4C27C1-C5A0-5ACC-E1A2-65A0A953492F}"/>
              </a:ext>
            </a:extLst>
          </p:cNvPr>
          <p:cNvSpPr>
            <a:spLocks noGrp="1"/>
          </p:cNvSpPr>
          <p:nvPr>
            <p:ph type="ctrTitle"/>
          </p:nvPr>
        </p:nvSpPr>
        <p:spPr/>
        <p:txBody>
          <a:bodyPr/>
          <a:lstStyle/>
          <a:p>
            <a:r>
              <a:rPr lang="en-US" dirty="0"/>
              <a:t>I Corinthians </a:t>
            </a:r>
            <a:r>
              <a:rPr lang="zh-TW" altLang="en-US" dirty="0"/>
              <a:t>歌林多前书 </a:t>
            </a:r>
            <a:r>
              <a:rPr lang="en-US" dirty="0"/>
              <a:t>15:3-4</a:t>
            </a:r>
          </a:p>
        </p:txBody>
      </p:sp>
      <p:sp>
        <p:nvSpPr>
          <p:cNvPr id="6" name="Text Placeholder 5">
            <a:extLst>
              <a:ext uri="{FF2B5EF4-FFF2-40B4-BE49-F238E27FC236}">
                <a16:creationId xmlns:a16="http://schemas.microsoft.com/office/drawing/2014/main" id="{1D769219-0FFD-B90A-44DF-0ACF588A718B}"/>
              </a:ext>
            </a:extLst>
          </p:cNvPr>
          <p:cNvSpPr>
            <a:spLocks noGrp="1"/>
          </p:cNvSpPr>
          <p:nvPr>
            <p:ph type="body" sz="quarter" idx="14"/>
          </p:nvPr>
        </p:nvSpPr>
        <p:spPr/>
        <p:txBody>
          <a:bodyPr>
            <a:normAutofit lnSpcReduction="10000"/>
          </a:bodyPr>
          <a:lstStyle/>
          <a:p>
            <a:r>
              <a:rPr lang="en-US" sz="4000" dirty="0">
                <a:effectLst/>
              </a:rPr>
              <a:t>For I delivered to you as of first importance what I also received: that Christ died for our sins in accordance with the Scriptures, that he was buried, that he was raised on the third day in accordance with the Scriptures,</a:t>
            </a:r>
            <a:r>
              <a:rPr lang="zh-TW" altLang="en-US" sz="4000" dirty="0">
                <a:effectLst/>
              </a:rPr>
              <a:t> </a:t>
            </a:r>
            <a:endParaRPr lang="en-US" altLang="zh-TW" sz="4000" dirty="0">
              <a:effectLst/>
            </a:endParaRPr>
          </a:p>
          <a:p>
            <a:r>
              <a:rPr lang="zh-TW" altLang="en-US" sz="4000" dirty="0">
                <a:effectLst/>
              </a:rPr>
              <a:t>我 当 日 所 领 受 又 传 给 你 们 的 ： 第 一 ， 就 是 基 督 照 圣 经 所 说 ， 为 我 们 的 罪 死 了 ，而 且 埋 葬 了 ； 又 照 圣 经 所 说 ， 第 三 天 复 活 了 ，</a:t>
            </a:r>
            <a:endParaRPr lang="en-US" sz="4000" dirty="0">
              <a:effectLst/>
            </a:endParaRPr>
          </a:p>
        </p:txBody>
      </p:sp>
    </p:spTree>
    <p:extLst>
      <p:ext uri="{BB962C8B-B14F-4D97-AF65-F5344CB8AC3E}">
        <p14:creationId xmlns:p14="http://schemas.microsoft.com/office/powerpoint/2010/main" val="2092494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4C27C1-C5A0-5ACC-E1A2-65A0A953492F}"/>
              </a:ext>
            </a:extLst>
          </p:cNvPr>
          <p:cNvSpPr>
            <a:spLocks noGrp="1"/>
          </p:cNvSpPr>
          <p:nvPr>
            <p:ph type="ctrTitle"/>
          </p:nvPr>
        </p:nvSpPr>
        <p:spPr/>
        <p:txBody>
          <a:bodyPr/>
          <a:lstStyle/>
          <a:p>
            <a:r>
              <a:rPr lang="en-US" dirty="0"/>
              <a:t>I Corinthians </a:t>
            </a:r>
            <a:r>
              <a:rPr lang="zh-TW" altLang="en-US" dirty="0"/>
              <a:t>歌林多前书 </a:t>
            </a:r>
            <a:r>
              <a:rPr lang="en-US" dirty="0"/>
              <a:t>15:5-7</a:t>
            </a:r>
          </a:p>
        </p:txBody>
      </p:sp>
      <p:sp>
        <p:nvSpPr>
          <p:cNvPr id="6" name="Text Placeholder 5">
            <a:extLst>
              <a:ext uri="{FF2B5EF4-FFF2-40B4-BE49-F238E27FC236}">
                <a16:creationId xmlns:a16="http://schemas.microsoft.com/office/drawing/2014/main" id="{1D769219-0FFD-B90A-44DF-0ACF588A718B}"/>
              </a:ext>
            </a:extLst>
          </p:cNvPr>
          <p:cNvSpPr>
            <a:spLocks noGrp="1"/>
          </p:cNvSpPr>
          <p:nvPr>
            <p:ph type="body" sz="quarter" idx="14"/>
          </p:nvPr>
        </p:nvSpPr>
        <p:spPr/>
        <p:txBody>
          <a:bodyPr>
            <a:normAutofit fontScale="92500" lnSpcReduction="20000"/>
          </a:bodyPr>
          <a:lstStyle/>
          <a:p>
            <a:r>
              <a:rPr lang="en-US" sz="4400" dirty="0">
                <a:effectLst/>
              </a:rPr>
              <a:t>and that he appeared to Cephas, then to the twelve. Then he appeared to more than five hundred brothers at one time, most of whom are still alive, though some have fallen asleep. Then he appeared to James, then to all the apostles.</a:t>
            </a:r>
          </a:p>
          <a:p>
            <a:r>
              <a:rPr lang="zh-TW" altLang="en-US" sz="4400" dirty="0">
                <a:effectLst/>
              </a:rPr>
              <a:t>并 且 显 给 矶 法 看 ， 然 後 显 给 十 二 使 徒 看 ；後 来 一 时 显 给 五 百 多 弟 兄 看 ， 其 中 一 大 半 到 如 今 还 在 ， 却 也 有 已 经 睡 了 的 。以 後 显 给 雅 各 看 ， 再 显 给 众 使 徒 看 ，</a:t>
            </a:r>
            <a:endParaRPr lang="en-US" sz="4400" dirty="0">
              <a:effectLst/>
            </a:endParaRPr>
          </a:p>
        </p:txBody>
      </p:sp>
    </p:spTree>
    <p:extLst>
      <p:ext uri="{BB962C8B-B14F-4D97-AF65-F5344CB8AC3E}">
        <p14:creationId xmlns:p14="http://schemas.microsoft.com/office/powerpoint/2010/main" val="3837375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B9EDFBE6-B3F8-D225-48CB-4583F666AF6F}"/>
              </a:ext>
            </a:extLst>
          </p:cNvPr>
          <p:cNvPicPr>
            <a:picLocks noChangeAspect="1"/>
          </p:cNvPicPr>
          <p:nvPr/>
        </p:nvPicPr>
        <p:blipFill rotWithShape="1">
          <a:blip r:embed="rId2"/>
          <a:srcRect l="1169" r="41692" b="1"/>
          <a:stretch/>
        </p:blipFill>
        <p:spPr>
          <a:xfrm>
            <a:off x="-342900" y="-3243950"/>
            <a:ext cx="14212797" cy="13759962"/>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noFill/>
        </p:spPr>
      </p:pic>
      <p:sp>
        <p:nvSpPr>
          <p:cNvPr id="9" name="Text Placeholder 2">
            <a:extLst>
              <a:ext uri="{FF2B5EF4-FFF2-40B4-BE49-F238E27FC236}">
                <a16:creationId xmlns:a16="http://schemas.microsoft.com/office/drawing/2014/main" id="{837181CF-6ECE-95B2-8F36-45C798A490C4}"/>
              </a:ext>
            </a:extLst>
          </p:cNvPr>
          <p:cNvSpPr>
            <a:spLocks noGrp="1"/>
          </p:cNvSpPr>
          <p:nvPr>
            <p:ph type="body" idx="13"/>
          </p:nvPr>
        </p:nvSpPr>
        <p:spPr>
          <a:xfrm>
            <a:off x="5245207" y="3083284"/>
            <a:ext cx="1570172" cy="1326587"/>
          </a:xfrm>
        </p:spPr>
        <p:txBody>
          <a:bodyPr>
            <a:normAutofit fontScale="85000" lnSpcReduction="20000"/>
          </a:bodyPr>
          <a:lstStyle/>
          <a:p>
            <a:pPr algn="ctr"/>
            <a:r>
              <a:rPr lang="en-US" sz="3200" dirty="0">
                <a:latin typeface="Segoe UI Black" panose="020B0A02040204020203" pitchFamily="34" charset="0"/>
                <a:ea typeface="Segoe UI Black" panose="020B0A02040204020203" pitchFamily="34" charset="0"/>
              </a:rPr>
              <a:t>The </a:t>
            </a:r>
          </a:p>
          <a:p>
            <a:pPr algn="ctr"/>
            <a:r>
              <a:rPr lang="en-US" sz="3200" dirty="0">
                <a:latin typeface="Segoe UI Black" panose="020B0A02040204020203" pitchFamily="34" charset="0"/>
                <a:ea typeface="Segoe UI Black" panose="020B0A02040204020203" pitchFamily="34" charset="0"/>
              </a:rPr>
              <a:t>Gospel</a:t>
            </a:r>
          </a:p>
          <a:p>
            <a:pPr algn="ctr"/>
            <a:r>
              <a:rPr lang="zh-TW" altLang="en-US" sz="3200" dirty="0">
                <a:latin typeface="Segoe UI Black" panose="020B0A02040204020203" pitchFamily="34" charset="0"/>
                <a:ea typeface="Segoe UI Black" panose="020B0A02040204020203" pitchFamily="34" charset="0"/>
              </a:rPr>
              <a:t>这福音</a:t>
            </a:r>
            <a:endParaRPr lang="en-US" sz="3200" dirty="0">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283024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Gradient red and black circle on red surface">
            <a:extLst>
              <a:ext uri="{FF2B5EF4-FFF2-40B4-BE49-F238E27FC236}">
                <a16:creationId xmlns:a16="http://schemas.microsoft.com/office/drawing/2014/main" id="{B3C997E9-9CD1-861A-1C09-BA850CC89986}"/>
              </a:ext>
            </a:extLst>
          </p:cNvPr>
          <p:cNvPicPr>
            <a:picLocks noChangeAspect="1"/>
          </p:cNvPicPr>
          <p:nvPr/>
        </p:nvPicPr>
        <p:blipFill rotWithShape="1">
          <a:blip r:embed="rId2"/>
          <a:srcRect b="7407"/>
          <a:stretch/>
        </p:blipFill>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noFill/>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4006312" y="1958501"/>
            <a:ext cx="4179376" cy="2736715"/>
          </a:xfrm>
        </p:spPr>
        <p:txBody>
          <a:bodyPr anchor="b">
            <a:normAutofit fontScale="90000"/>
          </a:bodyPr>
          <a:lstStyle/>
          <a:p>
            <a:pPr algn="ctr"/>
            <a:r>
              <a:rPr lang="en-US" dirty="0"/>
              <a:t>Why the gospel is needed</a:t>
            </a:r>
            <a:br>
              <a:rPr lang="en-US" dirty="0"/>
            </a:br>
            <a:r>
              <a:rPr lang="zh-TW" altLang="en-US" dirty="0"/>
              <a:t>为什么需要福音</a:t>
            </a:r>
            <a:endParaRPr lang="en-US" dirty="0"/>
          </a:p>
        </p:txBody>
      </p:sp>
    </p:spTree>
    <p:extLst>
      <p:ext uri="{BB962C8B-B14F-4D97-AF65-F5344CB8AC3E}">
        <p14:creationId xmlns:p14="http://schemas.microsoft.com/office/powerpoint/2010/main" val="4067864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drawing of a light bulb with yellow crumpled paper as its light">
            <a:extLst>
              <a:ext uri="{FF2B5EF4-FFF2-40B4-BE49-F238E27FC236}">
                <a16:creationId xmlns:a16="http://schemas.microsoft.com/office/drawing/2014/main" id="{C49EFF42-2B87-7DBA-90E4-B70E89642638}"/>
              </a:ext>
            </a:extLst>
          </p:cNvPr>
          <p:cNvPicPr>
            <a:picLocks noChangeAspect="1"/>
          </p:cNvPicPr>
          <p:nvPr/>
        </p:nvPicPr>
        <p:blipFill rotWithShape="1">
          <a:blip r:embed="rId2"/>
          <a:srcRect r="1" b="7169"/>
          <a:stretch/>
        </p:blipFill>
        <p:spPr>
          <a:xfrm>
            <a:off x="0" y="-696788"/>
            <a:ext cx="12192000" cy="755478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noFill/>
        </p:spPr>
      </p:pic>
      <p:sp>
        <p:nvSpPr>
          <p:cNvPr id="5" name="Title 4">
            <a:extLst>
              <a:ext uri="{FF2B5EF4-FFF2-40B4-BE49-F238E27FC236}">
                <a16:creationId xmlns:a16="http://schemas.microsoft.com/office/drawing/2014/main" id="{2C7DCF92-814B-92E2-AE92-D79918187A5B}"/>
              </a:ext>
            </a:extLst>
          </p:cNvPr>
          <p:cNvSpPr>
            <a:spLocks noGrp="1"/>
          </p:cNvSpPr>
          <p:nvPr>
            <p:ph type="ctrTitle"/>
          </p:nvPr>
        </p:nvSpPr>
        <p:spPr>
          <a:xfrm>
            <a:off x="1524000" y="3429000"/>
            <a:ext cx="4179376" cy="2387600"/>
          </a:xfrm>
        </p:spPr>
        <p:txBody>
          <a:bodyPr anchor="b">
            <a:normAutofit/>
          </a:bodyPr>
          <a:lstStyle/>
          <a:p>
            <a:r>
              <a:rPr lang="en-US" dirty="0">
                <a:solidFill>
                  <a:schemeClr val="tx1"/>
                </a:solidFill>
              </a:rPr>
              <a:t>It has power</a:t>
            </a:r>
            <a:br>
              <a:rPr lang="en-US" dirty="0">
                <a:solidFill>
                  <a:schemeClr val="tx1"/>
                </a:solidFill>
              </a:rPr>
            </a:br>
            <a:r>
              <a:rPr lang="zh-TW" altLang="en-US" dirty="0">
                <a:solidFill>
                  <a:schemeClr val="tx1"/>
                </a:solidFill>
              </a:rPr>
              <a:t>它有力量</a:t>
            </a:r>
            <a:endParaRPr lang="en-US" dirty="0">
              <a:solidFill>
                <a:schemeClr val="tx1"/>
              </a:solidFill>
            </a:endParaRPr>
          </a:p>
        </p:txBody>
      </p:sp>
    </p:spTree>
    <p:extLst>
      <p:ext uri="{BB962C8B-B14F-4D97-AF65-F5344CB8AC3E}">
        <p14:creationId xmlns:p14="http://schemas.microsoft.com/office/powerpoint/2010/main" val="1832270209"/>
      </p:ext>
    </p:extLst>
  </p:cSld>
  <p:clrMapOvr>
    <a:masterClrMapping/>
  </p:clrMapOvr>
</p:sld>
</file>

<file path=ppt/theme/theme1.xml><?xml version="1.0" encoding="utf-8"?>
<a:theme xmlns:a="http://schemas.openxmlformats.org/drawingml/2006/main" name="Office Theme">
  <a:themeElements>
    <a:clrScheme name="Cool">
      <a:dk1>
        <a:srgbClr val="000000"/>
      </a:dk1>
      <a:lt1>
        <a:srgbClr val="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our Title goes Here" id="{216E2A47-1B33-481B-B469-F891BA0BB112}" vid="{A834A686-415F-444B-99EF-70560C1C6F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Modern clean sophisticated presentation</Template>
  <TotalTime>112</TotalTime>
  <Words>640</Words>
  <Application>Microsoft Macintosh PowerPoint</Application>
  <PresentationFormat>Widescreen</PresentationFormat>
  <Paragraphs>29</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Sagona ExtraLight</vt:lpstr>
      <vt:lpstr>Segoe UI Black</vt:lpstr>
      <vt:lpstr>Speak Pro</vt:lpstr>
      <vt:lpstr>Office Theme</vt:lpstr>
      <vt:lpstr>The message of god for all 上帝给所有人的信息</vt:lpstr>
      <vt:lpstr>PowerPoint Presentation</vt:lpstr>
      <vt:lpstr>PowerPoint Presentation</vt:lpstr>
      <vt:lpstr>I Corinthians 歌林多前书 15:1-2</vt:lpstr>
      <vt:lpstr>I Corinthians 歌林多前书 15:3-4</vt:lpstr>
      <vt:lpstr>I Corinthians 歌林多前书 15:5-7</vt:lpstr>
      <vt:lpstr>PowerPoint Presentation</vt:lpstr>
      <vt:lpstr>Why the gospel is needed 为什么需要福音</vt:lpstr>
      <vt:lpstr>It has power 它有力量</vt:lpstr>
      <vt:lpstr>Romans 罗马书 1:16-17</vt:lpstr>
      <vt:lpstr>It is not known 不为人知</vt:lpstr>
      <vt:lpstr>It is commanded 这是命令</vt:lpstr>
      <vt:lpstr>It keeps us grounded 它让我们脚踏实地</vt:lpstr>
      <vt:lpstr>It influences everything we do 它影响着我们 所做的一切</vt:lpstr>
      <vt:lpstr>What the gospel is not 什么不是福音</vt:lpstr>
      <vt:lpstr>PowerPoint Presentation</vt:lpstr>
      <vt:lpstr>PowerPoint Presentation</vt:lpstr>
      <vt:lpstr>What the gospel is 福音是什么？</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god for all</dc:title>
  <dc:creator>Corey Vaughan</dc:creator>
  <cp:lastModifiedBy>LCCC Church</cp:lastModifiedBy>
  <cp:revision>3</cp:revision>
  <dcterms:created xsi:type="dcterms:W3CDTF">2023-06-15T15:38:39Z</dcterms:created>
  <dcterms:modified xsi:type="dcterms:W3CDTF">2023-06-15T19:03:01Z</dcterms:modified>
</cp:coreProperties>
</file>