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6" r:id="rId11"/>
    <p:sldId id="267" r:id="rId12"/>
    <p:sldId id="268" r:id="rId13"/>
    <p:sldId id="261" r:id="rId14"/>
    <p:sldId id="269" r:id="rId15"/>
    <p:sldId id="273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34"/>
    <p:restoredTop sz="96327"/>
  </p:normalViewPr>
  <p:slideViewPr>
    <p:cSldViewPr snapToGrid="0">
      <p:cViewPr varScale="1">
        <p:scale>
          <a:sx n="124" d="100"/>
          <a:sy n="124" d="100"/>
        </p:scale>
        <p:origin x="8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3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3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5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0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0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1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2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2C6BF-5CDE-F242-BF4B-741F76516E1B}" type="datetimeFigureOut">
              <a:rPr lang="en-US" smtClean="0"/>
              <a:t>7/4/23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1B73-5400-0F4E-9848-346E497EE3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64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ainting of two men&#10;&#10;Description automatically generated with low confidence">
            <a:extLst>
              <a:ext uri="{FF2B5EF4-FFF2-40B4-BE49-F238E27FC236}">
                <a16:creationId xmlns:a16="http://schemas.microsoft.com/office/drawing/2014/main" id="{8792289A-202F-3D9A-B228-AE983695D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3728" cy="69329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BC40D72-DB6A-1C86-693C-AA0D1985541B}"/>
              </a:ext>
            </a:extLst>
          </p:cNvPr>
          <p:cNvSpPr txBox="1"/>
          <p:nvPr/>
        </p:nvSpPr>
        <p:spPr>
          <a:xfrm>
            <a:off x="2250234" y="2779987"/>
            <a:ext cx="7691529" cy="21544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zh-TW" sz="8000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Yu Gothic UI" panose="020B0500000000000000" pitchFamily="34" charset="-128"/>
                <a:ea typeface="Yu Gothic UI" panose="020B0500000000000000" pitchFamily="34" charset="-128"/>
              </a:rPr>
              <a:t>以諾與神同行</a:t>
            </a:r>
            <a:endParaRPr lang="en-US" altLang="zh-TW" sz="8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US" altLang="zh-TW" sz="5400" b="1" dirty="0">
                <a:ln>
                  <a:solidFill>
                    <a:sysClr val="windowText" lastClr="000000"/>
                  </a:solidFill>
                </a:ln>
                <a:effectLst>
                  <a:glow rad="101600">
                    <a:schemeClr val="tx1">
                      <a:alpha val="40000"/>
                    </a:schemeClr>
                  </a:glow>
                </a:effectLst>
                <a:latin typeface="Yu Gothic UI" panose="020B0500000000000000" pitchFamily="34" charset="-128"/>
                <a:ea typeface="Yu Gothic UI" panose="020B0500000000000000" pitchFamily="34" charset="-128"/>
              </a:rPr>
              <a:t>Enoch Walked with God</a:t>
            </a:r>
            <a:endParaRPr lang="en-US" sz="5400" b="1" dirty="0">
              <a:ln>
                <a:solidFill>
                  <a:sysClr val="windowText" lastClr="000000"/>
                </a:solidFill>
              </a:ln>
              <a:effectLst>
                <a:glow rad="101600">
                  <a:schemeClr val="tx1">
                    <a:alpha val="40000"/>
                  </a:schemeClr>
                </a:glow>
              </a:effectLst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B2389F-0901-738C-86EC-C22856F3F4ED}"/>
              </a:ext>
            </a:extLst>
          </p:cNvPr>
          <p:cNvSpPr txBox="1"/>
          <p:nvPr/>
        </p:nvSpPr>
        <p:spPr>
          <a:xfrm>
            <a:off x="4811031" y="5441244"/>
            <a:ext cx="25699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吳文秋牧師</a:t>
            </a:r>
            <a:endParaRPr lang="en-US" sz="2400" b="1" dirty="0">
              <a:solidFill>
                <a:schemeClr val="bg1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Rev. Timothy Wu</a:t>
            </a:r>
          </a:p>
        </p:txBody>
      </p:sp>
    </p:spTree>
    <p:extLst>
      <p:ext uri="{BB962C8B-B14F-4D97-AF65-F5344CB8AC3E}">
        <p14:creationId xmlns:p14="http://schemas.microsoft.com/office/powerpoint/2010/main" val="545490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43892" y="674400"/>
            <a:ext cx="1011484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（創世紀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Genesis 5:21-24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以諾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活到六十五歲，生了瑪土撒拉。以諾生瑪土撒拉之後，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與神同行三百年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，並且生兒養女。以諾共活了三百六十五歲。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以諾與神同行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，神將他取去，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他就不在世了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。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When </a:t>
            </a:r>
            <a:r>
              <a:rPr lang="en-US" altLang="zh-TW" sz="32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Enoch</a:t>
            </a:r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had lived 65 years, he became the father of Methuselah. </a:t>
            </a:r>
            <a:r>
              <a:rPr lang="zh-TW" altLang="en-US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After he became the father of Methuselah, </a:t>
            </a:r>
            <a:r>
              <a:rPr lang="en-US" altLang="zh-TW" sz="32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Enoch walked faithfully with God 300 years </a:t>
            </a:r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and had other sons and daughters. Altogether, Enoch lived a total of 365 years. </a:t>
            </a:r>
            <a:r>
              <a:rPr lang="en-US" altLang="zh-TW" sz="32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Enoch walked faithfully with God</a:t>
            </a:r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; then he was no more, because </a:t>
            </a:r>
            <a:r>
              <a:rPr lang="en-US" altLang="zh-TW" sz="32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God took him away</a:t>
            </a:r>
            <a:r>
              <a:rPr lang="en-US" altLang="zh-TW" sz="32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</a:t>
            </a:r>
            <a:endParaRPr lang="zh-TW" altLang="en-US" sz="32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0190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57747" y="729818"/>
            <a:ext cx="101148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（弗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Ephesians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2:1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）你們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死在過犯罪惡之中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，祂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耶穌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叫你們活過來。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you were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dead in your transgressions and sins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, He (Jesus) made you alive.</a:t>
            </a: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（弗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Ephesians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5:11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）那暗昧無益的事，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不要與人同行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Have nothing to do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with the fruitless deeds of darkness,</a:t>
            </a:r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2685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43892" y="674400"/>
            <a:ext cx="101148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（約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John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6:66-67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 他門徒中多有退去的，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不再和他同行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。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From this time many of his disciples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turned back and no longer followed him.</a:t>
            </a:r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（啟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Revelation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3:4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他們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要穿白衣與我同行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…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。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They will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walk with me, dressed in white, </a:t>
            </a:r>
            <a:endParaRPr lang="zh-TW" altLang="en-US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大學時代信主的見證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testimonies of college age:</a:t>
            </a:r>
          </a:p>
        </p:txBody>
      </p:sp>
    </p:spTree>
    <p:extLst>
      <p:ext uri="{BB962C8B-B14F-4D97-AF65-F5344CB8AC3E}">
        <p14:creationId xmlns:p14="http://schemas.microsoft.com/office/powerpoint/2010/main" val="1277317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15156" y="2524680"/>
            <a:ext cx="956168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3. </a:t>
            </a:r>
            <a:r>
              <a:rPr lang="zh-TW" altLang="en-US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以諾逃脫了死亡的挾制 </a:t>
            </a:r>
            <a:endParaRPr lang="en-US" altLang="zh-TW" sz="40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Enoch Escapes Death Threat</a:t>
            </a:r>
          </a:p>
        </p:txBody>
      </p:sp>
    </p:spTree>
    <p:extLst>
      <p:ext uri="{BB962C8B-B14F-4D97-AF65-F5344CB8AC3E}">
        <p14:creationId xmlns:p14="http://schemas.microsoft.com/office/powerpoint/2010/main" val="350836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205346" y="1034618"/>
            <a:ext cx="101148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（來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Hebrews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11:5-6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）以諾因著信，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被接去，不至於見死，人也找不著他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，因為神已經把他接去了；只是他被接去以先，已經得了神喜悅他的明證。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By faith Enoch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was taken from this life, so that he did not experience death: “He could not be found,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because God had taken him away.” For before he was taken, he was commended as one who pleased God.</a:t>
            </a:r>
          </a:p>
        </p:txBody>
      </p:sp>
    </p:spTree>
    <p:extLst>
      <p:ext uri="{BB962C8B-B14F-4D97-AF65-F5344CB8AC3E}">
        <p14:creationId xmlns:p14="http://schemas.microsoft.com/office/powerpoint/2010/main" val="4030325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163782" y="1062327"/>
            <a:ext cx="10114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人非有信，就不能得神的喜悅；因為到神面前來的人必須信有神，且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信祂賞賜那尋求他的人。 </a:t>
            </a:r>
            <a:endParaRPr lang="en-US" altLang="zh-TW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And without faith it is impossible to please God, because anyone who comes to him must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believe that he exists and that he rewards those who earnestly seek him.</a:t>
            </a:r>
            <a:endParaRPr lang="zh-TW" altLang="en-US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8870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122220" y="612844"/>
            <a:ext cx="104463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“我不怕死，只不過牠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死神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出現的時候，我不想在場罷了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!”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“I‘m not afraid of death, I just don’t want to be there when it appears!” --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伍迪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·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艾倫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Woody Allen</a:t>
            </a: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（羅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Romans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2:7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 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凡恆心行善、尋求榮耀、尊貴和不能朽壞之福的，就以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永生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報應他們；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To those who by persistence in doing good seek glory, honor and immortality, he will give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eternal life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</a:t>
            </a:r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087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43892" y="674400"/>
            <a:ext cx="101148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結語</a:t>
            </a:r>
            <a:r>
              <a:rPr lang="en-US" altLang="zh-TW" sz="4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conclusion</a:t>
            </a: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（約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John 11:25-26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）耶穌對馬大說：「復活在我，生命也在我。信我的人雖然死了，也必復活，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凡活著信我的人必永遠不死。你信這話麼？」</a:t>
            </a:r>
            <a:endParaRPr lang="en-US" altLang="zh-TW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Jesus said to Martha, “I am the resurrection and the life. The one who believes in me will live, even though they die; and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whoever lives by believing in me will never die. Do you believe this?”</a:t>
            </a:r>
            <a:endParaRPr lang="zh-TW" altLang="en-US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185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43892" y="674400"/>
            <a:ext cx="1011484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「死的那一天，不是最重要的一天；活著的每一天，才是最重要的一天。」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"The day you die is not the most important day; every day you live is the most important day."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---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鄧恩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(John Donne,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英國詩人，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1572–1631)</a:t>
            </a: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一位老姊妹的見證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 testimony of an older sister:</a:t>
            </a: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6831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15156" y="417975"/>
            <a:ext cx="956168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前言</a:t>
            </a:r>
            <a:r>
              <a:rPr lang="en-US" altLang="zh-TW" sz="44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preface </a:t>
            </a: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(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這是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亞當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的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家譜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)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後代記在下面 </a:t>
            </a: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(This is) Adam's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(genealogical) descendants are listed below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=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這是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人類</a:t>
            </a:r>
            <a:r>
              <a:rPr lang="he-IL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אָדָ֗ם  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的故事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= This is the story of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human </a:t>
            </a:r>
            <a:r>
              <a:rPr lang="he-IL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אָדָ֗ם</a:t>
            </a:r>
            <a:endParaRPr lang="en-US" altLang="zh-TW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US" altLang="zh-TW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活了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歲，生兒養女，又活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N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歲，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就死了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Live for N years, have sons and daughters, live for N years,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and die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82382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15156" y="889843"/>
            <a:ext cx="95616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4950" indent="-23495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奧古斯丁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沒有了神， 我們都是走向自身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死亡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的嚮導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 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AUGUSTINE: Without God, we are all guides to our own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death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海德格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SEIN ZUM TOD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人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&gt;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走向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死亡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的存在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Heidegger: SEIN ZUM TOD man &gt; being that goes to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death</a:t>
            </a:r>
            <a:endParaRPr lang="zh-TW" altLang="en-US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葛理翰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人類的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死亡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率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=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百分之百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Graham: Human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Mortality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= 100%!</a:t>
            </a:r>
          </a:p>
        </p:txBody>
      </p:sp>
    </p:spTree>
    <p:extLst>
      <p:ext uri="{BB962C8B-B14F-4D97-AF65-F5344CB8AC3E}">
        <p14:creationId xmlns:p14="http://schemas.microsoft.com/office/powerpoint/2010/main" val="375717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15156" y="2524680"/>
            <a:ext cx="9561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1. </a:t>
            </a:r>
            <a:r>
              <a:rPr lang="zh-TW" altLang="en-US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以諾在死亡籠罩的文化中與神同行 </a:t>
            </a:r>
            <a:endParaRPr lang="en-US" altLang="zh-TW" sz="40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Enoch's walk with God </a:t>
            </a:r>
          </a:p>
          <a:p>
            <a:pPr algn="ctr"/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in a death-shrouded culture</a:t>
            </a:r>
          </a:p>
        </p:txBody>
      </p:sp>
    </p:spTree>
    <p:extLst>
      <p:ext uri="{BB962C8B-B14F-4D97-AF65-F5344CB8AC3E}">
        <p14:creationId xmlns:p14="http://schemas.microsoft.com/office/powerpoint/2010/main" val="2086256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425993" y="612844"/>
            <a:ext cx="95616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（創世紀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Genesis 5:1~5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亞當的後代記在下面。（當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神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造人的日子，是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照著自己的樣式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造的，並且造男造女。在他們被造的日子，神賜福給他們，稱他們為「人」。）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This is the written account of Adam’s family line. When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God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created mankind,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he made them in the likeness of God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 He created them male and female and blessed them. And he named them “Mankind” when they were created.</a:t>
            </a:r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9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481411" y="335845"/>
            <a:ext cx="95616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亞當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活到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130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歲，生了一個兒子，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形像樣式和自己相似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，就給他起名叫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塞特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。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亞當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生塞特之後，又在世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800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年，並且生兒養女。亞當共活了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930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歲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就死了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。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When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Adam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had lived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130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years, he had a son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in his own likeness, in his own image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; and he named him Seth. After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Seth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was born,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Adam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lived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800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years and had other sons and daughters. Altogether, Adam lived a total of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930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years, and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then he died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</a:t>
            </a:r>
            <a:endParaRPr lang="zh-TW" altLang="en-US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993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191492" y="1250245"/>
            <a:ext cx="101148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（創世紀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Genesis 2:17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...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你吃的日子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必定死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</a:t>
            </a:r>
          </a:p>
          <a:p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 when you eat from it you </a:t>
            </a:r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will certainly die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.”</a:t>
            </a:r>
          </a:p>
          <a:p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（創世紀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Genesis 3:4-5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）蛇對女人說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: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你們</a:t>
            </a:r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不一定死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 …</a:t>
            </a: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 “You will not certainly die,” 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the serpent said to the woman.</a:t>
            </a:r>
          </a:p>
        </p:txBody>
      </p:sp>
    </p:spTree>
    <p:extLst>
      <p:ext uri="{BB962C8B-B14F-4D97-AF65-F5344CB8AC3E}">
        <p14:creationId xmlns:p14="http://schemas.microsoft.com/office/powerpoint/2010/main" val="176816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620983" y="1720840"/>
            <a:ext cx="101148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便如神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 </a:t>
            </a:r>
            <a:r>
              <a:rPr lang="zh-TW" altLang="en-US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心中無神則目中無人，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zh-TW" altLang="en-US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神的形像越來越扭曲</a:t>
            </a:r>
            <a:endParaRPr lang="en-US" altLang="zh-TW" sz="3600" b="1" dirty="0"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Just like a god</a:t>
            </a:r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! If there is no god in the heart, there will be no one in the eyes, </a:t>
            </a:r>
          </a:p>
          <a:p>
            <a:r>
              <a:rPr lang="en-US" altLang="zh-TW" sz="36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and the image of God will become more and more distorted</a:t>
            </a:r>
            <a:endParaRPr lang="zh-TW" altLang="en-US" sz="36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6148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20449FE-E513-0F46-7154-BA3A91BE1844}"/>
              </a:ext>
            </a:extLst>
          </p:cNvPr>
          <p:cNvSpPr txBox="1"/>
          <p:nvPr/>
        </p:nvSpPr>
        <p:spPr>
          <a:xfrm>
            <a:off x="1315156" y="2524680"/>
            <a:ext cx="95616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2. </a:t>
            </a:r>
            <a:r>
              <a:rPr lang="zh-TW" altLang="en-US" sz="4000" b="1" dirty="0">
                <a:solidFill>
                  <a:srgbClr val="FFFF00"/>
                </a:solidFill>
                <a:latin typeface="Yu Gothic UI" panose="020B0500000000000000" pitchFamily="34" charset="-128"/>
                <a:ea typeface="Yu Gothic UI" panose="020B0500000000000000" pitchFamily="34" charset="-128"/>
              </a:rPr>
              <a:t>以諾與神同行三百年</a:t>
            </a:r>
            <a:endParaRPr lang="en-US" altLang="zh-TW" sz="4000" b="1" dirty="0">
              <a:solidFill>
                <a:srgbClr val="FFFF00"/>
              </a:solidFill>
              <a:latin typeface="Yu Gothic UI" panose="020B0500000000000000" pitchFamily="34" charset="-128"/>
              <a:ea typeface="Yu Gothic UI" panose="020B0500000000000000" pitchFamily="34" charset="-128"/>
            </a:endParaRPr>
          </a:p>
          <a:p>
            <a:pPr algn="ctr"/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Enoch walked with God </a:t>
            </a:r>
          </a:p>
          <a:p>
            <a:pPr algn="ctr"/>
            <a:r>
              <a:rPr lang="en-US" altLang="zh-TW" sz="3600" b="1" dirty="0">
                <a:latin typeface="Yu Gothic UI" panose="020B0500000000000000" pitchFamily="34" charset="-128"/>
                <a:ea typeface="Yu Gothic UI" panose="020B0500000000000000" pitchFamily="34" charset="-128"/>
              </a:rPr>
              <a:t>for three hundred years</a:t>
            </a:r>
          </a:p>
        </p:txBody>
      </p:sp>
    </p:spTree>
    <p:extLst>
      <p:ext uri="{BB962C8B-B14F-4D97-AF65-F5344CB8AC3E}">
        <p14:creationId xmlns:p14="http://schemas.microsoft.com/office/powerpoint/2010/main" val="2585438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89</TotalTime>
  <Words>1233</Words>
  <Application>Microsoft Macintosh PowerPoint</Application>
  <PresentationFormat>Widescreen</PresentationFormat>
  <Paragraphs>74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Yu Gothic UI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LCCC Church</dc:creator>
  <cp:lastModifiedBy>LCCC Church</cp:lastModifiedBy>
  <cp:revision>4</cp:revision>
  <dcterms:created xsi:type="dcterms:W3CDTF">2023-07-01T13:57:50Z</dcterms:created>
  <dcterms:modified xsi:type="dcterms:W3CDTF">2023-07-05T00:07:54Z</dcterms:modified>
</cp:coreProperties>
</file>