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Anaheim" panose="02000503000000000000" pitchFamily="2" charset="77"/>
      <p:regular r:id="rId22"/>
    </p:embeddedFont>
    <p:embeddedFont>
      <p:font typeface="Bebas Neue" panose="020B0606020202050201" pitchFamily="34" charset="77"/>
      <p:regular r:id="rId23"/>
    </p:embeddedFont>
    <p:embeddedFont>
      <p:font typeface="Nunito Light" panose="020F0302020204030204" pitchFamily="34" charset="0"/>
      <p:regular r:id="rId24"/>
      <p:italic r:id="rId25"/>
    </p:embeddedFont>
    <p:embeddedFont>
      <p:font typeface="PT Sans" panose="020B0503020203020204" pitchFamily="34" charset="77"/>
      <p:regular r:id="rId26"/>
      <p:bold r:id="rId27"/>
      <p:italic r:id="rId28"/>
      <p:boldItalic r:id="rId29"/>
    </p:embeddedFont>
    <p:embeddedFont>
      <p:font typeface="Quicksand" pitchFamily="2" charset="77"/>
      <p:regular r:id="rId30"/>
      <p:bold r:id="rId31"/>
    </p:embeddedFont>
    <p:embeddedFont>
      <p:font typeface="Quicksand Medium" pitchFamily="2" charset="77"/>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2C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44"/>
    <p:restoredTop sz="94670"/>
  </p:normalViewPr>
  <p:slideViewPr>
    <p:cSldViewPr snapToGrid="0">
      <p:cViewPr varScale="1">
        <p:scale>
          <a:sx n="242" d="100"/>
          <a:sy n="242" d="100"/>
        </p:scale>
        <p:origin x="5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243ff3f7308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243ff3f730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24bb6a14f04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24bb6a14f04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43ff3f730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243ff3f730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43ff3f7308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243ff3f7308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243ff3f7308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243ff3f7308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243ff3f7308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243ff3f7308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243ff3f7308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243ff3f7308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27e5c9b1d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27e5c9b1d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27e5c9b1d8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27e5c9b1d8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43ff3f73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243ff3f73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43ff3f730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243ff3f730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43ff3f730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43ff3f730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43ff3f730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43ff3f730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43ff3f730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43ff3f730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4b8abf29fd_0_8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24b8abf29fd_0_8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8425" y="1801100"/>
            <a:ext cx="5114400" cy="15462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7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3118425" y="3540225"/>
            <a:ext cx="48852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2525592" y="1659072"/>
            <a:ext cx="8641018" cy="4935659"/>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716259" y="-2834274"/>
            <a:ext cx="8057251" cy="5008806"/>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363310">
            <a:off x="4110280" y="1477313"/>
            <a:ext cx="8640997" cy="4935628"/>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950557">
            <a:off x="-1536901" y="-3249915"/>
            <a:ext cx="8057266" cy="5008784"/>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798713" y="-407618"/>
            <a:ext cx="7815119" cy="2940023"/>
          </a:xfrm>
          <a:custGeom>
            <a:avLst/>
            <a:gdLst/>
            <a:ahLst/>
            <a:cxnLst/>
            <a:rect l="l" t="t" r="r" b="b"/>
            <a:pathLst>
              <a:path w="85535" h="32178" fill="none" extrusionOk="0">
                <a:moveTo>
                  <a:pt x="1" y="28867"/>
                </a:moveTo>
                <a:cubicBezTo>
                  <a:pt x="3224" y="32048"/>
                  <a:pt x="8577" y="32177"/>
                  <a:pt x="12693" y="30287"/>
                </a:cubicBezTo>
                <a:cubicBezTo>
                  <a:pt x="16812" y="28397"/>
                  <a:pt x="19932" y="24883"/>
                  <a:pt x="22725" y="21314"/>
                </a:cubicBezTo>
                <a:cubicBezTo>
                  <a:pt x="25514" y="17744"/>
                  <a:pt x="28165" y="13968"/>
                  <a:pt x="31766" y="11224"/>
                </a:cubicBezTo>
                <a:cubicBezTo>
                  <a:pt x="37300" y="7007"/>
                  <a:pt x="44656" y="5664"/>
                  <a:pt x="51565" y="6466"/>
                </a:cubicBezTo>
                <a:cubicBezTo>
                  <a:pt x="55836" y="6962"/>
                  <a:pt x="59982" y="8211"/>
                  <a:pt x="64205" y="9010"/>
                </a:cubicBezTo>
                <a:cubicBezTo>
                  <a:pt x="68431" y="9809"/>
                  <a:pt x="72878" y="10136"/>
                  <a:pt x="76968" y="8813"/>
                </a:cubicBezTo>
                <a:cubicBezTo>
                  <a:pt x="81059" y="7489"/>
                  <a:pt x="84731" y="4227"/>
                  <a:pt x="85534" y="1"/>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798706" y="-738625"/>
            <a:ext cx="8222161" cy="3754839"/>
          </a:xfrm>
          <a:custGeom>
            <a:avLst/>
            <a:gdLst/>
            <a:ahLst/>
            <a:cxnLst/>
            <a:rect l="l" t="t" r="r" b="b"/>
            <a:pathLst>
              <a:path w="89990" h="41096" fill="none" extrusionOk="0">
                <a:moveTo>
                  <a:pt x="89990" y="0"/>
                </a:moveTo>
                <a:cubicBezTo>
                  <a:pt x="89481" y="4948"/>
                  <a:pt x="86032" y="9249"/>
                  <a:pt x="81666" y="11531"/>
                </a:cubicBezTo>
                <a:cubicBezTo>
                  <a:pt x="79320" y="12757"/>
                  <a:pt x="76715" y="13440"/>
                  <a:pt x="74036" y="13518"/>
                </a:cubicBezTo>
                <a:cubicBezTo>
                  <a:pt x="71735" y="13586"/>
                  <a:pt x="69434" y="13246"/>
                  <a:pt x="67162" y="12773"/>
                </a:cubicBezTo>
                <a:cubicBezTo>
                  <a:pt x="62250" y="11747"/>
                  <a:pt x="57405" y="10120"/>
                  <a:pt x="52503" y="10492"/>
                </a:cubicBezTo>
                <a:cubicBezTo>
                  <a:pt x="48464" y="10796"/>
                  <a:pt x="44671" y="12333"/>
                  <a:pt x="41383" y="14511"/>
                </a:cubicBezTo>
                <a:cubicBezTo>
                  <a:pt x="38856" y="16181"/>
                  <a:pt x="36584" y="18223"/>
                  <a:pt x="34445" y="20491"/>
                </a:cubicBezTo>
                <a:cubicBezTo>
                  <a:pt x="33785" y="21190"/>
                  <a:pt x="33144" y="21905"/>
                  <a:pt x="32507" y="22630"/>
                </a:cubicBezTo>
                <a:cubicBezTo>
                  <a:pt x="30041" y="25433"/>
                  <a:pt x="27640" y="28365"/>
                  <a:pt x="25032" y="31038"/>
                </a:cubicBezTo>
                <a:cubicBezTo>
                  <a:pt x="23058" y="33057"/>
                  <a:pt x="20938" y="34953"/>
                  <a:pt x="18598" y="36523"/>
                </a:cubicBezTo>
                <a:cubicBezTo>
                  <a:pt x="17042" y="37568"/>
                  <a:pt x="15385" y="38461"/>
                  <a:pt x="13628" y="39150"/>
                </a:cubicBezTo>
                <a:cubicBezTo>
                  <a:pt x="9226" y="40866"/>
                  <a:pt x="4078" y="41095"/>
                  <a:pt x="0" y="39134"/>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182535" y="1550153"/>
            <a:ext cx="7327152" cy="5153476"/>
          </a:xfrm>
          <a:custGeom>
            <a:avLst/>
            <a:gdLst/>
            <a:ahLst/>
            <a:cxnLst/>
            <a:rect l="l" t="t" r="r" b="b"/>
            <a:pathLst>
              <a:path w="85249" h="59959" fill="none" extrusionOk="0">
                <a:moveTo>
                  <a:pt x="85249" y="2706"/>
                </a:moveTo>
                <a:cubicBezTo>
                  <a:pt x="84261" y="732"/>
                  <a:pt x="81643" y="0"/>
                  <a:pt x="79514" y="589"/>
                </a:cubicBezTo>
                <a:cubicBezTo>
                  <a:pt x="77382" y="1175"/>
                  <a:pt x="75683" y="2783"/>
                  <a:pt x="74298" y="4508"/>
                </a:cubicBezTo>
                <a:cubicBezTo>
                  <a:pt x="69566" y="10395"/>
                  <a:pt x="67321" y="17977"/>
                  <a:pt x="63745" y="24307"/>
                </a:cubicBezTo>
                <a:cubicBezTo>
                  <a:pt x="60583" y="29905"/>
                  <a:pt x="56703" y="35050"/>
                  <a:pt x="50904" y="37927"/>
                </a:cubicBezTo>
                <a:cubicBezTo>
                  <a:pt x="46402" y="40157"/>
                  <a:pt x="41118" y="40804"/>
                  <a:pt x="35963" y="40914"/>
                </a:cubicBezTo>
                <a:cubicBezTo>
                  <a:pt x="34244" y="40950"/>
                  <a:pt x="32526" y="40934"/>
                  <a:pt x="30808" y="40914"/>
                </a:cubicBezTo>
                <a:cubicBezTo>
                  <a:pt x="27384" y="40879"/>
                  <a:pt x="23954" y="40840"/>
                  <a:pt x="20572" y="41170"/>
                </a:cubicBezTo>
                <a:cubicBezTo>
                  <a:pt x="17184" y="41503"/>
                  <a:pt x="13796" y="42228"/>
                  <a:pt x="10731" y="43655"/>
                </a:cubicBezTo>
                <a:cubicBezTo>
                  <a:pt x="9197" y="44364"/>
                  <a:pt x="7751" y="45257"/>
                  <a:pt x="6440" y="46347"/>
                </a:cubicBezTo>
                <a:cubicBezTo>
                  <a:pt x="2515" y="49626"/>
                  <a:pt x="0" y="54936"/>
                  <a:pt x="1175" y="59958"/>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535550" y="1533251"/>
            <a:ext cx="8057297" cy="5376516"/>
          </a:xfrm>
          <a:custGeom>
            <a:avLst/>
            <a:gdLst/>
            <a:ahLst/>
            <a:cxnLst/>
            <a:rect l="l" t="t" r="r" b="b"/>
            <a:pathLst>
              <a:path w="93744" h="62554" fill="none" extrusionOk="0">
                <a:moveTo>
                  <a:pt x="93743" y="3401"/>
                </a:moveTo>
                <a:cubicBezTo>
                  <a:pt x="92685" y="997"/>
                  <a:pt x="89598" y="0"/>
                  <a:pt x="87045" y="621"/>
                </a:cubicBezTo>
                <a:cubicBezTo>
                  <a:pt x="84491" y="1239"/>
                  <a:pt x="82427" y="3107"/>
                  <a:pt x="80741" y="5126"/>
                </a:cubicBezTo>
                <a:cubicBezTo>
                  <a:pt x="74984" y="12025"/>
                  <a:pt x="72197" y="21170"/>
                  <a:pt x="66411" y="27678"/>
                </a:cubicBezTo>
                <a:cubicBezTo>
                  <a:pt x="62007" y="32629"/>
                  <a:pt x="56509" y="36160"/>
                  <a:pt x="50079" y="37949"/>
                </a:cubicBezTo>
                <a:cubicBezTo>
                  <a:pt x="45176" y="39312"/>
                  <a:pt x="39869" y="39613"/>
                  <a:pt x="34633" y="39788"/>
                </a:cubicBezTo>
                <a:cubicBezTo>
                  <a:pt x="32885" y="39849"/>
                  <a:pt x="31141" y="39898"/>
                  <a:pt x="29397" y="39979"/>
                </a:cubicBezTo>
                <a:cubicBezTo>
                  <a:pt x="25931" y="40140"/>
                  <a:pt x="22442" y="40448"/>
                  <a:pt x="19077" y="41176"/>
                </a:cubicBezTo>
                <a:cubicBezTo>
                  <a:pt x="15692" y="41907"/>
                  <a:pt x="12404" y="43082"/>
                  <a:pt x="9498" y="44933"/>
                </a:cubicBezTo>
                <a:cubicBezTo>
                  <a:pt x="8055" y="45852"/>
                  <a:pt x="6722" y="46952"/>
                  <a:pt x="5547" y="48221"/>
                </a:cubicBezTo>
                <a:cubicBezTo>
                  <a:pt x="2003" y="52049"/>
                  <a:pt x="0" y="57492"/>
                  <a:pt x="1372" y="62553"/>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2"/>
        <p:cNvGrpSpPr/>
        <p:nvPr/>
      </p:nvGrpSpPr>
      <p:grpSpPr>
        <a:xfrm>
          <a:off x="0" y="0"/>
          <a:ext cx="0" cy="0"/>
          <a:chOff x="0" y="0"/>
          <a:chExt cx="0" cy="0"/>
        </a:xfrm>
      </p:grpSpPr>
      <p:sp>
        <p:nvSpPr>
          <p:cNvPr id="93" name="Google Shape;93;p11"/>
          <p:cNvSpPr txBox="1">
            <a:spLocks noGrp="1"/>
          </p:cNvSpPr>
          <p:nvPr>
            <p:ph type="title" hasCustomPrompt="1"/>
          </p:nvPr>
        </p:nvSpPr>
        <p:spPr>
          <a:xfrm>
            <a:off x="3532675" y="1499825"/>
            <a:ext cx="4898100" cy="13509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4" name="Google Shape;94;p11"/>
          <p:cNvSpPr txBox="1">
            <a:spLocks noGrp="1"/>
          </p:cNvSpPr>
          <p:nvPr>
            <p:ph type="subTitle" idx="1"/>
          </p:nvPr>
        </p:nvSpPr>
        <p:spPr>
          <a:xfrm>
            <a:off x="3532675" y="2850825"/>
            <a:ext cx="48981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5" name="Google Shape;95;p11"/>
          <p:cNvSpPr/>
          <p:nvPr/>
        </p:nvSpPr>
        <p:spPr>
          <a:xfrm>
            <a:off x="2525592" y="1659072"/>
            <a:ext cx="8641018" cy="4935659"/>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a:off x="-1716259" y="-2605674"/>
            <a:ext cx="8057251" cy="5008806"/>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rot="-1363310">
            <a:off x="4110280" y="1477313"/>
            <a:ext cx="8640997" cy="4935628"/>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rot="950557">
            <a:off x="-1536901" y="-3249915"/>
            <a:ext cx="8057266" cy="5008784"/>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a:off x="-1798713" y="-407618"/>
            <a:ext cx="7815119" cy="2940023"/>
          </a:xfrm>
          <a:custGeom>
            <a:avLst/>
            <a:gdLst/>
            <a:ahLst/>
            <a:cxnLst/>
            <a:rect l="l" t="t" r="r" b="b"/>
            <a:pathLst>
              <a:path w="85535" h="32178" fill="none" extrusionOk="0">
                <a:moveTo>
                  <a:pt x="1" y="28867"/>
                </a:moveTo>
                <a:cubicBezTo>
                  <a:pt x="3224" y="32048"/>
                  <a:pt x="8577" y="32177"/>
                  <a:pt x="12693" y="30287"/>
                </a:cubicBezTo>
                <a:cubicBezTo>
                  <a:pt x="16812" y="28397"/>
                  <a:pt x="19932" y="24883"/>
                  <a:pt x="22725" y="21314"/>
                </a:cubicBezTo>
                <a:cubicBezTo>
                  <a:pt x="25514" y="17744"/>
                  <a:pt x="28165" y="13968"/>
                  <a:pt x="31766" y="11224"/>
                </a:cubicBezTo>
                <a:cubicBezTo>
                  <a:pt x="37300" y="7007"/>
                  <a:pt x="44656" y="5664"/>
                  <a:pt x="51565" y="6466"/>
                </a:cubicBezTo>
                <a:cubicBezTo>
                  <a:pt x="55836" y="6962"/>
                  <a:pt x="59982" y="8211"/>
                  <a:pt x="64205" y="9010"/>
                </a:cubicBezTo>
                <a:cubicBezTo>
                  <a:pt x="68431" y="9809"/>
                  <a:pt x="72878" y="10136"/>
                  <a:pt x="76968" y="8813"/>
                </a:cubicBezTo>
                <a:cubicBezTo>
                  <a:pt x="81059" y="7489"/>
                  <a:pt x="84731" y="4227"/>
                  <a:pt x="85534" y="1"/>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a:off x="-1798706" y="-738625"/>
            <a:ext cx="8222161" cy="3754839"/>
          </a:xfrm>
          <a:custGeom>
            <a:avLst/>
            <a:gdLst/>
            <a:ahLst/>
            <a:cxnLst/>
            <a:rect l="l" t="t" r="r" b="b"/>
            <a:pathLst>
              <a:path w="89990" h="41096" fill="none" extrusionOk="0">
                <a:moveTo>
                  <a:pt x="89990" y="0"/>
                </a:moveTo>
                <a:cubicBezTo>
                  <a:pt x="89481" y="4948"/>
                  <a:pt x="86032" y="9249"/>
                  <a:pt x="81666" y="11531"/>
                </a:cubicBezTo>
                <a:cubicBezTo>
                  <a:pt x="79320" y="12757"/>
                  <a:pt x="76715" y="13440"/>
                  <a:pt x="74036" y="13518"/>
                </a:cubicBezTo>
                <a:cubicBezTo>
                  <a:pt x="71735" y="13586"/>
                  <a:pt x="69434" y="13246"/>
                  <a:pt x="67162" y="12773"/>
                </a:cubicBezTo>
                <a:cubicBezTo>
                  <a:pt x="62250" y="11747"/>
                  <a:pt x="57405" y="10120"/>
                  <a:pt x="52503" y="10492"/>
                </a:cubicBezTo>
                <a:cubicBezTo>
                  <a:pt x="48464" y="10796"/>
                  <a:pt x="44671" y="12333"/>
                  <a:pt x="41383" y="14511"/>
                </a:cubicBezTo>
                <a:cubicBezTo>
                  <a:pt x="38856" y="16181"/>
                  <a:pt x="36584" y="18223"/>
                  <a:pt x="34445" y="20491"/>
                </a:cubicBezTo>
                <a:cubicBezTo>
                  <a:pt x="33785" y="21190"/>
                  <a:pt x="33144" y="21905"/>
                  <a:pt x="32507" y="22630"/>
                </a:cubicBezTo>
                <a:cubicBezTo>
                  <a:pt x="30041" y="25433"/>
                  <a:pt x="27640" y="28365"/>
                  <a:pt x="25032" y="31038"/>
                </a:cubicBezTo>
                <a:cubicBezTo>
                  <a:pt x="23058" y="33057"/>
                  <a:pt x="20938" y="34953"/>
                  <a:pt x="18598" y="36523"/>
                </a:cubicBezTo>
                <a:cubicBezTo>
                  <a:pt x="17042" y="37568"/>
                  <a:pt x="15385" y="38461"/>
                  <a:pt x="13628" y="39150"/>
                </a:cubicBezTo>
                <a:cubicBezTo>
                  <a:pt x="9226" y="40866"/>
                  <a:pt x="4078" y="41095"/>
                  <a:pt x="0" y="39134"/>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p:nvPr/>
        </p:nvSpPr>
        <p:spPr>
          <a:xfrm>
            <a:off x="3182535" y="1550153"/>
            <a:ext cx="7327152" cy="5153476"/>
          </a:xfrm>
          <a:custGeom>
            <a:avLst/>
            <a:gdLst/>
            <a:ahLst/>
            <a:cxnLst/>
            <a:rect l="l" t="t" r="r" b="b"/>
            <a:pathLst>
              <a:path w="85249" h="59959" fill="none" extrusionOk="0">
                <a:moveTo>
                  <a:pt x="85249" y="2706"/>
                </a:moveTo>
                <a:cubicBezTo>
                  <a:pt x="84261" y="732"/>
                  <a:pt x="81643" y="0"/>
                  <a:pt x="79514" y="589"/>
                </a:cubicBezTo>
                <a:cubicBezTo>
                  <a:pt x="77382" y="1175"/>
                  <a:pt x="75683" y="2783"/>
                  <a:pt x="74298" y="4508"/>
                </a:cubicBezTo>
                <a:cubicBezTo>
                  <a:pt x="69566" y="10395"/>
                  <a:pt x="67321" y="17977"/>
                  <a:pt x="63745" y="24307"/>
                </a:cubicBezTo>
                <a:cubicBezTo>
                  <a:pt x="60583" y="29905"/>
                  <a:pt x="56703" y="35050"/>
                  <a:pt x="50904" y="37927"/>
                </a:cubicBezTo>
                <a:cubicBezTo>
                  <a:pt x="46402" y="40157"/>
                  <a:pt x="41118" y="40804"/>
                  <a:pt x="35963" y="40914"/>
                </a:cubicBezTo>
                <a:cubicBezTo>
                  <a:pt x="34244" y="40950"/>
                  <a:pt x="32526" y="40934"/>
                  <a:pt x="30808" y="40914"/>
                </a:cubicBezTo>
                <a:cubicBezTo>
                  <a:pt x="27384" y="40879"/>
                  <a:pt x="23954" y="40840"/>
                  <a:pt x="20572" y="41170"/>
                </a:cubicBezTo>
                <a:cubicBezTo>
                  <a:pt x="17184" y="41503"/>
                  <a:pt x="13796" y="42228"/>
                  <a:pt x="10731" y="43655"/>
                </a:cubicBezTo>
                <a:cubicBezTo>
                  <a:pt x="9197" y="44364"/>
                  <a:pt x="7751" y="45257"/>
                  <a:pt x="6440" y="46347"/>
                </a:cubicBezTo>
                <a:cubicBezTo>
                  <a:pt x="2515" y="49626"/>
                  <a:pt x="0" y="54936"/>
                  <a:pt x="1175" y="59958"/>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a:off x="2535550" y="1533251"/>
            <a:ext cx="8057297" cy="5376516"/>
          </a:xfrm>
          <a:custGeom>
            <a:avLst/>
            <a:gdLst/>
            <a:ahLst/>
            <a:cxnLst/>
            <a:rect l="l" t="t" r="r" b="b"/>
            <a:pathLst>
              <a:path w="93744" h="62554" fill="none" extrusionOk="0">
                <a:moveTo>
                  <a:pt x="93743" y="3401"/>
                </a:moveTo>
                <a:cubicBezTo>
                  <a:pt x="92685" y="997"/>
                  <a:pt x="89598" y="0"/>
                  <a:pt x="87045" y="621"/>
                </a:cubicBezTo>
                <a:cubicBezTo>
                  <a:pt x="84491" y="1239"/>
                  <a:pt x="82427" y="3107"/>
                  <a:pt x="80741" y="5126"/>
                </a:cubicBezTo>
                <a:cubicBezTo>
                  <a:pt x="74984" y="12025"/>
                  <a:pt x="72197" y="21170"/>
                  <a:pt x="66411" y="27678"/>
                </a:cubicBezTo>
                <a:cubicBezTo>
                  <a:pt x="62007" y="32629"/>
                  <a:pt x="56509" y="36160"/>
                  <a:pt x="50079" y="37949"/>
                </a:cubicBezTo>
                <a:cubicBezTo>
                  <a:pt x="45176" y="39312"/>
                  <a:pt x="39869" y="39613"/>
                  <a:pt x="34633" y="39788"/>
                </a:cubicBezTo>
                <a:cubicBezTo>
                  <a:pt x="32885" y="39849"/>
                  <a:pt x="31141" y="39898"/>
                  <a:pt x="29397" y="39979"/>
                </a:cubicBezTo>
                <a:cubicBezTo>
                  <a:pt x="25931" y="40140"/>
                  <a:pt x="22442" y="40448"/>
                  <a:pt x="19077" y="41176"/>
                </a:cubicBezTo>
                <a:cubicBezTo>
                  <a:pt x="15692" y="41907"/>
                  <a:pt x="12404" y="43082"/>
                  <a:pt x="9498" y="44933"/>
                </a:cubicBezTo>
                <a:cubicBezTo>
                  <a:pt x="8055" y="45852"/>
                  <a:pt x="6722" y="46952"/>
                  <a:pt x="5547" y="48221"/>
                </a:cubicBezTo>
                <a:cubicBezTo>
                  <a:pt x="2003" y="52049"/>
                  <a:pt x="0" y="57492"/>
                  <a:pt x="1372" y="62553"/>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0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04"/>
        <p:cNvGrpSpPr/>
        <p:nvPr/>
      </p:nvGrpSpPr>
      <p:grpSpPr>
        <a:xfrm>
          <a:off x="0" y="0"/>
          <a:ext cx="0" cy="0"/>
          <a:chOff x="0" y="0"/>
          <a:chExt cx="0" cy="0"/>
        </a:xfrm>
      </p:grpSpPr>
      <p:sp>
        <p:nvSpPr>
          <p:cNvPr id="105" name="Google Shape;105;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6" name="Google Shape;106;p13"/>
          <p:cNvSpPr txBox="1">
            <a:spLocks noGrp="1"/>
          </p:cNvSpPr>
          <p:nvPr>
            <p:ph type="subTitle" idx="1"/>
          </p:nvPr>
        </p:nvSpPr>
        <p:spPr>
          <a:xfrm>
            <a:off x="1863000" y="2056797"/>
            <a:ext cx="2532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 name="Google Shape;107;p13"/>
          <p:cNvSpPr txBox="1">
            <a:spLocks noGrp="1"/>
          </p:cNvSpPr>
          <p:nvPr>
            <p:ph type="subTitle" idx="2"/>
          </p:nvPr>
        </p:nvSpPr>
        <p:spPr>
          <a:xfrm>
            <a:off x="5819239" y="2056797"/>
            <a:ext cx="2532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13"/>
          <p:cNvSpPr txBox="1">
            <a:spLocks noGrp="1"/>
          </p:cNvSpPr>
          <p:nvPr>
            <p:ph type="subTitle" idx="3"/>
          </p:nvPr>
        </p:nvSpPr>
        <p:spPr>
          <a:xfrm>
            <a:off x="1863000" y="3332776"/>
            <a:ext cx="2532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 name="Google Shape;109;p13"/>
          <p:cNvSpPr txBox="1">
            <a:spLocks noGrp="1"/>
          </p:cNvSpPr>
          <p:nvPr>
            <p:ph type="subTitle" idx="4"/>
          </p:nvPr>
        </p:nvSpPr>
        <p:spPr>
          <a:xfrm>
            <a:off x="5819239" y="3332776"/>
            <a:ext cx="2532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 name="Google Shape;110;p13"/>
          <p:cNvSpPr txBox="1">
            <a:spLocks noGrp="1"/>
          </p:cNvSpPr>
          <p:nvPr>
            <p:ph type="title" idx="5" hasCustomPrompt="1"/>
          </p:nvPr>
        </p:nvSpPr>
        <p:spPr>
          <a:xfrm>
            <a:off x="837995" y="1891229"/>
            <a:ext cx="8073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1" name="Google Shape;111;p13"/>
          <p:cNvSpPr txBox="1">
            <a:spLocks noGrp="1"/>
          </p:cNvSpPr>
          <p:nvPr>
            <p:ph type="title" idx="6" hasCustomPrompt="1"/>
          </p:nvPr>
        </p:nvSpPr>
        <p:spPr>
          <a:xfrm>
            <a:off x="837995" y="3166622"/>
            <a:ext cx="8073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2" name="Google Shape;112;p13"/>
          <p:cNvSpPr txBox="1">
            <a:spLocks noGrp="1"/>
          </p:cNvSpPr>
          <p:nvPr>
            <p:ph type="title" idx="7" hasCustomPrompt="1"/>
          </p:nvPr>
        </p:nvSpPr>
        <p:spPr>
          <a:xfrm>
            <a:off x="4794235" y="1891229"/>
            <a:ext cx="8073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3" name="Google Shape;113;p13"/>
          <p:cNvSpPr txBox="1">
            <a:spLocks noGrp="1"/>
          </p:cNvSpPr>
          <p:nvPr>
            <p:ph type="title" idx="8" hasCustomPrompt="1"/>
          </p:nvPr>
        </p:nvSpPr>
        <p:spPr>
          <a:xfrm>
            <a:off x="4794235" y="3166622"/>
            <a:ext cx="8073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4" name="Google Shape;114;p13"/>
          <p:cNvSpPr txBox="1">
            <a:spLocks noGrp="1"/>
          </p:cNvSpPr>
          <p:nvPr>
            <p:ph type="subTitle" idx="9"/>
          </p:nvPr>
        </p:nvSpPr>
        <p:spPr>
          <a:xfrm>
            <a:off x="1863000" y="1724916"/>
            <a:ext cx="25329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Quicksand"/>
                <a:ea typeface="Quicksand"/>
                <a:cs typeface="Quicksand"/>
                <a:sym typeface="Quicksan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5" name="Google Shape;115;p13"/>
          <p:cNvSpPr txBox="1">
            <a:spLocks noGrp="1"/>
          </p:cNvSpPr>
          <p:nvPr>
            <p:ph type="subTitle" idx="13"/>
          </p:nvPr>
        </p:nvSpPr>
        <p:spPr>
          <a:xfrm>
            <a:off x="5819239" y="1724916"/>
            <a:ext cx="25329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Quicksand"/>
                <a:ea typeface="Quicksand"/>
                <a:cs typeface="Quicksand"/>
                <a:sym typeface="Quicksan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6" name="Google Shape;116;p13"/>
          <p:cNvSpPr txBox="1">
            <a:spLocks noGrp="1"/>
          </p:cNvSpPr>
          <p:nvPr>
            <p:ph type="subTitle" idx="14"/>
          </p:nvPr>
        </p:nvSpPr>
        <p:spPr>
          <a:xfrm>
            <a:off x="1863000" y="3000377"/>
            <a:ext cx="25329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Quicksand"/>
                <a:ea typeface="Quicksand"/>
                <a:cs typeface="Quicksand"/>
                <a:sym typeface="Quicksan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7" name="Google Shape;117;p13"/>
          <p:cNvSpPr txBox="1">
            <a:spLocks noGrp="1"/>
          </p:cNvSpPr>
          <p:nvPr>
            <p:ph type="subTitle" idx="15"/>
          </p:nvPr>
        </p:nvSpPr>
        <p:spPr>
          <a:xfrm>
            <a:off x="5819239" y="3000377"/>
            <a:ext cx="25329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Quicksand"/>
                <a:ea typeface="Quicksand"/>
                <a:cs typeface="Quicksand"/>
                <a:sym typeface="Quicksan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8" name="Google Shape;118;p13"/>
          <p:cNvSpPr/>
          <p:nvPr/>
        </p:nvSpPr>
        <p:spPr>
          <a:xfrm rot="1212730" flipH="1">
            <a:off x="4677909" y="-2868618"/>
            <a:ext cx="8057245" cy="5008834"/>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rot="1363310" flipH="1">
            <a:off x="-2450654" y="2828913"/>
            <a:ext cx="8640997" cy="4935628"/>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rot="-950557" flipH="1">
            <a:off x="4060708" y="-3165477"/>
            <a:ext cx="8057266" cy="5008784"/>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rot="3600058">
            <a:off x="3424102" y="-374377"/>
            <a:ext cx="7815134" cy="2940029"/>
          </a:xfrm>
          <a:custGeom>
            <a:avLst/>
            <a:gdLst/>
            <a:ahLst/>
            <a:cxnLst/>
            <a:rect l="l" t="t" r="r" b="b"/>
            <a:pathLst>
              <a:path w="85535" h="32178" fill="none" extrusionOk="0">
                <a:moveTo>
                  <a:pt x="1" y="28867"/>
                </a:moveTo>
                <a:cubicBezTo>
                  <a:pt x="3224" y="32048"/>
                  <a:pt x="8577" y="32177"/>
                  <a:pt x="12693" y="30287"/>
                </a:cubicBezTo>
                <a:cubicBezTo>
                  <a:pt x="16812" y="28397"/>
                  <a:pt x="19932" y="24883"/>
                  <a:pt x="22725" y="21314"/>
                </a:cubicBezTo>
                <a:cubicBezTo>
                  <a:pt x="25514" y="17744"/>
                  <a:pt x="28165" y="13968"/>
                  <a:pt x="31766" y="11224"/>
                </a:cubicBezTo>
                <a:cubicBezTo>
                  <a:pt x="37300" y="7007"/>
                  <a:pt x="44656" y="5664"/>
                  <a:pt x="51565" y="6466"/>
                </a:cubicBezTo>
                <a:cubicBezTo>
                  <a:pt x="55836" y="6962"/>
                  <a:pt x="59982" y="8211"/>
                  <a:pt x="64205" y="9010"/>
                </a:cubicBezTo>
                <a:cubicBezTo>
                  <a:pt x="68431" y="9809"/>
                  <a:pt x="72878" y="10136"/>
                  <a:pt x="76968" y="8813"/>
                </a:cubicBezTo>
                <a:cubicBezTo>
                  <a:pt x="81059" y="7489"/>
                  <a:pt x="84731" y="4227"/>
                  <a:pt x="85534" y="1"/>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rot="3600058">
            <a:off x="2974611" y="-843644"/>
            <a:ext cx="8222177" cy="3754846"/>
          </a:xfrm>
          <a:custGeom>
            <a:avLst/>
            <a:gdLst/>
            <a:ahLst/>
            <a:cxnLst/>
            <a:rect l="l" t="t" r="r" b="b"/>
            <a:pathLst>
              <a:path w="89990" h="41096" fill="none" extrusionOk="0">
                <a:moveTo>
                  <a:pt x="89990" y="0"/>
                </a:moveTo>
                <a:cubicBezTo>
                  <a:pt x="89481" y="4948"/>
                  <a:pt x="86032" y="9249"/>
                  <a:pt x="81666" y="11531"/>
                </a:cubicBezTo>
                <a:cubicBezTo>
                  <a:pt x="79320" y="12757"/>
                  <a:pt x="76715" y="13440"/>
                  <a:pt x="74036" y="13518"/>
                </a:cubicBezTo>
                <a:cubicBezTo>
                  <a:pt x="71735" y="13586"/>
                  <a:pt x="69434" y="13246"/>
                  <a:pt x="67162" y="12773"/>
                </a:cubicBezTo>
                <a:cubicBezTo>
                  <a:pt x="62250" y="11747"/>
                  <a:pt x="57405" y="10120"/>
                  <a:pt x="52503" y="10492"/>
                </a:cubicBezTo>
                <a:cubicBezTo>
                  <a:pt x="48464" y="10796"/>
                  <a:pt x="44671" y="12333"/>
                  <a:pt x="41383" y="14511"/>
                </a:cubicBezTo>
                <a:cubicBezTo>
                  <a:pt x="38856" y="16181"/>
                  <a:pt x="36584" y="18223"/>
                  <a:pt x="34445" y="20491"/>
                </a:cubicBezTo>
                <a:cubicBezTo>
                  <a:pt x="33785" y="21190"/>
                  <a:pt x="33144" y="21905"/>
                  <a:pt x="32507" y="22630"/>
                </a:cubicBezTo>
                <a:cubicBezTo>
                  <a:pt x="30041" y="25433"/>
                  <a:pt x="27640" y="28365"/>
                  <a:pt x="25032" y="31038"/>
                </a:cubicBezTo>
                <a:cubicBezTo>
                  <a:pt x="23058" y="33057"/>
                  <a:pt x="20938" y="34953"/>
                  <a:pt x="18598" y="36523"/>
                </a:cubicBezTo>
                <a:cubicBezTo>
                  <a:pt x="17042" y="37568"/>
                  <a:pt x="15385" y="38461"/>
                  <a:pt x="13628" y="39150"/>
                </a:cubicBezTo>
                <a:cubicBezTo>
                  <a:pt x="9226" y="40866"/>
                  <a:pt x="4078" y="41095"/>
                  <a:pt x="0" y="39134"/>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rot="1895230" flipH="1">
            <a:off x="-4499287" y="922607"/>
            <a:ext cx="8640990" cy="4935640"/>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rot="4511186">
            <a:off x="-934404" y="2974601"/>
            <a:ext cx="3904857" cy="2605654"/>
          </a:xfrm>
          <a:custGeom>
            <a:avLst/>
            <a:gdLst/>
            <a:ahLst/>
            <a:cxnLst/>
            <a:rect l="l" t="t" r="r" b="b"/>
            <a:pathLst>
              <a:path w="93744" h="62554" fill="none" extrusionOk="0">
                <a:moveTo>
                  <a:pt x="93743" y="3401"/>
                </a:moveTo>
                <a:cubicBezTo>
                  <a:pt x="92685" y="997"/>
                  <a:pt x="89598" y="0"/>
                  <a:pt x="87045" y="621"/>
                </a:cubicBezTo>
                <a:cubicBezTo>
                  <a:pt x="84491" y="1239"/>
                  <a:pt x="82427" y="3107"/>
                  <a:pt x="80741" y="5126"/>
                </a:cubicBezTo>
                <a:cubicBezTo>
                  <a:pt x="74984" y="12025"/>
                  <a:pt x="72197" y="21170"/>
                  <a:pt x="66411" y="27678"/>
                </a:cubicBezTo>
                <a:cubicBezTo>
                  <a:pt x="62007" y="32629"/>
                  <a:pt x="56509" y="36160"/>
                  <a:pt x="50079" y="37949"/>
                </a:cubicBezTo>
                <a:cubicBezTo>
                  <a:pt x="45176" y="39312"/>
                  <a:pt x="39869" y="39613"/>
                  <a:pt x="34633" y="39788"/>
                </a:cubicBezTo>
                <a:cubicBezTo>
                  <a:pt x="32885" y="39849"/>
                  <a:pt x="31141" y="39898"/>
                  <a:pt x="29397" y="39979"/>
                </a:cubicBezTo>
                <a:cubicBezTo>
                  <a:pt x="25931" y="40140"/>
                  <a:pt x="22442" y="40448"/>
                  <a:pt x="19077" y="41176"/>
                </a:cubicBezTo>
                <a:cubicBezTo>
                  <a:pt x="15692" y="41907"/>
                  <a:pt x="12404" y="43082"/>
                  <a:pt x="9498" y="44933"/>
                </a:cubicBezTo>
                <a:cubicBezTo>
                  <a:pt x="8055" y="45852"/>
                  <a:pt x="6722" y="46952"/>
                  <a:pt x="5547" y="48221"/>
                </a:cubicBezTo>
                <a:cubicBezTo>
                  <a:pt x="2003" y="52049"/>
                  <a:pt x="0" y="57492"/>
                  <a:pt x="1372" y="62553"/>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25"/>
        <p:cNvGrpSpPr/>
        <p:nvPr/>
      </p:nvGrpSpPr>
      <p:grpSpPr>
        <a:xfrm>
          <a:off x="0" y="0"/>
          <a:ext cx="0" cy="0"/>
          <a:chOff x="0" y="0"/>
          <a:chExt cx="0" cy="0"/>
        </a:xfrm>
      </p:grpSpPr>
      <p:sp>
        <p:nvSpPr>
          <p:cNvPr id="126" name="Google Shape;126;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7" name="Google Shape;127;p14"/>
          <p:cNvSpPr/>
          <p:nvPr/>
        </p:nvSpPr>
        <p:spPr>
          <a:xfrm rot="-10323072">
            <a:off x="5491010" y="2099623"/>
            <a:ext cx="8057202" cy="5008778"/>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rot="8979179">
            <a:off x="-4283826" y="-282479"/>
            <a:ext cx="8640979" cy="4935653"/>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rot="10800000">
            <a:off x="3269262" y="3232411"/>
            <a:ext cx="8057251" cy="5008806"/>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rot="10100240">
            <a:off x="-3607323" y="-1928320"/>
            <a:ext cx="8641094" cy="4935629"/>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4"/>
          <p:cNvSpPr/>
          <p:nvPr/>
        </p:nvSpPr>
        <p:spPr>
          <a:xfrm rot="-10624511">
            <a:off x="-635668" y="-886682"/>
            <a:ext cx="5216788" cy="3135598"/>
          </a:xfrm>
          <a:custGeom>
            <a:avLst/>
            <a:gdLst/>
            <a:ahLst/>
            <a:cxnLst/>
            <a:rect l="l" t="t" r="r" b="b"/>
            <a:pathLst>
              <a:path w="85249" h="59959" fill="none" extrusionOk="0">
                <a:moveTo>
                  <a:pt x="85249" y="2706"/>
                </a:moveTo>
                <a:cubicBezTo>
                  <a:pt x="84261" y="732"/>
                  <a:pt x="81643" y="0"/>
                  <a:pt x="79514" y="589"/>
                </a:cubicBezTo>
                <a:cubicBezTo>
                  <a:pt x="77382" y="1175"/>
                  <a:pt x="75683" y="2783"/>
                  <a:pt x="74298" y="4508"/>
                </a:cubicBezTo>
                <a:cubicBezTo>
                  <a:pt x="69566" y="10395"/>
                  <a:pt x="67321" y="17977"/>
                  <a:pt x="63745" y="24307"/>
                </a:cubicBezTo>
                <a:cubicBezTo>
                  <a:pt x="60583" y="29905"/>
                  <a:pt x="56703" y="35050"/>
                  <a:pt x="50904" y="37927"/>
                </a:cubicBezTo>
                <a:cubicBezTo>
                  <a:pt x="46402" y="40157"/>
                  <a:pt x="41118" y="40804"/>
                  <a:pt x="35963" y="40914"/>
                </a:cubicBezTo>
                <a:cubicBezTo>
                  <a:pt x="34244" y="40950"/>
                  <a:pt x="32526" y="40934"/>
                  <a:pt x="30808" y="40914"/>
                </a:cubicBezTo>
                <a:cubicBezTo>
                  <a:pt x="27384" y="40879"/>
                  <a:pt x="23954" y="40840"/>
                  <a:pt x="20572" y="41170"/>
                </a:cubicBezTo>
                <a:cubicBezTo>
                  <a:pt x="17184" y="41503"/>
                  <a:pt x="13796" y="42228"/>
                  <a:pt x="10731" y="43655"/>
                </a:cubicBezTo>
                <a:cubicBezTo>
                  <a:pt x="9197" y="44364"/>
                  <a:pt x="7751" y="45257"/>
                  <a:pt x="6440" y="46347"/>
                </a:cubicBezTo>
                <a:cubicBezTo>
                  <a:pt x="2515" y="49626"/>
                  <a:pt x="0" y="54936"/>
                  <a:pt x="1175" y="59958"/>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rot="-10624511">
            <a:off x="5370470" y="3366990"/>
            <a:ext cx="5736637" cy="3271305"/>
          </a:xfrm>
          <a:custGeom>
            <a:avLst/>
            <a:gdLst/>
            <a:ahLst/>
            <a:cxnLst/>
            <a:rect l="l" t="t" r="r" b="b"/>
            <a:pathLst>
              <a:path w="93744" h="62554" fill="none" extrusionOk="0">
                <a:moveTo>
                  <a:pt x="93743" y="3401"/>
                </a:moveTo>
                <a:cubicBezTo>
                  <a:pt x="92685" y="997"/>
                  <a:pt x="89598" y="0"/>
                  <a:pt x="87045" y="621"/>
                </a:cubicBezTo>
                <a:cubicBezTo>
                  <a:pt x="84491" y="1239"/>
                  <a:pt x="82427" y="3107"/>
                  <a:pt x="80741" y="5126"/>
                </a:cubicBezTo>
                <a:cubicBezTo>
                  <a:pt x="74984" y="12025"/>
                  <a:pt x="72197" y="21170"/>
                  <a:pt x="66411" y="27678"/>
                </a:cubicBezTo>
                <a:cubicBezTo>
                  <a:pt x="62007" y="32629"/>
                  <a:pt x="56509" y="36160"/>
                  <a:pt x="50079" y="37949"/>
                </a:cubicBezTo>
                <a:cubicBezTo>
                  <a:pt x="45176" y="39312"/>
                  <a:pt x="39869" y="39613"/>
                  <a:pt x="34633" y="39788"/>
                </a:cubicBezTo>
                <a:cubicBezTo>
                  <a:pt x="32885" y="39849"/>
                  <a:pt x="31141" y="39898"/>
                  <a:pt x="29397" y="39979"/>
                </a:cubicBezTo>
                <a:cubicBezTo>
                  <a:pt x="25931" y="40140"/>
                  <a:pt x="22442" y="40448"/>
                  <a:pt x="19077" y="41176"/>
                </a:cubicBezTo>
                <a:cubicBezTo>
                  <a:pt x="15692" y="41907"/>
                  <a:pt x="12404" y="43082"/>
                  <a:pt x="9498" y="44933"/>
                </a:cubicBezTo>
                <a:cubicBezTo>
                  <a:pt x="8055" y="45852"/>
                  <a:pt x="6722" y="46952"/>
                  <a:pt x="5547" y="48221"/>
                </a:cubicBezTo>
                <a:cubicBezTo>
                  <a:pt x="2003" y="52049"/>
                  <a:pt x="0" y="57492"/>
                  <a:pt x="1372" y="62553"/>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33"/>
        <p:cNvGrpSpPr/>
        <p:nvPr/>
      </p:nvGrpSpPr>
      <p:grpSpPr>
        <a:xfrm>
          <a:off x="0" y="0"/>
          <a:ext cx="0" cy="0"/>
          <a:chOff x="0" y="0"/>
          <a:chExt cx="0" cy="0"/>
        </a:xfrm>
      </p:grpSpPr>
      <p:sp>
        <p:nvSpPr>
          <p:cNvPr id="134" name="Google Shape;134;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5" name="Google Shape;135;p15"/>
          <p:cNvSpPr/>
          <p:nvPr/>
        </p:nvSpPr>
        <p:spPr>
          <a:xfrm rot="10323072" flipH="1">
            <a:off x="-5164481" y="2099623"/>
            <a:ext cx="8057202" cy="5008778"/>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p:nvPr/>
        </p:nvSpPr>
        <p:spPr>
          <a:xfrm rot="-8979179" flipH="1">
            <a:off x="4788578" y="-282479"/>
            <a:ext cx="8640979" cy="4935653"/>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5"/>
          <p:cNvSpPr/>
          <p:nvPr/>
        </p:nvSpPr>
        <p:spPr>
          <a:xfrm rot="10800000" flipH="1">
            <a:off x="-2942781" y="3232411"/>
            <a:ext cx="8057251" cy="5008806"/>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rot="-10100240" flipH="1">
            <a:off x="4264360" y="-1928320"/>
            <a:ext cx="8641094" cy="4935629"/>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rot="10624511" flipH="1">
            <a:off x="4717010" y="-886682"/>
            <a:ext cx="5216788" cy="3135598"/>
          </a:xfrm>
          <a:custGeom>
            <a:avLst/>
            <a:gdLst/>
            <a:ahLst/>
            <a:cxnLst/>
            <a:rect l="l" t="t" r="r" b="b"/>
            <a:pathLst>
              <a:path w="85249" h="59959" fill="none" extrusionOk="0">
                <a:moveTo>
                  <a:pt x="85249" y="2706"/>
                </a:moveTo>
                <a:cubicBezTo>
                  <a:pt x="84261" y="732"/>
                  <a:pt x="81643" y="0"/>
                  <a:pt x="79514" y="589"/>
                </a:cubicBezTo>
                <a:cubicBezTo>
                  <a:pt x="77382" y="1175"/>
                  <a:pt x="75683" y="2783"/>
                  <a:pt x="74298" y="4508"/>
                </a:cubicBezTo>
                <a:cubicBezTo>
                  <a:pt x="69566" y="10395"/>
                  <a:pt x="67321" y="17977"/>
                  <a:pt x="63745" y="24307"/>
                </a:cubicBezTo>
                <a:cubicBezTo>
                  <a:pt x="60583" y="29905"/>
                  <a:pt x="56703" y="35050"/>
                  <a:pt x="50904" y="37927"/>
                </a:cubicBezTo>
                <a:cubicBezTo>
                  <a:pt x="46402" y="40157"/>
                  <a:pt x="41118" y="40804"/>
                  <a:pt x="35963" y="40914"/>
                </a:cubicBezTo>
                <a:cubicBezTo>
                  <a:pt x="34244" y="40950"/>
                  <a:pt x="32526" y="40934"/>
                  <a:pt x="30808" y="40914"/>
                </a:cubicBezTo>
                <a:cubicBezTo>
                  <a:pt x="27384" y="40879"/>
                  <a:pt x="23954" y="40840"/>
                  <a:pt x="20572" y="41170"/>
                </a:cubicBezTo>
                <a:cubicBezTo>
                  <a:pt x="17184" y="41503"/>
                  <a:pt x="13796" y="42228"/>
                  <a:pt x="10731" y="43655"/>
                </a:cubicBezTo>
                <a:cubicBezTo>
                  <a:pt x="9197" y="44364"/>
                  <a:pt x="7751" y="45257"/>
                  <a:pt x="6440" y="46347"/>
                </a:cubicBezTo>
                <a:cubicBezTo>
                  <a:pt x="2515" y="49626"/>
                  <a:pt x="0" y="54936"/>
                  <a:pt x="1175" y="59958"/>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rot="10624511" flipH="1">
            <a:off x="-2723376" y="3366990"/>
            <a:ext cx="5736637" cy="3271305"/>
          </a:xfrm>
          <a:custGeom>
            <a:avLst/>
            <a:gdLst/>
            <a:ahLst/>
            <a:cxnLst/>
            <a:rect l="l" t="t" r="r" b="b"/>
            <a:pathLst>
              <a:path w="93744" h="62554" fill="none" extrusionOk="0">
                <a:moveTo>
                  <a:pt x="93743" y="3401"/>
                </a:moveTo>
                <a:cubicBezTo>
                  <a:pt x="92685" y="997"/>
                  <a:pt x="89598" y="0"/>
                  <a:pt x="87045" y="621"/>
                </a:cubicBezTo>
                <a:cubicBezTo>
                  <a:pt x="84491" y="1239"/>
                  <a:pt x="82427" y="3107"/>
                  <a:pt x="80741" y="5126"/>
                </a:cubicBezTo>
                <a:cubicBezTo>
                  <a:pt x="74984" y="12025"/>
                  <a:pt x="72197" y="21170"/>
                  <a:pt x="66411" y="27678"/>
                </a:cubicBezTo>
                <a:cubicBezTo>
                  <a:pt x="62007" y="32629"/>
                  <a:pt x="56509" y="36160"/>
                  <a:pt x="50079" y="37949"/>
                </a:cubicBezTo>
                <a:cubicBezTo>
                  <a:pt x="45176" y="39312"/>
                  <a:pt x="39869" y="39613"/>
                  <a:pt x="34633" y="39788"/>
                </a:cubicBezTo>
                <a:cubicBezTo>
                  <a:pt x="32885" y="39849"/>
                  <a:pt x="31141" y="39898"/>
                  <a:pt x="29397" y="39979"/>
                </a:cubicBezTo>
                <a:cubicBezTo>
                  <a:pt x="25931" y="40140"/>
                  <a:pt x="22442" y="40448"/>
                  <a:pt x="19077" y="41176"/>
                </a:cubicBezTo>
                <a:cubicBezTo>
                  <a:pt x="15692" y="41907"/>
                  <a:pt x="12404" y="43082"/>
                  <a:pt x="9498" y="44933"/>
                </a:cubicBezTo>
                <a:cubicBezTo>
                  <a:pt x="8055" y="45852"/>
                  <a:pt x="6722" y="46952"/>
                  <a:pt x="5547" y="48221"/>
                </a:cubicBezTo>
                <a:cubicBezTo>
                  <a:pt x="2003" y="52049"/>
                  <a:pt x="0" y="57492"/>
                  <a:pt x="1372" y="62553"/>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41"/>
        <p:cNvGrpSpPr/>
        <p:nvPr/>
      </p:nvGrpSpPr>
      <p:grpSpPr>
        <a:xfrm>
          <a:off x="0" y="0"/>
          <a:ext cx="0" cy="0"/>
          <a:chOff x="0" y="0"/>
          <a:chExt cx="0" cy="0"/>
        </a:xfrm>
      </p:grpSpPr>
      <p:sp>
        <p:nvSpPr>
          <p:cNvPr id="142" name="Google Shape;142;p16"/>
          <p:cNvSpPr txBox="1">
            <a:spLocks noGrp="1"/>
          </p:cNvSpPr>
          <p:nvPr>
            <p:ph type="title"/>
          </p:nvPr>
        </p:nvSpPr>
        <p:spPr>
          <a:xfrm>
            <a:off x="3882300" y="2079575"/>
            <a:ext cx="4319700" cy="1511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3" name="Google Shape;143;p16"/>
          <p:cNvSpPr txBox="1">
            <a:spLocks noGrp="1"/>
          </p:cNvSpPr>
          <p:nvPr>
            <p:ph type="title" idx="2" hasCustomPrompt="1"/>
          </p:nvPr>
        </p:nvSpPr>
        <p:spPr>
          <a:xfrm>
            <a:off x="5337975" y="898425"/>
            <a:ext cx="1408200" cy="10305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72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4" name="Google Shape;144;p16"/>
          <p:cNvSpPr txBox="1">
            <a:spLocks noGrp="1"/>
          </p:cNvSpPr>
          <p:nvPr>
            <p:ph type="subTitle" idx="1"/>
          </p:nvPr>
        </p:nvSpPr>
        <p:spPr>
          <a:xfrm>
            <a:off x="3882300" y="3741725"/>
            <a:ext cx="43197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 name="Google Shape;145;p16"/>
          <p:cNvSpPr/>
          <p:nvPr/>
        </p:nvSpPr>
        <p:spPr>
          <a:xfrm rot="-2104852">
            <a:off x="2915317" y="3047755"/>
            <a:ext cx="8641018" cy="4935631"/>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p:nvPr/>
        </p:nvSpPr>
        <p:spPr>
          <a:xfrm rot="10046799">
            <a:off x="5786002" y="2362269"/>
            <a:ext cx="8057246" cy="5008817"/>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rot="-35">
            <a:off x="-1699892" y="-3080014"/>
            <a:ext cx="8057334" cy="5008806"/>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rot="5400000">
            <a:off x="5774463" y="754577"/>
            <a:ext cx="5522461" cy="2522062"/>
          </a:xfrm>
          <a:custGeom>
            <a:avLst/>
            <a:gdLst/>
            <a:ahLst/>
            <a:cxnLst/>
            <a:rect l="l" t="t" r="r" b="b"/>
            <a:pathLst>
              <a:path w="89990" h="41096" fill="none" extrusionOk="0">
                <a:moveTo>
                  <a:pt x="89990" y="0"/>
                </a:moveTo>
                <a:cubicBezTo>
                  <a:pt x="89481" y="4948"/>
                  <a:pt x="86032" y="9249"/>
                  <a:pt x="81666" y="11531"/>
                </a:cubicBezTo>
                <a:cubicBezTo>
                  <a:pt x="79320" y="12757"/>
                  <a:pt x="76715" y="13440"/>
                  <a:pt x="74036" y="13518"/>
                </a:cubicBezTo>
                <a:cubicBezTo>
                  <a:pt x="71735" y="13586"/>
                  <a:pt x="69434" y="13246"/>
                  <a:pt x="67162" y="12773"/>
                </a:cubicBezTo>
                <a:cubicBezTo>
                  <a:pt x="62250" y="11747"/>
                  <a:pt x="57405" y="10120"/>
                  <a:pt x="52503" y="10492"/>
                </a:cubicBezTo>
                <a:cubicBezTo>
                  <a:pt x="48464" y="10796"/>
                  <a:pt x="44671" y="12333"/>
                  <a:pt x="41383" y="14511"/>
                </a:cubicBezTo>
                <a:cubicBezTo>
                  <a:pt x="38856" y="16181"/>
                  <a:pt x="36584" y="18223"/>
                  <a:pt x="34445" y="20491"/>
                </a:cubicBezTo>
                <a:cubicBezTo>
                  <a:pt x="33785" y="21190"/>
                  <a:pt x="33144" y="21905"/>
                  <a:pt x="32507" y="22630"/>
                </a:cubicBezTo>
                <a:cubicBezTo>
                  <a:pt x="30041" y="25433"/>
                  <a:pt x="27640" y="28365"/>
                  <a:pt x="25032" y="31038"/>
                </a:cubicBezTo>
                <a:cubicBezTo>
                  <a:pt x="23058" y="33057"/>
                  <a:pt x="20938" y="34953"/>
                  <a:pt x="18598" y="36523"/>
                </a:cubicBezTo>
                <a:cubicBezTo>
                  <a:pt x="17042" y="37568"/>
                  <a:pt x="15385" y="38461"/>
                  <a:pt x="13628" y="39150"/>
                </a:cubicBezTo>
                <a:cubicBezTo>
                  <a:pt x="9226" y="40866"/>
                  <a:pt x="4078" y="41095"/>
                  <a:pt x="0" y="39134"/>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6"/>
          <p:cNvSpPr/>
          <p:nvPr/>
        </p:nvSpPr>
        <p:spPr>
          <a:xfrm rot="-1271719">
            <a:off x="-2847827" y="-3242471"/>
            <a:ext cx="8057243" cy="5008802"/>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rot="9802955">
            <a:off x="-1478945" y="-225130"/>
            <a:ext cx="5216658" cy="3135641"/>
          </a:xfrm>
          <a:custGeom>
            <a:avLst/>
            <a:gdLst/>
            <a:ahLst/>
            <a:cxnLst/>
            <a:rect l="l" t="t" r="r" b="b"/>
            <a:pathLst>
              <a:path w="85249" h="59959" fill="none" extrusionOk="0">
                <a:moveTo>
                  <a:pt x="85249" y="2706"/>
                </a:moveTo>
                <a:cubicBezTo>
                  <a:pt x="84261" y="732"/>
                  <a:pt x="81643" y="0"/>
                  <a:pt x="79514" y="589"/>
                </a:cubicBezTo>
                <a:cubicBezTo>
                  <a:pt x="77382" y="1175"/>
                  <a:pt x="75683" y="2783"/>
                  <a:pt x="74298" y="4508"/>
                </a:cubicBezTo>
                <a:cubicBezTo>
                  <a:pt x="69566" y="10395"/>
                  <a:pt x="67321" y="17977"/>
                  <a:pt x="63745" y="24307"/>
                </a:cubicBezTo>
                <a:cubicBezTo>
                  <a:pt x="60583" y="29905"/>
                  <a:pt x="56703" y="35050"/>
                  <a:pt x="50904" y="37927"/>
                </a:cubicBezTo>
                <a:cubicBezTo>
                  <a:pt x="46402" y="40157"/>
                  <a:pt x="41118" y="40804"/>
                  <a:pt x="35963" y="40914"/>
                </a:cubicBezTo>
                <a:cubicBezTo>
                  <a:pt x="34244" y="40950"/>
                  <a:pt x="32526" y="40934"/>
                  <a:pt x="30808" y="40914"/>
                </a:cubicBezTo>
                <a:cubicBezTo>
                  <a:pt x="27384" y="40879"/>
                  <a:pt x="23954" y="40840"/>
                  <a:pt x="20572" y="41170"/>
                </a:cubicBezTo>
                <a:cubicBezTo>
                  <a:pt x="17184" y="41503"/>
                  <a:pt x="13796" y="42228"/>
                  <a:pt x="10731" y="43655"/>
                </a:cubicBezTo>
                <a:cubicBezTo>
                  <a:pt x="9197" y="44364"/>
                  <a:pt x="7751" y="45257"/>
                  <a:pt x="6440" y="46347"/>
                </a:cubicBezTo>
                <a:cubicBezTo>
                  <a:pt x="2515" y="49626"/>
                  <a:pt x="0" y="54936"/>
                  <a:pt x="1175" y="59958"/>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p:nvPr/>
        </p:nvSpPr>
        <p:spPr>
          <a:xfrm rot="9802955">
            <a:off x="-1136424" y="-506832"/>
            <a:ext cx="5736494" cy="3271350"/>
          </a:xfrm>
          <a:custGeom>
            <a:avLst/>
            <a:gdLst/>
            <a:ahLst/>
            <a:cxnLst/>
            <a:rect l="l" t="t" r="r" b="b"/>
            <a:pathLst>
              <a:path w="93744" h="62554" fill="none" extrusionOk="0">
                <a:moveTo>
                  <a:pt x="93743" y="3401"/>
                </a:moveTo>
                <a:cubicBezTo>
                  <a:pt x="92685" y="997"/>
                  <a:pt x="89598" y="0"/>
                  <a:pt x="87045" y="621"/>
                </a:cubicBezTo>
                <a:cubicBezTo>
                  <a:pt x="84491" y="1239"/>
                  <a:pt x="82427" y="3107"/>
                  <a:pt x="80741" y="5126"/>
                </a:cubicBezTo>
                <a:cubicBezTo>
                  <a:pt x="74984" y="12025"/>
                  <a:pt x="72197" y="21170"/>
                  <a:pt x="66411" y="27678"/>
                </a:cubicBezTo>
                <a:cubicBezTo>
                  <a:pt x="62007" y="32629"/>
                  <a:pt x="56509" y="36160"/>
                  <a:pt x="50079" y="37949"/>
                </a:cubicBezTo>
                <a:cubicBezTo>
                  <a:pt x="45176" y="39312"/>
                  <a:pt x="39869" y="39613"/>
                  <a:pt x="34633" y="39788"/>
                </a:cubicBezTo>
                <a:cubicBezTo>
                  <a:pt x="32885" y="39849"/>
                  <a:pt x="31141" y="39898"/>
                  <a:pt x="29397" y="39979"/>
                </a:cubicBezTo>
                <a:cubicBezTo>
                  <a:pt x="25931" y="40140"/>
                  <a:pt x="22442" y="40448"/>
                  <a:pt x="19077" y="41176"/>
                </a:cubicBezTo>
                <a:cubicBezTo>
                  <a:pt x="15692" y="41907"/>
                  <a:pt x="12404" y="43082"/>
                  <a:pt x="9498" y="44933"/>
                </a:cubicBezTo>
                <a:cubicBezTo>
                  <a:pt x="8055" y="45852"/>
                  <a:pt x="6722" y="46952"/>
                  <a:pt x="5547" y="48221"/>
                </a:cubicBezTo>
                <a:cubicBezTo>
                  <a:pt x="2003" y="52049"/>
                  <a:pt x="0" y="57492"/>
                  <a:pt x="1372" y="62553"/>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52"/>
        <p:cNvGrpSpPr/>
        <p:nvPr/>
      </p:nvGrpSpPr>
      <p:grpSpPr>
        <a:xfrm>
          <a:off x="0" y="0"/>
          <a:ext cx="0" cy="0"/>
          <a:chOff x="0" y="0"/>
          <a:chExt cx="0" cy="0"/>
        </a:xfrm>
      </p:grpSpPr>
      <p:sp>
        <p:nvSpPr>
          <p:cNvPr id="153" name="Google Shape;153;p17"/>
          <p:cNvSpPr txBox="1">
            <a:spLocks noGrp="1"/>
          </p:cNvSpPr>
          <p:nvPr>
            <p:ph type="title"/>
          </p:nvPr>
        </p:nvSpPr>
        <p:spPr>
          <a:xfrm>
            <a:off x="1882800" y="3100300"/>
            <a:ext cx="5378400" cy="661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54" name="Google Shape;154;p17"/>
          <p:cNvSpPr txBox="1">
            <a:spLocks noGrp="1"/>
          </p:cNvSpPr>
          <p:nvPr>
            <p:ph type="subTitle" idx="1"/>
          </p:nvPr>
        </p:nvSpPr>
        <p:spPr>
          <a:xfrm>
            <a:off x="1226400" y="1126425"/>
            <a:ext cx="6691200" cy="1863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27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155" name="Google Shape;155;p17"/>
          <p:cNvSpPr/>
          <p:nvPr/>
        </p:nvSpPr>
        <p:spPr>
          <a:xfrm flipH="1">
            <a:off x="-1667964" y="1965222"/>
            <a:ext cx="8641018" cy="4935659"/>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7"/>
          <p:cNvSpPr/>
          <p:nvPr/>
        </p:nvSpPr>
        <p:spPr>
          <a:xfrm rot="1469197" flipH="1">
            <a:off x="3730513" y="-2884133"/>
            <a:ext cx="8057270" cy="5008808"/>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7"/>
          <p:cNvSpPr/>
          <p:nvPr/>
        </p:nvSpPr>
        <p:spPr>
          <a:xfrm rot="1363310" flipH="1">
            <a:off x="-3252632" y="1783463"/>
            <a:ext cx="8640997" cy="4935628"/>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rot="1676192" flipH="1">
            <a:off x="5120150" y="-1964912"/>
            <a:ext cx="8057278" cy="5008814"/>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rot="9802955">
            <a:off x="-1478945" y="-225130"/>
            <a:ext cx="5216658" cy="3135641"/>
          </a:xfrm>
          <a:custGeom>
            <a:avLst/>
            <a:gdLst/>
            <a:ahLst/>
            <a:cxnLst/>
            <a:rect l="l" t="t" r="r" b="b"/>
            <a:pathLst>
              <a:path w="85249" h="59959" fill="none" extrusionOk="0">
                <a:moveTo>
                  <a:pt x="85249" y="2706"/>
                </a:moveTo>
                <a:cubicBezTo>
                  <a:pt x="84261" y="732"/>
                  <a:pt x="81643" y="0"/>
                  <a:pt x="79514" y="589"/>
                </a:cubicBezTo>
                <a:cubicBezTo>
                  <a:pt x="77382" y="1175"/>
                  <a:pt x="75683" y="2783"/>
                  <a:pt x="74298" y="4508"/>
                </a:cubicBezTo>
                <a:cubicBezTo>
                  <a:pt x="69566" y="10395"/>
                  <a:pt x="67321" y="17977"/>
                  <a:pt x="63745" y="24307"/>
                </a:cubicBezTo>
                <a:cubicBezTo>
                  <a:pt x="60583" y="29905"/>
                  <a:pt x="56703" y="35050"/>
                  <a:pt x="50904" y="37927"/>
                </a:cubicBezTo>
                <a:cubicBezTo>
                  <a:pt x="46402" y="40157"/>
                  <a:pt x="41118" y="40804"/>
                  <a:pt x="35963" y="40914"/>
                </a:cubicBezTo>
                <a:cubicBezTo>
                  <a:pt x="34244" y="40950"/>
                  <a:pt x="32526" y="40934"/>
                  <a:pt x="30808" y="40914"/>
                </a:cubicBezTo>
                <a:cubicBezTo>
                  <a:pt x="27384" y="40879"/>
                  <a:pt x="23954" y="40840"/>
                  <a:pt x="20572" y="41170"/>
                </a:cubicBezTo>
                <a:cubicBezTo>
                  <a:pt x="17184" y="41503"/>
                  <a:pt x="13796" y="42228"/>
                  <a:pt x="10731" y="43655"/>
                </a:cubicBezTo>
                <a:cubicBezTo>
                  <a:pt x="9197" y="44364"/>
                  <a:pt x="7751" y="45257"/>
                  <a:pt x="6440" y="46347"/>
                </a:cubicBezTo>
                <a:cubicBezTo>
                  <a:pt x="2515" y="49626"/>
                  <a:pt x="0" y="54936"/>
                  <a:pt x="1175" y="59958"/>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rot="-5978568">
            <a:off x="6347339" y="741621"/>
            <a:ext cx="5216563" cy="3135640"/>
          </a:xfrm>
          <a:custGeom>
            <a:avLst/>
            <a:gdLst/>
            <a:ahLst/>
            <a:cxnLst/>
            <a:rect l="l" t="t" r="r" b="b"/>
            <a:pathLst>
              <a:path w="85249" h="59959" fill="none" extrusionOk="0">
                <a:moveTo>
                  <a:pt x="85249" y="2706"/>
                </a:moveTo>
                <a:cubicBezTo>
                  <a:pt x="84261" y="732"/>
                  <a:pt x="81643" y="0"/>
                  <a:pt x="79514" y="589"/>
                </a:cubicBezTo>
                <a:cubicBezTo>
                  <a:pt x="77382" y="1175"/>
                  <a:pt x="75683" y="2783"/>
                  <a:pt x="74298" y="4508"/>
                </a:cubicBezTo>
                <a:cubicBezTo>
                  <a:pt x="69566" y="10395"/>
                  <a:pt x="67321" y="17977"/>
                  <a:pt x="63745" y="24307"/>
                </a:cubicBezTo>
                <a:cubicBezTo>
                  <a:pt x="60583" y="29905"/>
                  <a:pt x="56703" y="35050"/>
                  <a:pt x="50904" y="37927"/>
                </a:cubicBezTo>
                <a:cubicBezTo>
                  <a:pt x="46402" y="40157"/>
                  <a:pt x="41118" y="40804"/>
                  <a:pt x="35963" y="40914"/>
                </a:cubicBezTo>
                <a:cubicBezTo>
                  <a:pt x="34244" y="40950"/>
                  <a:pt x="32526" y="40934"/>
                  <a:pt x="30808" y="40914"/>
                </a:cubicBezTo>
                <a:cubicBezTo>
                  <a:pt x="27384" y="40879"/>
                  <a:pt x="23954" y="40840"/>
                  <a:pt x="20572" y="41170"/>
                </a:cubicBezTo>
                <a:cubicBezTo>
                  <a:pt x="17184" y="41503"/>
                  <a:pt x="13796" y="42228"/>
                  <a:pt x="10731" y="43655"/>
                </a:cubicBezTo>
                <a:cubicBezTo>
                  <a:pt x="9197" y="44364"/>
                  <a:pt x="7751" y="45257"/>
                  <a:pt x="6440" y="46347"/>
                </a:cubicBezTo>
                <a:cubicBezTo>
                  <a:pt x="2515" y="49626"/>
                  <a:pt x="0" y="54936"/>
                  <a:pt x="1175" y="59958"/>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61"/>
        <p:cNvGrpSpPr/>
        <p:nvPr/>
      </p:nvGrpSpPr>
      <p:grpSpPr>
        <a:xfrm>
          <a:off x="0" y="0"/>
          <a:ext cx="0" cy="0"/>
          <a:chOff x="0" y="0"/>
          <a:chExt cx="0" cy="0"/>
        </a:xfrm>
      </p:grpSpPr>
      <p:sp>
        <p:nvSpPr>
          <p:cNvPr id="162" name="Google Shape;162;p18"/>
          <p:cNvSpPr txBox="1">
            <a:spLocks noGrp="1"/>
          </p:cNvSpPr>
          <p:nvPr>
            <p:ph type="title"/>
          </p:nvPr>
        </p:nvSpPr>
        <p:spPr>
          <a:xfrm>
            <a:off x="948600" y="1114675"/>
            <a:ext cx="3967800" cy="1865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3" name="Google Shape;163;p18"/>
          <p:cNvSpPr txBox="1">
            <a:spLocks noGrp="1"/>
          </p:cNvSpPr>
          <p:nvPr>
            <p:ph type="subTitle" idx="1"/>
          </p:nvPr>
        </p:nvSpPr>
        <p:spPr>
          <a:xfrm>
            <a:off x="948600" y="2979825"/>
            <a:ext cx="3967800" cy="111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 name="Google Shape;164;p18"/>
          <p:cNvSpPr>
            <a:spLocks noGrp="1"/>
          </p:cNvSpPr>
          <p:nvPr>
            <p:ph type="pic" idx="2"/>
          </p:nvPr>
        </p:nvSpPr>
        <p:spPr>
          <a:xfrm>
            <a:off x="4911150" y="811950"/>
            <a:ext cx="3519600" cy="3519600"/>
          </a:xfrm>
          <a:prstGeom prst="ellipse">
            <a:avLst/>
          </a:prstGeom>
          <a:noFill/>
          <a:ln>
            <a:noFill/>
          </a:ln>
        </p:spPr>
      </p:sp>
      <p:sp>
        <p:nvSpPr>
          <p:cNvPr id="165" name="Google Shape;165;p18"/>
          <p:cNvSpPr/>
          <p:nvPr/>
        </p:nvSpPr>
        <p:spPr>
          <a:xfrm rot="-10323072">
            <a:off x="5491010" y="2099623"/>
            <a:ext cx="8057202" cy="5008778"/>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8"/>
          <p:cNvSpPr/>
          <p:nvPr/>
        </p:nvSpPr>
        <p:spPr>
          <a:xfrm rot="8979179">
            <a:off x="-4131426" y="-282479"/>
            <a:ext cx="8640979" cy="4935653"/>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8"/>
          <p:cNvSpPr/>
          <p:nvPr/>
        </p:nvSpPr>
        <p:spPr>
          <a:xfrm rot="10800000">
            <a:off x="3269262" y="3232411"/>
            <a:ext cx="8057251" cy="5008806"/>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8"/>
          <p:cNvSpPr/>
          <p:nvPr/>
        </p:nvSpPr>
        <p:spPr>
          <a:xfrm rot="10100240">
            <a:off x="-3607323" y="-1928320"/>
            <a:ext cx="8641094" cy="4935629"/>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8"/>
          <p:cNvSpPr/>
          <p:nvPr/>
        </p:nvSpPr>
        <p:spPr>
          <a:xfrm rot="-10624511">
            <a:off x="-635668" y="-886682"/>
            <a:ext cx="5216788" cy="3135598"/>
          </a:xfrm>
          <a:custGeom>
            <a:avLst/>
            <a:gdLst/>
            <a:ahLst/>
            <a:cxnLst/>
            <a:rect l="l" t="t" r="r" b="b"/>
            <a:pathLst>
              <a:path w="85249" h="59959" fill="none" extrusionOk="0">
                <a:moveTo>
                  <a:pt x="85249" y="2706"/>
                </a:moveTo>
                <a:cubicBezTo>
                  <a:pt x="84261" y="732"/>
                  <a:pt x="81643" y="0"/>
                  <a:pt x="79514" y="589"/>
                </a:cubicBezTo>
                <a:cubicBezTo>
                  <a:pt x="77382" y="1175"/>
                  <a:pt x="75683" y="2783"/>
                  <a:pt x="74298" y="4508"/>
                </a:cubicBezTo>
                <a:cubicBezTo>
                  <a:pt x="69566" y="10395"/>
                  <a:pt x="67321" y="17977"/>
                  <a:pt x="63745" y="24307"/>
                </a:cubicBezTo>
                <a:cubicBezTo>
                  <a:pt x="60583" y="29905"/>
                  <a:pt x="56703" y="35050"/>
                  <a:pt x="50904" y="37927"/>
                </a:cubicBezTo>
                <a:cubicBezTo>
                  <a:pt x="46402" y="40157"/>
                  <a:pt x="41118" y="40804"/>
                  <a:pt x="35963" y="40914"/>
                </a:cubicBezTo>
                <a:cubicBezTo>
                  <a:pt x="34244" y="40950"/>
                  <a:pt x="32526" y="40934"/>
                  <a:pt x="30808" y="40914"/>
                </a:cubicBezTo>
                <a:cubicBezTo>
                  <a:pt x="27384" y="40879"/>
                  <a:pt x="23954" y="40840"/>
                  <a:pt x="20572" y="41170"/>
                </a:cubicBezTo>
                <a:cubicBezTo>
                  <a:pt x="17184" y="41503"/>
                  <a:pt x="13796" y="42228"/>
                  <a:pt x="10731" y="43655"/>
                </a:cubicBezTo>
                <a:cubicBezTo>
                  <a:pt x="9197" y="44364"/>
                  <a:pt x="7751" y="45257"/>
                  <a:pt x="6440" y="46347"/>
                </a:cubicBezTo>
                <a:cubicBezTo>
                  <a:pt x="2515" y="49626"/>
                  <a:pt x="0" y="54936"/>
                  <a:pt x="1175" y="59958"/>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8"/>
          <p:cNvSpPr/>
          <p:nvPr/>
        </p:nvSpPr>
        <p:spPr>
          <a:xfrm rot="-10624511">
            <a:off x="5370470" y="3366990"/>
            <a:ext cx="5736637" cy="3271305"/>
          </a:xfrm>
          <a:custGeom>
            <a:avLst/>
            <a:gdLst/>
            <a:ahLst/>
            <a:cxnLst/>
            <a:rect l="l" t="t" r="r" b="b"/>
            <a:pathLst>
              <a:path w="93744" h="62554" fill="none" extrusionOk="0">
                <a:moveTo>
                  <a:pt x="93743" y="3401"/>
                </a:moveTo>
                <a:cubicBezTo>
                  <a:pt x="92685" y="997"/>
                  <a:pt x="89598" y="0"/>
                  <a:pt x="87045" y="621"/>
                </a:cubicBezTo>
                <a:cubicBezTo>
                  <a:pt x="84491" y="1239"/>
                  <a:pt x="82427" y="3107"/>
                  <a:pt x="80741" y="5126"/>
                </a:cubicBezTo>
                <a:cubicBezTo>
                  <a:pt x="74984" y="12025"/>
                  <a:pt x="72197" y="21170"/>
                  <a:pt x="66411" y="27678"/>
                </a:cubicBezTo>
                <a:cubicBezTo>
                  <a:pt x="62007" y="32629"/>
                  <a:pt x="56509" y="36160"/>
                  <a:pt x="50079" y="37949"/>
                </a:cubicBezTo>
                <a:cubicBezTo>
                  <a:pt x="45176" y="39312"/>
                  <a:pt x="39869" y="39613"/>
                  <a:pt x="34633" y="39788"/>
                </a:cubicBezTo>
                <a:cubicBezTo>
                  <a:pt x="32885" y="39849"/>
                  <a:pt x="31141" y="39898"/>
                  <a:pt x="29397" y="39979"/>
                </a:cubicBezTo>
                <a:cubicBezTo>
                  <a:pt x="25931" y="40140"/>
                  <a:pt x="22442" y="40448"/>
                  <a:pt x="19077" y="41176"/>
                </a:cubicBezTo>
                <a:cubicBezTo>
                  <a:pt x="15692" y="41907"/>
                  <a:pt x="12404" y="43082"/>
                  <a:pt x="9498" y="44933"/>
                </a:cubicBezTo>
                <a:cubicBezTo>
                  <a:pt x="8055" y="45852"/>
                  <a:pt x="6722" y="46952"/>
                  <a:pt x="5547" y="48221"/>
                </a:cubicBezTo>
                <a:cubicBezTo>
                  <a:pt x="2003" y="52049"/>
                  <a:pt x="0" y="57492"/>
                  <a:pt x="1372" y="62553"/>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71"/>
        <p:cNvGrpSpPr/>
        <p:nvPr/>
      </p:nvGrpSpPr>
      <p:grpSpPr>
        <a:xfrm>
          <a:off x="0" y="0"/>
          <a:ext cx="0" cy="0"/>
          <a:chOff x="0" y="0"/>
          <a:chExt cx="0" cy="0"/>
        </a:xfrm>
      </p:grpSpPr>
      <p:sp>
        <p:nvSpPr>
          <p:cNvPr id="172" name="Google Shape;172;p19"/>
          <p:cNvSpPr txBox="1">
            <a:spLocks noGrp="1"/>
          </p:cNvSpPr>
          <p:nvPr>
            <p:ph type="title"/>
          </p:nvPr>
        </p:nvSpPr>
        <p:spPr>
          <a:xfrm>
            <a:off x="1024800" y="1637550"/>
            <a:ext cx="3597900" cy="1063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3" name="Google Shape;173;p19"/>
          <p:cNvSpPr txBox="1">
            <a:spLocks noGrp="1"/>
          </p:cNvSpPr>
          <p:nvPr>
            <p:ph type="subTitle" idx="1"/>
          </p:nvPr>
        </p:nvSpPr>
        <p:spPr>
          <a:xfrm>
            <a:off x="1024800" y="2700750"/>
            <a:ext cx="3597900" cy="805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 name="Google Shape;174;p19"/>
          <p:cNvSpPr/>
          <p:nvPr/>
        </p:nvSpPr>
        <p:spPr>
          <a:xfrm rot="-10323072">
            <a:off x="5491010" y="2099623"/>
            <a:ext cx="8057202" cy="5008778"/>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p:nvPr/>
        </p:nvSpPr>
        <p:spPr>
          <a:xfrm rot="8979179">
            <a:off x="-4131426" y="-282479"/>
            <a:ext cx="8640979" cy="4935653"/>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9"/>
          <p:cNvSpPr/>
          <p:nvPr/>
        </p:nvSpPr>
        <p:spPr>
          <a:xfrm rot="10800000">
            <a:off x="3269262" y="3232411"/>
            <a:ext cx="8057251" cy="5008806"/>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9"/>
          <p:cNvSpPr/>
          <p:nvPr/>
        </p:nvSpPr>
        <p:spPr>
          <a:xfrm rot="10100240">
            <a:off x="-3607323" y="-1928320"/>
            <a:ext cx="8641094" cy="4935629"/>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9"/>
          <p:cNvSpPr/>
          <p:nvPr/>
        </p:nvSpPr>
        <p:spPr>
          <a:xfrm rot="-10624511">
            <a:off x="-635668" y="-886682"/>
            <a:ext cx="5216788" cy="3135598"/>
          </a:xfrm>
          <a:custGeom>
            <a:avLst/>
            <a:gdLst/>
            <a:ahLst/>
            <a:cxnLst/>
            <a:rect l="l" t="t" r="r" b="b"/>
            <a:pathLst>
              <a:path w="85249" h="59959" fill="none" extrusionOk="0">
                <a:moveTo>
                  <a:pt x="85249" y="2706"/>
                </a:moveTo>
                <a:cubicBezTo>
                  <a:pt x="84261" y="732"/>
                  <a:pt x="81643" y="0"/>
                  <a:pt x="79514" y="589"/>
                </a:cubicBezTo>
                <a:cubicBezTo>
                  <a:pt x="77382" y="1175"/>
                  <a:pt x="75683" y="2783"/>
                  <a:pt x="74298" y="4508"/>
                </a:cubicBezTo>
                <a:cubicBezTo>
                  <a:pt x="69566" y="10395"/>
                  <a:pt x="67321" y="17977"/>
                  <a:pt x="63745" y="24307"/>
                </a:cubicBezTo>
                <a:cubicBezTo>
                  <a:pt x="60583" y="29905"/>
                  <a:pt x="56703" y="35050"/>
                  <a:pt x="50904" y="37927"/>
                </a:cubicBezTo>
                <a:cubicBezTo>
                  <a:pt x="46402" y="40157"/>
                  <a:pt x="41118" y="40804"/>
                  <a:pt x="35963" y="40914"/>
                </a:cubicBezTo>
                <a:cubicBezTo>
                  <a:pt x="34244" y="40950"/>
                  <a:pt x="32526" y="40934"/>
                  <a:pt x="30808" y="40914"/>
                </a:cubicBezTo>
                <a:cubicBezTo>
                  <a:pt x="27384" y="40879"/>
                  <a:pt x="23954" y="40840"/>
                  <a:pt x="20572" y="41170"/>
                </a:cubicBezTo>
                <a:cubicBezTo>
                  <a:pt x="17184" y="41503"/>
                  <a:pt x="13796" y="42228"/>
                  <a:pt x="10731" y="43655"/>
                </a:cubicBezTo>
                <a:cubicBezTo>
                  <a:pt x="9197" y="44364"/>
                  <a:pt x="7751" y="45257"/>
                  <a:pt x="6440" y="46347"/>
                </a:cubicBezTo>
                <a:cubicBezTo>
                  <a:pt x="2515" y="49626"/>
                  <a:pt x="0" y="54936"/>
                  <a:pt x="1175" y="59958"/>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9"/>
          <p:cNvSpPr/>
          <p:nvPr/>
        </p:nvSpPr>
        <p:spPr>
          <a:xfrm rot="-10624511">
            <a:off x="5370470" y="3366990"/>
            <a:ext cx="5736637" cy="3271305"/>
          </a:xfrm>
          <a:custGeom>
            <a:avLst/>
            <a:gdLst/>
            <a:ahLst/>
            <a:cxnLst/>
            <a:rect l="l" t="t" r="r" b="b"/>
            <a:pathLst>
              <a:path w="93744" h="62554" fill="none" extrusionOk="0">
                <a:moveTo>
                  <a:pt x="93743" y="3401"/>
                </a:moveTo>
                <a:cubicBezTo>
                  <a:pt x="92685" y="997"/>
                  <a:pt x="89598" y="0"/>
                  <a:pt x="87045" y="621"/>
                </a:cubicBezTo>
                <a:cubicBezTo>
                  <a:pt x="84491" y="1239"/>
                  <a:pt x="82427" y="3107"/>
                  <a:pt x="80741" y="5126"/>
                </a:cubicBezTo>
                <a:cubicBezTo>
                  <a:pt x="74984" y="12025"/>
                  <a:pt x="72197" y="21170"/>
                  <a:pt x="66411" y="27678"/>
                </a:cubicBezTo>
                <a:cubicBezTo>
                  <a:pt x="62007" y="32629"/>
                  <a:pt x="56509" y="36160"/>
                  <a:pt x="50079" y="37949"/>
                </a:cubicBezTo>
                <a:cubicBezTo>
                  <a:pt x="45176" y="39312"/>
                  <a:pt x="39869" y="39613"/>
                  <a:pt x="34633" y="39788"/>
                </a:cubicBezTo>
                <a:cubicBezTo>
                  <a:pt x="32885" y="39849"/>
                  <a:pt x="31141" y="39898"/>
                  <a:pt x="29397" y="39979"/>
                </a:cubicBezTo>
                <a:cubicBezTo>
                  <a:pt x="25931" y="40140"/>
                  <a:pt x="22442" y="40448"/>
                  <a:pt x="19077" y="41176"/>
                </a:cubicBezTo>
                <a:cubicBezTo>
                  <a:pt x="15692" y="41907"/>
                  <a:pt x="12404" y="43082"/>
                  <a:pt x="9498" y="44933"/>
                </a:cubicBezTo>
                <a:cubicBezTo>
                  <a:pt x="8055" y="45852"/>
                  <a:pt x="6722" y="46952"/>
                  <a:pt x="5547" y="48221"/>
                </a:cubicBezTo>
                <a:cubicBezTo>
                  <a:pt x="2003" y="52049"/>
                  <a:pt x="0" y="57492"/>
                  <a:pt x="1372" y="62553"/>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180"/>
        <p:cNvGrpSpPr/>
        <p:nvPr/>
      </p:nvGrpSpPr>
      <p:grpSpPr>
        <a:xfrm>
          <a:off x="0" y="0"/>
          <a:ext cx="0" cy="0"/>
          <a:chOff x="0" y="0"/>
          <a:chExt cx="0" cy="0"/>
        </a:xfrm>
      </p:grpSpPr>
      <p:sp>
        <p:nvSpPr>
          <p:cNvPr id="181" name="Google Shape;181;p20"/>
          <p:cNvSpPr txBox="1">
            <a:spLocks noGrp="1"/>
          </p:cNvSpPr>
          <p:nvPr>
            <p:ph type="title"/>
          </p:nvPr>
        </p:nvSpPr>
        <p:spPr>
          <a:xfrm>
            <a:off x="4532400" y="1862950"/>
            <a:ext cx="3593400" cy="699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2" name="Google Shape;182;p20"/>
          <p:cNvSpPr txBox="1">
            <a:spLocks noGrp="1"/>
          </p:cNvSpPr>
          <p:nvPr>
            <p:ph type="subTitle" idx="1"/>
          </p:nvPr>
        </p:nvSpPr>
        <p:spPr>
          <a:xfrm>
            <a:off x="4532571" y="2562000"/>
            <a:ext cx="3593400" cy="108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0"/>
          <p:cNvSpPr/>
          <p:nvPr/>
        </p:nvSpPr>
        <p:spPr>
          <a:xfrm rot="10323072" flipH="1">
            <a:off x="-4478681" y="2099623"/>
            <a:ext cx="8057202" cy="5008778"/>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0"/>
          <p:cNvSpPr/>
          <p:nvPr/>
        </p:nvSpPr>
        <p:spPr>
          <a:xfrm rot="-8979179" flipH="1">
            <a:off x="4559978" y="-282479"/>
            <a:ext cx="8640979" cy="4935653"/>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0"/>
          <p:cNvSpPr/>
          <p:nvPr/>
        </p:nvSpPr>
        <p:spPr>
          <a:xfrm rot="10800000" flipH="1">
            <a:off x="-2256981" y="3232411"/>
            <a:ext cx="8057251" cy="5008806"/>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0"/>
          <p:cNvSpPr/>
          <p:nvPr/>
        </p:nvSpPr>
        <p:spPr>
          <a:xfrm rot="-10100240" flipH="1">
            <a:off x="4035760" y="-1928320"/>
            <a:ext cx="8641094" cy="4935629"/>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p:nvPr/>
        </p:nvSpPr>
        <p:spPr>
          <a:xfrm rot="10624511" flipH="1">
            <a:off x="4488410" y="-886682"/>
            <a:ext cx="5216788" cy="3135598"/>
          </a:xfrm>
          <a:custGeom>
            <a:avLst/>
            <a:gdLst/>
            <a:ahLst/>
            <a:cxnLst/>
            <a:rect l="l" t="t" r="r" b="b"/>
            <a:pathLst>
              <a:path w="85249" h="59959" fill="none" extrusionOk="0">
                <a:moveTo>
                  <a:pt x="85249" y="2706"/>
                </a:moveTo>
                <a:cubicBezTo>
                  <a:pt x="84261" y="732"/>
                  <a:pt x="81643" y="0"/>
                  <a:pt x="79514" y="589"/>
                </a:cubicBezTo>
                <a:cubicBezTo>
                  <a:pt x="77382" y="1175"/>
                  <a:pt x="75683" y="2783"/>
                  <a:pt x="74298" y="4508"/>
                </a:cubicBezTo>
                <a:cubicBezTo>
                  <a:pt x="69566" y="10395"/>
                  <a:pt x="67321" y="17977"/>
                  <a:pt x="63745" y="24307"/>
                </a:cubicBezTo>
                <a:cubicBezTo>
                  <a:pt x="60583" y="29905"/>
                  <a:pt x="56703" y="35050"/>
                  <a:pt x="50904" y="37927"/>
                </a:cubicBezTo>
                <a:cubicBezTo>
                  <a:pt x="46402" y="40157"/>
                  <a:pt x="41118" y="40804"/>
                  <a:pt x="35963" y="40914"/>
                </a:cubicBezTo>
                <a:cubicBezTo>
                  <a:pt x="34244" y="40950"/>
                  <a:pt x="32526" y="40934"/>
                  <a:pt x="30808" y="40914"/>
                </a:cubicBezTo>
                <a:cubicBezTo>
                  <a:pt x="27384" y="40879"/>
                  <a:pt x="23954" y="40840"/>
                  <a:pt x="20572" y="41170"/>
                </a:cubicBezTo>
                <a:cubicBezTo>
                  <a:pt x="17184" y="41503"/>
                  <a:pt x="13796" y="42228"/>
                  <a:pt x="10731" y="43655"/>
                </a:cubicBezTo>
                <a:cubicBezTo>
                  <a:pt x="9197" y="44364"/>
                  <a:pt x="7751" y="45257"/>
                  <a:pt x="6440" y="46347"/>
                </a:cubicBezTo>
                <a:cubicBezTo>
                  <a:pt x="2515" y="49626"/>
                  <a:pt x="0" y="54936"/>
                  <a:pt x="1175" y="59958"/>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0"/>
          <p:cNvSpPr/>
          <p:nvPr/>
        </p:nvSpPr>
        <p:spPr>
          <a:xfrm rot="10624511" flipH="1">
            <a:off x="-2037576" y="3366990"/>
            <a:ext cx="5736637" cy="3271305"/>
          </a:xfrm>
          <a:custGeom>
            <a:avLst/>
            <a:gdLst/>
            <a:ahLst/>
            <a:cxnLst/>
            <a:rect l="l" t="t" r="r" b="b"/>
            <a:pathLst>
              <a:path w="93744" h="62554" fill="none" extrusionOk="0">
                <a:moveTo>
                  <a:pt x="93743" y="3401"/>
                </a:moveTo>
                <a:cubicBezTo>
                  <a:pt x="92685" y="997"/>
                  <a:pt x="89598" y="0"/>
                  <a:pt x="87045" y="621"/>
                </a:cubicBezTo>
                <a:cubicBezTo>
                  <a:pt x="84491" y="1239"/>
                  <a:pt x="82427" y="3107"/>
                  <a:pt x="80741" y="5126"/>
                </a:cubicBezTo>
                <a:cubicBezTo>
                  <a:pt x="74984" y="12025"/>
                  <a:pt x="72197" y="21170"/>
                  <a:pt x="66411" y="27678"/>
                </a:cubicBezTo>
                <a:cubicBezTo>
                  <a:pt x="62007" y="32629"/>
                  <a:pt x="56509" y="36160"/>
                  <a:pt x="50079" y="37949"/>
                </a:cubicBezTo>
                <a:cubicBezTo>
                  <a:pt x="45176" y="39312"/>
                  <a:pt x="39869" y="39613"/>
                  <a:pt x="34633" y="39788"/>
                </a:cubicBezTo>
                <a:cubicBezTo>
                  <a:pt x="32885" y="39849"/>
                  <a:pt x="31141" y="39898"/>
                  <a:pt x="29397" y="39979"/>
                </a:cubicBezTo>
                <a:cubicBezTo>
                  <a:pt x="25931" y="40140"/>
                  <a:pt x="22442" y="40448"/>
                  <a:pt x="19077" y="41176"/>
                </a:cubicBezTo>
                <a:cubicBezTo>
                  <a:pt x="15692" y="41907"/>
                  <a:pt x="12404" y="43082"/>
                  <a:pt x="9498" y="44933"/>
                </a:cubicBezTo>
                <a:cubicBezTo>
                  <a:pt x="8055" y="45852"/>
                  <a:pt x="6722" y="46952"/>
                  <a:pt x="5547" y="48221"/>
                </a:cubicBezTo>
                <a:cubicBezTo>
                  <a:pt x="2003" y="52049"/>
                  <a:pt x="0" y="57492"/>
                  <a:pt x="1372" y="62553"/>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713225" y="2139775"/>
            <a:ext cx="4696800" cy="1511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3"/>
          <p:cNvSpPr txBox="1">
            <a:spLocks noGrp="1"/>
          </p:cNvSpPr>
          <p:nvPr>
            <p:ph type="title" idx="2" hasCustomPrompt="1"/>
          </p:nvPr>
        </p:nvSpPr>
        <p:spPr>
          <a:xfrm>
            <a:off x="2296025" y="855425"/>
            <a:ext cx="1531200" cy="11337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72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2" name="Google Shape;22;p3"/>
          <p:cNvSpPr txBox="1">
            <a:spLocks noGrp="1"/>
          </p:cNvSpPr>
          <p:nvPr>
            <p:ph type="subTitle" idx="1"/>
          </p:nvPr>
        </p:nvSpPr>
        <p:spPr>
          <a:xfrm>
            <a:off x="713225" y="3801925"/>
            <a:ext cx="46968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3"/>
          <p:cNvSpPr/>
          <p:nvPr/>
        </p:nvSpPr>
        <p:spPr>
          <a:xfrm>
            <a:off x="4110269" y="1786970"/>
            <a:ext cx="8641018" cy="4935659"/>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046799">
            <a:off x="6720152" y="1357794"/>
            <a:ext cx="8057246" cy="5008817"/>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950557">
            <a:off x="-967014" y="-2911590"/>
            <a:ext cx="8057266" cy="5008784"/>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5400000">
            <a:off x="5635913" y="390902"/>
            <a:ext cx="5522461" cy="2522062"/>
          </a:xfrm>
          <a:custGeom>
            <a:avLst/>
            <a:gdLst/>
            <a:ahLst/>
            <a:cxnLst/>
            <a:rect l="l" t="t" r="r" b="b"/>
            <a:pathLst>
              <a:path w="89990" h="41096" fill="none" extrusionOk="0">
                <a:moveTo>
                  <a:pt x="89990" y="0"/>
                </a:moveTo>
                <a:cubicBezTo>
                  <a:pt x="89481" y="4948"/>
                  <a:pt x="86032" y="9249"/>
                  <a:pt x="81666" y="11531"/>
                </a:cubicBezTo>
                <a:cubicBezTo>
                  <a:pt x="79320" y="12757"/>
                  <a:pt x="76715" y="13440"/>
                  <a:pt x="74036" y="13518"/>
                </a:cubicBezTo>
                <a:cubicBezTo>
                  <a:pt x="71735" y="13586"/>
                  <a:pt x="69434" y="13246"/>
                  <a:pt x="67162" y="12773"/>
                </a:cubicBezTo>
                <a:cubicBezTo>
                  <a:pt x="62250" y="11747"/>
                  <a:pt x="57405" y="10120"/>
                  <a:pt x="52503" y="10492"/>
                </a:cubicBezTo>
                <a:cubicBezTo>
                  <a:pt x="48464" y="10796"/>
                  <a:pt x="44671" y="12333"/>
                  <a:pt x="41383" y="14511"/>
                </a:cubicBezTo>
                <a:cubicBezTo>
                  <a:pt x="38856" y="16181"/>
                  <a:pt x="36584" y="18223"/>
                  <a:pt x="34445" y="20491"/>
                </a:cubicBezTo>
                <a:cubicBezTo>
                  <a:pt x="33785" y="21190"/>
                  <a:pt x="33144" y="21905"/>
                  <a:pt x="32507" y="22630"/>
                </a:cubicBezTo>
                <a:cubicBezTo>
                  <a:pt x="30041" y="25433"/>
                  <a:pt x="27640" y="28365"/>
                  <a:pt x="25032" y="31038"/>
                </a:cubicBezTo>
                <a:cubicBezTo>
                  <a:pt x="23058" y="33057"/>
                  <a:pt x="20938" y="34953"/>
                  <a:pt x="18598" y="36523"/>
                </a:cubicBezTo>
                <a:cubicBezTo>
                  <a:pt x="17042" y="37568"/>
                  <a:pt x="15385" y="38461"/>
                  <a:pt x="13628" y="39150"/>
                </a:cubicBezTo>
                <a:cubicBezTo>
                  <a:pt x="9226" y="40866"/>
                  <a:pt x="4078" y="41095"/>
                  <a:pt x="0" y="39134"/>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624511">
            <a:off x="-1129568" y="-886682"/>
            <a:ext cx="5216788" cy="3135598"/>
          </a:xfrm>
          <a:custGeom>
            <a:avLst/>
            <a:gdLst/>
            <a:ahLst/>
            <a:cxnLst/>
            <a:rect l="l" t="t" r="r" b="b"/>
            <a:pathLst>
              <a:path w="85249" h="59959" fill="none" extrusionOk="0">
                <a:moveTo>
                  <a:pt x="85249" y="2706"/>
                </a:moveTo>
                <a:cubicBezTo>
                  <a:pt x="84261" y="732"/>
                  <a:pt x="81643" y="0"/>
                  <a:pt x="79514" y="589"/>
                </a:cubicBezTo>
                <a:cubicBezTo>
                  <a:pt x="77382" y="1175"/>
                  <a:pt x="75683" y="2783"/>
                  <a:pt x="74298" y="4508"/>
                </a:cubicBezTo>
                <a:cubicBezTo>
                  <a:pt x="69566" y="10395"/>
                  <a:pt x="67321" y="17977"/>
                  <a:pt x="63745" y="24307"/>
                </a:cubicBezTo>
                <a:cubicBezTo>
                  <a:pt x="60583" y="29905"/>
                  <a:pt x="56703" y="35050"/>
                  <a:pt x="50904" y="37927"/>
                </a:cubicBezTo>
                <a:cubicBezTo>
                  <a:pt x="46402" y="40157"/>
                  <a:pt x="41118" y="40804"/>
                  <a:pt x="35963" y="40914"/>
                </a:cubicBezTo>
                <a:cubicBezTo>
                  <a:pt x="34244" y="40950"/>
                  <a:pt x="32526" y="40934"/>
                  <a:pt x="30808" y="40914"/>
                </a:cubicBezTo>
                <a:cubicBezTo>
                  <a:pt x="27384" y="40879"/>
                  <a:pt x="23954" y="40840"/>
                  <a:pt x="20572" y="41170"/>
                </a:cubicBezTo>
                <a:cubicBezTo>
                  <a:pt x="17184" y="41503"/>
                  <a:pt x="13796" y="42228"/>
                  <a:pt x="10731" y="43655"/>
                </a:cubicBezTo>
                <a:cubicBezTo>
                  <a:pt x="9197" y="44364"/>
                  <a:pt x="7751" y="45257"/>
                  <a:pt x="6440" y="46347"/>
                </a:cubicBezTo>
                <a:cubicBezTo>
                  <a:pt x="2515" y="49626"/>
                  <a:pt x="0" y="54936"/>
                  <a:pt x="1175" y="59958"/>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10624511">
            <a:off x="-750230" y="-954535"/>
            <a:ext cx="5736637" cy="3271305"/>
          </a:xfrm>
          <a:custGeom>
            <a:avLst/>
            <a:gdLst/>
            <a:ahLst/>
            <a:cxnLst/>
            <a:rect l="l" t="t" r="r" b="b"/>
            <a:pathLst>
              <a:path w="93744" h="62554" fill="none" extrusionOk="0">
                <a:moveTo>
                  <a:pt x="93743" y="3401"/>
                </a:moveTo>
                <a:cubicBezTo>
                  <a:pt x="92685" y="997"/>
                  <a:pt x="89598" y="0"/>
                  <a:pt x="87045" y="621"/>
                </a:cubicBezTo>
                <a:cubicBezTo>
                  <a:pt x="84491" y="1239"/>
                  <a:pt x="82427" y="3107"/>
                  <a:pt x="80741" y="5126"/>
                </a:cubicBezTo>
                <a:cubicBezTo>
                  <a:pt x="74984" y="12025"/>
                  <a:pt x="72197" y="21170"/>
                  <a:pt x="66411" y="27678"/>
                </a:cubicBezTo>
                <a:cubicBezTo>
                  <a:pt x="62007" y="32629"/>
                  <a:pt x="56509" y="36160"/>
                  <a:pt x="50079" y="37949"/>
                </a:cubicBezTo>
                <a:cubicBezTo>
                  <a:pt x="45176" y="39312"/>
                  <a:pt x="39869" y="39613"/>
                  <a:pt x="34633" y="39788"/>
                </a:cubicBezTo>
                <a:cubicBezTo>
                  <a:pt x="32885" y="39849"/>
                  <a:pt x="31141" y="39898"/>
                  <a:pt x="29397" y="39979"/>
                </a:cubicBezTo>
                <a:cubicBezTo>
                  <a:pt x="25931" y="40140"/>
                  <a:pt x="22442" y="40448"/>
                  <a:pt x="19077" y="41176"/>
                </a:cubicBezTo>
                <a:cubicBezTo>
                  <a:pt x="15692" y="41907"/>
                  <a:pt x="12404" y="43082"/>
                  <a:pt x="9498" y="44933"/>
                </a:cubicBezTo>
                <a:cubicBezTo>
                  <a:pt x="8055" y="45852"/>
                  <a:pt x="6722" y="46952"/>
                  <a:pt x="5547" y="48221"/>
                </a:cubicBezTo>
                <a:cubicBezTo>
                  <a:pt x="2003" y="52049"/>
                  <a:pt x="0" y="57492"/>
                  <a:pt x="1372" y="62553"/>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1271719">
            <a:off x="-2813177" y="-3761996"/>
            <a:ext cx="8057243" cy="5008802"/>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89"/>
        <p:cNvGrpSpPr/>
        <p:nvPr/>
      </p:nvGrpSpPr>
      <p:grpSpPr>
        <a:xfrm>
          <a:off x="0" y="0"/>
          <a:ext cx="0" cy="0"/>
          <a:chOff x="0" y="0"/>
          <a:chExt cx="0" cy="0"/>
        </a:xfrm>
      </p:grpSpPr>
      <p:sp>
        <p:nvSpPr>
          <p:cNvPr id="190" name="Google Shape;190;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1" name="Google Shape;191;p21"/>
          <p:cNvSpPr txBox="1">
            <a:spLocks noGrp="1"/>
          </p:cNvSpPr>
          <p:nvPr>
            <p:ph type="subTitle" idx="1"/>
          </p:nvPr>
        </p:nvSpPr>
        <p:spPr>
          <a:xfrm>
            <a:off x="4720705" y="3285625"/>
            <a:ext cx="2836500" cy="116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2" name="Google Shape;192;p21"/>
          <p:cNvSpPr txBox="1">
            <a:spLocks noGrp="1"/>
          </p:cNvSpPr>
          <p:nvPr>
            <p:ph type="subTitle" idx="2"/>
          </p:nvPr>
        </p:nvSpPr>
        <p:spPr>
          <a:xfrm>
            <a:off x="1586800" y="3285625"/>
            <a:ext cx="2836500" cy="116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3" name="Google Shape;193;p21"/>
          <p:cNvSpPr txBox="1">
            <a:spLocks noGrp="1"/>
          </p:cNvSpPr>
          <p:nvPr>
            <p:ph type="subTitle" idx="3"/>
          </p:nvPr>
        </p:nvSpPr>
        <p:spPr>
          <a:xfrm>
            <a:off x="1586793" y="2906139"/>
            <a:ext cx="2836500" cy="50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Quicksand"/>
                <a:ea typeface="Quicksand"/>
                <a:cs typeface="Quicksand"/>
                <a:sym typeface="Quicksan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4" name="Google Shape;194;p21"/>
          <p:cNvSpPr txBox="1">
            <a:spLocks noGrp="1"/>
          </p:cNvSpPr>
          <p:nvPr>
            <p:ph type="subTitle" idx="4"/>
          </p:nvPr>
        </p:nvSpPr>
        <p:spPr>
          <a:xfrm>
            <a:off x="4720707" y="2906139"/>
            <a:ext cx="2836500" cy="50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Quicksand"/>
                <a:ea typeface="Quicksand"/>
                <a:cs typeface="Quicksand"/>
                <a:sym typeface="Quicksan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5" name="Google Shape;195;p21"/>
          <p:cNvSpPr/>
          <p:nvPr/>
        </p:nvSpPr>
        <p:spPr>
          <a:xfrm rot="-1635480">
            <a:off x="2942843" y="2572971"/>
            <a:ext cx="8640992" cy="4935648"/>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1"/>
          <p:cNvSpPr/>
          <p:nvPr/>
        </p:nvSpPr>
        <p:spPr>
          <a:xfrm rot="-3457199">
            <a:off x="-3989576" y="-2537708"/>
            <a:ext cx="8057305" cy="5008816"/>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1"/>
          <p:cNvSpPr/>
          <p:nvPr/>
        </p:nvSpPr>
        <p:spPr>
          <a:xfrm rot="-2586851">
            <a:off x="4593598" y="632631"/>
            <a:ext cx="8640928" cy="4935604"/>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1"/>
          <p:cNvSpPr/>
          <p:nvPr/>
        </p:nvSpPr>
        <p:spPr>
          <a:xfrm rot="-2506613">
            <a:off x="-3667782" y="-2922610"/>
            <a:ext cx="8057288" cy="5008785"/>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1"/>
          <p:cNvSpPr/>
          <p:nvPr/>
        </p:nvSpPr>
        <p:spPr>
          <a:xfrm rot="-3457233">
            <a:off x="-3056307" y="330511"/>
            <a:ext cx="7815202" cy="2940054"/>
          </a:xfrm>
          <a:custGeom>
            <a:avLst/>
            <a:gdLst/>
            <a:ahLst/>
            <a:cxnLst/>
            <a:rect l="l" t="t" r="r" b="b"/>
            <a:pathLst>
              <a:path w="85535" h="32178" fill="none" extrusionOk="0">
                <a:moveTo>
                  <a:pt x="1" y="28867"/>
                </a:moveTo>
                <a:cubicBezTo>
                  <a:pt x="3224" y="32048"/>
                  <a:pt x="8577" y="32177"/>
                  <a:pt x="12693" y="30287"/>
                </a:cubicBezTo>
                <a:cubicBezTo>
                  <a:pt x="16812" y="28397"/>
                  <a:pt x="19932" y="24883"/>
                  <a:pt x="22725" y="21314"/>
                </a:cubicBezTo>
                <a:cubicBezTo>
                  <a:pt x="25514" y="17744"/>
                  <a:pt x="28165" y="13968"/>
                  <a:pt x="31766" y="11224"/>
                </a:cubicBezTo>
                <a:cubicBezTo>
                  <a:pt x="37300" y="7007"/>
                  <a:pt x="44656" y="5664"/>
                  <a:pt x="51565" y="6466"/>
                </a:cubicBezTo>
                <a:cubicBezTo>
                  <a:pt x="55836" y="6962"/>
                  <a:pt x="59982" y="8211"/>
                  <a:pt x="64205" y="9010"/>
                </a:cubicBezTo>
                <a:cubicBezTo>
                  <a:pt x="68431" y="9809"/>
                  <a:pt x="72878" y="10136"/>
                  <a:pt x="76968" y="8813"/>
                </a:cubicBezTo>
                <a:cubicBezTo>
                  <a:pt x="81059" y="7489"/>
                  <a:pt x="84731" y="4227"/>
                  <a:pt x="85534" y="1"/>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1"/>
          <p:cNvSpPr/>
          <p:nvPr/>
        </p:nvSpPr>
        <p:spPr>
          <a:xfrm rot="-3457233">
            <a:off x="-3185490" y="77852"/>
            <a:ext cx="8222248" cy="3754878"/>
          </a:xfrm>
          <a:custGeom>
            <a:avLst/>
            <a:gdLst/>
            <a:ahLst/>
            <a:cxnLst/>
            <a:rect l="l" t="t" r="r" b="b"/>
            <a:pathLst>
              <a:path w="89990" h="41096" fill="none" extrusionOk="0">
                <a:moveTo>
                  <a:pt x="89990" y="0"/>
                </a:moveTo>
                <a:cubicBezTo>
                  <a:pt x="89481" y="4948"/>
                  <a:pt x="86032" y="9249"/>
                  <a:pt x="81666" y="11531"/>
                </a:cubicBezTo>
                <a:cubicBezTo>
                  <a:pt x="79320" y="12757"/>
                  <a:pt x="76715" y="13440"/>
                  <a:pt x="74036" y="13518"/>
                </a:cubicBezTo>
                <a:cubicBezTo>
                  <a:pt x="71735" y="13586"/>
                  <a:pt x="69434" y="13246"/>
                  <a:pt x="67162" y="12773"/>
                </a:cubicBezTo>
                <a:cubicBezTo>
                  <a:pt x="62250" y="11747"/>
                  <a:pt x="57405" y="10120"/>
                  <a:pt x="52503" y="10492"/>
                </a:cubicBezTo>
                <a:cubicBezTo>
                  <a:pt x="48464" y="10796"/>
                  <a:pt x="44671" y="12333"/>
                  <a:pt x="41383" y="14511"/>
                </a:cubicBezTo>
                <a:cubicBezTo>
                  <a:pt x="38856" y="16181"/>
                  <a:pt x="36584" y="18223"/>
                  <a:pt x="34445" y="20491"/>
                </a:cubicBezTo>
                <a:cubicBezTo>
                  <a:pt x="33785" y="21190"/>
                  <a:pt x="33144" y="21905"/>
                  <a:pt x="32507" y="22630"/>
                </a:cubicBezTo>
                <a:cubicBezTo>
                  <a:pt x="30041" y="25433"/>
                  <a:pt x="27640" y="28365"/>
                  <a:pt x="25032" y="31038"/>
                </a:cubicBezTo>
                <a:cubicBezTo>
                  <a:pt x="23058" y="33057"/>
                  <a:pt x="20938" y="34953"/>
                  <a:pt x="18598" y="36523"/>
                </a:cubicBezTo>
                <a:cubicBezTo>
                  <a:pt x="17042" y="37568"/>
                  <a:pt x="15385" y="38461"/>
                  <a:pt x="13628" y="39150"/>
                </a:cubicBezTo>
                <a:cubicBezTo>
                  <a:pt x="9226" y="40866"/>
                  <a:pt x="4078" y="41095"/>
                  <a:pt x="0" y="39134"/>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1"/>
          <p:cNvSpPr/>
          <p:nvPr/>
        </p:nvSpPr>
        <p:spPr>
          <a:xfrm rot="-1635492">
            <a:off x="5250512" y="310484"/>
            <a:ext cx="7327114" cy="5153450"/>
          </a:xfrm>
          <a:custGeom>
            <a:avLst/>
            <a:gdLst/>
            <a:ahLst/>
            <a:cxnLst/>
            <a:rect l="l" t="t" r="r" b="b"/>
            <a:pathLst>
              <a:path w="85249" h="59959" fill="none" extrusionOk="0">
                <a:moveTo>
                  <a:pt x="85249" y="2706"/>
                </a:moveTo>
                <a:cubicBezTo>
                  <a:pt x="84261" y="732"/>
                  <a:pt x="81643" y="0"/>
                  <a:pt x="79514" y="589"/>
                </a:cubicBezTo>
                <a:cubicBezTo>
                  <a:pt x="77382" y="1175"/>
                  <a:pt x="75683" y="2783"/>
                  <a:pt x="74298" y="4508"/>
                </a:cubicBezTo>
                <a:cubicBezTo>
                  <a:pt x="69566" y="10395"/>
                  <a:pt x="67321" y="17977"/>
                  <a:pt x="63745" y="24307"/>
                </a:cubicBezTo>
                <a:cubicBezTo>
                  <a:pt x="60583" y="29905"/>
                  <a:pt x="56703" y="35050"/>
                  <a:pt x="50904" y="37927"/>
                </a:cubicBezTo>
                <a:cubicBezTo>
                  <a:pt x="46402" y="40157"/>
                  <a:pt x="41118" y="40804"/>
                  <a:pt x="35963" y="40914"/>
                </a:cubicBezTo>
                <a:cubicBezTo>
                  <a:pt x="34244" y="40950"/>
                  <a:pt x="32526" y="40934"/>
                  <a:pt x="30808" y="40914"/>
                </a:cubicBezTo>
                <a:cubicBezTo>
                  <a:pt x="27384" y="40879"/>
                  <a:pt x="23954" y="40840"/>
                  <a:pt x="20572" y="41170"/>
                </a:cubicBezTo>
                <a:cubicBezTo>
                  <a:pt x="17184" y="41503"/>
                  <a:pt x="13796" y="42228"/>
                  <a:pt x="10731" y="43655"/>
                </a:cubicBezTo>
                <a:cubicBezTo>
                  <a:pt x="9197" y="44364"/>
                  <a:pt x="7751" y="45257"/>
                  <a:pt x="6440" y="46347"/>
                </a:cubicBezTo>
                <a:cubicBezTo>
                  <a:pt x="2515" y="49626"/>
                  <a:pt x="0" y="54936"/>
                  <a:pt x="1175" y="59958"/>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1"/>
          <p:cNvSpPr/>
          <p:nvPr/>
        </p:nvSpPr>
        <p:spPr>
          <a:xfrm rot="-1635492">
            <a:off x="4678167" y="412190"/>
            <a:ext cx="8057256" cy="5376489"/>
          </a:xfrm>
          <a:custGeom>
            <a:avLst/>
            <a:gdLst/>
            <a:ahLst/>
            <a:cxnLst/>
            <a:rect l="l" t="t" r="r" b="b"/>
            <a:pathLst>
              <a:path w="93744" h="62554" fill="none" extrusionOk="0">
                <a:moveTo>
                  <a:pt x="93743" y="3401"/>
                </a:moveTo>
                <a:cubicBezTo>
                  <a:pt x="92685" y="997"/>
                  <a:pt x="89598" y="0"/>
                  <a:pt x="87045" y="621"/>
                </a:cubicBezTo>
                <a:cubicBezTo>
                  <a:pt x="84491" y="1239"/>
                  <a:pt x="82427" y="3107"/>
                  <a:pt x="80741" y="5126"/>
                </a:cubicBezTo>
                <a:cubicBezTo>
                  <a:pt x="74984" y="12025"/>
                  <a:pt x="72197" y="21170"/>
                  <a:pt x="66411" y="27678"/>
                </a:cubicBezTo>
                <a:cubicBezTo>
                  <a:pt x="62007" y="32629"/>
                  <a:pt x="56509" y="36160"/>
                  <a:pt x="50079" y="37949"/>
                </a:cubicBezTo>
                <a:cubicBezTo>
                  <a:pt x="45176" y="39312"/>
                  <a:pt x="39869" y="39613"/>
                  <a:pt x="34633" y="39788"/>
                </a:cubicBezTo>
                <a:cubicBezTo>
                  <a:pt x="32885" y="39849"/>
                  <a:pt x="31141" y="39898"/>
                  <a:pt x="29397" y="39979"/>
                </a:cubicBezTo>
                <a:cubicBezTo>
                  <a:pt x="25931" y="40140"/>
                  <a:pt x="22442" y="40448"/>
                  <a:pt x="19077" y="41176"/>
                </a:cubicBezTo>
                <a:cubicBezTo>
                  <a:pt x="15692" y="41907"/>
                  <a:pt x="12404" y="43082"/>
                  <a:pt x="9498" y="44933"/>
                </a:cubicBezTo>
                <a:cubicBezTo>
                  <a:pt x="8055" y="45852"/>
                  <a:pt x="6722" y="46952"/>
                  <a:pt x="5547" y="48221"/>
                </a:cubicBezTo>
                <a:cubicBezTo>
                  <a:pt x="2003" y="52049"/>
                  <a:pt x="0" y="57492"/>
                  <a:pt x="1372" y="62553"/>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03"/>
        <p:cNvGrpSpPr/>
        <p:nvPr/>
      </p:nvGrpSpPr>
      <p:grpSpPr>
        <a:xfrm>
          <a:off x="0" y="0"/>
          <a:ext cx="0" cy="0"/>
          <a:chOff x="0" y="0"/>
          <a:chExt cx="0" cy="0"/>
        </a:xfrm>
      </p:grpSpPr>
      <p:sp>
        <p:nvSpPr>
          <p:cNvPr id="204" name="Google Shape;204;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5" name="Google Shape;205;p22"/>
          <p:cNvSpPr txBox="1">
            <a:spLocks noGrp="1"/>
          </p:cNvSpPr>
          <p:nvPr>
            <p:ph type="subTitle" idx="1"/>
          </p:nvPr>
        </p:nvSpPr>
        <p:spPr>
          <a:xfrm>
            <a:off x="4735382" y="1743825"/>
            <a:ext cx="3473700" cy="2165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6" name="Google Shape;206;p22"/>
          <p:cNvSpPr txBox="1">
            <a:spLocks noGrp="1"/>
          </p:cNvSpPr>
          <p:nvPr>
            <p:ph type="subTitle" idx="2"/>
          </p:nvPr>
        </p:nvSpPr>
        <p:spPr>
          <a:xfrm>
            <a:off x="934918" y="1743825"/>
            <a:ext cx="3473700" cy="2165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 name="Google Shape;207;p22"/>
          <p:cNvSpPr/>
          <p:nvPr/>
        </p:nvSpPr>
        <p:spPr>
          <a:xfrm rot="2700000" flipH="1">
            <a:off x="-3124979" y="1627198"/>
            <a:ext cx="8641023" cy="4935639"/>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2"/>
          <p:cNvSpPr/>
          <p:nvPr/>
        </p:nvSpPr>
        <p:spPr>
          <a:xfrm rot="1700404" flipH="1">
            <a:off x="-4250670" y="502979"/>
            <a:ext cx="8641049" cy="4935614"/>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2"/>
          <p:cNvSpPr/>
          <p:nvPr/>
        </p:nvSpPr>
        <p:spPr>
          <a:xfrm rot="1545229" flipH="1">
            <a:off x="6044619" y="-1619181"/>
            <a:ext cx="5623648" cy="3495973"/>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2"/>
          <p:cNvSpPr/>
          <p:nvPr/>
        </p:nvSpPr>
        <p:spPr>
          <a:xfrm flipH="1">
            <a:off x="4402149" y="-3068074"/>
            <a:ext cx="8057251" cy="5008806"/>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2"/>
          <p:cNvSpPr/>
          <p:nvPr/>
        </p:nvSpPr>
        <p:spPr>
          <a:xfrm rot="8100000" flipH="1">
            <a:off x="8421918" y="-1011986"/>
            <a:ext cx="869030" cy="4025333"/>
          </a:xfrm>
          <a:custGeom>
            <a:avLst/>
            <a:gdLst/>
            <a:ahLst/>
            <a:cxnLst/>
            <a:rect l="l" t="t" r="r" b="b"/>
            <a:pathLst>
              <a:path w="17214" h="79735" fill="none" extrusionOk="0">
                <a:moveTo>
                  <a:pt x="17214" y="1438"/>
                </a:moveTo>
                <a:cubicBezTo>
                  <a:pt x="14563" y="1"/>
                  <a:pt x="11046" y="1399"/>
                  <a:pt x="9327" y="3871"/>
                </a:cubicBezTo>
                <a:cubicBezTo>
                  <a:pt x="7606" y="6347"/>
                  <a:pt x="7340" y="9554"/>
                  <a:pt x="7602" y="12557"/>
                </a:cubicBezTo>
                <a:cubicBezTo>
                  <a:pt x="8182" y="19272"/>
                  <a:pt x="11052" y="25540"/>
                  <a:pt x="13052" y="31976"/>
                </a:cubicBezTo>
                <a:cubicBezTo>
                  <a:pt x="15049" y="38413"/>
                  <a:pt x="16133" y="45633"/>
                  <a:pt x="13243" y="51723"/>
                </a:cubicBezTo>
                <a:cubicBezTo>
                  <a:pt x="11654" y="55069"/>
                  <a:pt x="9007" y="57768"/>
                  <a:pt x="6547" y="60538"/>
                </a:cubicBezTo>
                <a:cubicBezTo>
                  <a:pt x="4085" y="63308"/>
                  <a:pt x="1706" y="66340"/>
                  <a:pt x="855" y="69945"/>
                </a:cubicBezTo>
                <a:cubicBezTo>
                  <a:pt x="1" y="73550"/>
                  <a:pt x="1095" y="77861"/>
                  <a:pt x="4289" y="79734"/>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2"/>
          <p:cNvSpPr/>
          <p:nvPr/>
        </p:nvSpPr>
        <p:spPr>
          <a:xfrm rot="3709472" flipH="1">
            <a:off x="-1583857" y="3506496"/>
            <a:ext cx="3082441" cy="719860"/>
          </a:xfrm>
          <a:custGeom>
            <a:avLst/>
            <a:gdLst/>
            <a:ahLst/>
            <a:cxnLst/>
            <a:rect l="l" t="t" r="r" b="b"/>
            <a:pathLst>
              <a:path w="61057" h="14259" fill="none" extrusionOk="0">
                <a:moveTo>
                  <a:pt x="61056" y="12689"/>
                </a:moveTo>
                <a:cubicBezTo>
                  <a:pt x="57173" y="4933"/>
                  <a:pt x="48005" y="195"/>
                  <a:pt x="39429" y="1515"/>
                </a:cubicBezTo>
                <a:cubicBezTo>
                  <a:pt x="35106" y="2182"/>
                  <a:pt x="30970" y="4221"/>
                  <a:pt x="26595" y="4072"/>
                </a:cubicBezTo>
                <a:cubicBezTo>
                  <a:pt x="23259" y="3959"/>
                  <a:pt x="20120" y="2583"/>
                  <a:pt x="16932" y="1590"/>
                </a:cubicBezTo>
                <a:cubicBezTo>
                  <a:pt x="13748" y="596"/>
                  <a:pt x="10185" y="1"/>
                  <a:pt x="7153" y="1399"/>
                </a:cubicBezTo>
                <a:cubicBezTo>
                  <a:pt x="4832" y="2467"/>
                  <a:pt x="3133" y="4586"/>
                  <a:pt x="2065" y="6907"/>
                </a:cubicBezTo>
                <a:cubicBezTo>
                  <a:pt x="1001" y="9227"/>
                  <a:pt x="496" y="11757"/>
                  <a:pt x="1" y="14259"/>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13"/>
        <p:cNvGrpSpPr/>
        <p:nvPr/>
      </p:nvGrpSpPr>
      <p:grpSpPr>
        <a:xfrm>
          <a:off x="0" y="0"/>
          <a:ext cx="0" cy="0"/>
          <a:chOff x="0" y="0"/>
          <a:chExt cx="0" cy="0"/>
        </a:xfrm>
      </p:grpSpPr>
      <p:sp>
        <p:nvSpPr>
          <p:cNvPr id="214" name="Google Shape;214;p23"/>
          <p:cNvSpPr/>
          <p:nvPr/>
        </p:nvSpPr>
        <p:spPr>
          <a:xfrm rot="-1857971">
            <a:off x="2955639" y="3004852"/>
            <a:ext cx="8640966" cy="4935628"/>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rot="10046799">
            <a:off x="5854252" y="2291519"/>
            <a:ext cx="8057246" cy="5008817"/>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rot="-2141514">
            <a:off x="-4932874" y="-279655"/>
            <a:ext cx="8057313" cy="5008802"/>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rot="5400000">
            <a:off x="5635913" y="390902"/>
            <a:ext cx="5522461" cy="2522062"/>
          </a:xfrm>
          <a:custGeom>
            <a:avLst/>
            <a:gdLst/>
            <a:ahLst/>
            <a:cxnLst/>
            <a:rect l="l" t="t" r="r" b="b"/>
            <a:pathLst>
              <a:path w="89990" h="41096" fill="none" extrusionOk="0">
                <a:moveTo>
                  <a:pt x="89990" y="0"/>
                </a:moveTo>
                <a:cubicBezTo>
                  <a:pt x="89481" y="4948"/>
                  <a:pt x="86032" y="9249"/>
                  <a:pt x="81666" y="11531"/>
                </a:cubicBezTo>
                <a:cubicBezTo>
                  <a:pt x="79320" y="12757"/>
                  <a:pt x="76715" y="13440"/>
                  <a:pt x="74036" y="13518"/>
                </a:cubicBezTo>
                <a:cubicBezTo>
                  <a:pt x="71735" y="13586"/>
                  <a:pt x="69434" y="13246"/>
                  <a:pt x="67162" y="12773"/>
                </a:cubicBezTo>
                <a:cubicBezTo>
                  <a:pt x="62250" y="11747"/>
                  <a:pt x="57405" y="10120"/>
                  <a:pt x="52503" y="10492"/>
                </a:cubicBezTo>
                <a:cubicBezTo>
                  <a:pt x="48464" y="10796"/>
                  <a:pt x="44671" y="12333"/>
                  <a:pt x="41383" y="14511"/>
                </a:cubicBezTo>
                <a:cubicBezTo>
                  <a:pt x="38856" y="16181"/>
                  <a:pt x="36584" y="18223"/>
                  <a:pt x="34445" y="20491"/>
                </a:cubicBezTo>
                <a:cubicBezTo>
                  <a:pt x="33785" y="21190"/>
                  <a:pt x="33144" y="21905"/>
                  <a:pt x="32507" y="22630"/>
                </a:cubicBezTo>
                <a:cubicBezTo>
                  <a:pt x="30041" y="25433"/>
                  <a:pt x="27640" y="28365"/>
                  <a:pt x="25032" y="31038"/>
                </a:cubicBezTo>
                <a:cubicBezTo>
                  <a:pt x="23058" y="33057"/>
                  <a:pt x="20938" y="34953"/>
                  <a:pt x="18598" y="36523"/>
                </a:cubicBezTo>
                <a:cubicBezTo>
                  <a:pt x="17042" y="37568"/>
                  <a:pt x="15385" y="38461"/>
                  <a:pt x="13628" y="39150"/>
                </a:cubicBezTo>
                <a:cubicBezTo>
                  <a:pt x="9226" y="40866"/>
                  <a:pt x="4078" y="41095"/>
                  <a:pt x="0" y="39134"/>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rot="-1271719">
            <a:off x="-2813177" y="-3761996"/>
            <a:ext cx="8057243" cy="5008802"/>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rot="-10624511">
            <a:off x="-1510568" y="-897232"/>
            <a:ext cx="5216788" cy="3135598"/>
          </a:xfrm>
          <a:custGeom>
            <a:avLst/>
            <a:gdLst/>
            <a:ahLst/>
            <a:cxnLst/>
            <a:rect l="l" t="t" r="r" b="b"/>
            <a:pathLst>
              <a:path w="85249" h="59959" fill="none" extrusionOk="0">
                <a:moveTo>
                  <a:pt x="85249" y="2706"/>
                </a:moveTo>
                <a:cubicBezTo>
                  <a:pt x="84261" y="732"/>
                  <a:pt x="81643" y="0"/>
                  <a:pt x="79514" y="589"/>
                </a:cubicBezTo>
                <a:cubicBezTo>
                  <a:pt x="77382" y="1175"/>
                  <a:pt x="75683" y="2783"/>
                  <a:pt x="74298" y="4508"/>
                </a:cubicBezTo>
                <a:cubicBezTo>
                  <a:pt x="69566" y="10395"/>
                  <a:pt x="67321" y="17977"/>
                  <a:pt x="63745" y="24307"/>
                </a:cubicBezTo>
                <a:cubicBezTo>
                  <a:pt x="60583" y="29905"/>
                  <a:pt x="56703" y="35050"/>
                  <a:pt x="50904" y="37927"/>
                </a:cubicBezTo>
                <a:cubicBezTo>
                  <a:pt x="46402" y="40157"/>
                  <a:pt x="41118" y="40804"/>
                  <a:pt x="35963" y="40914"/>
                </a:cubicBezTo>
                <a:cubicBezTo>
                  <a:pt x="34244" y="40950"/>
                  <a:pt x="32526" y="40934"/>
                  <a:pt x="30808" y="40914"/>
                </a:cubicBezTo>
                <a:cubicBezTo>
                  <a:pt x="27384" y="40879"/>
                  <a:pt x="23954" y="40840"/>
                  <a:pt x="20572" y="41170"/>
                </a:cubicBezTo>
                <a:cubicBezTo>
                  <a:pt x="17184" y="41503"/>
                  <a:pt x="13796" y="42228"/>
                  <a:pt x="10731" y="43655"/>
                </a:cubicBezTo>
                <a:cubicBezTo>
                  <a:pt x="9197" y="44364"/>
                  <a:pt x="7751" y="45257"/>
                  <a:pt x="6440" y="46347"/>
                </a:cubicBezTo>
                <a:cubicBezTo>
                  <a:pt x="2515" y="49626"/>
                  <a:pt x="0" y="54936"/>
                  <a:pt x="1175" y="59958"/>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rot="-10624511">
            <a:off x="-1131230" y="-965085"/>
            <a:ext cx="5736637" cy="3271305"/>
          </a:xfrm>
          <a:custGeom>
            <a:avLst/>
            <a:gdLst/>
            <a:ahLst/>
            <a:cxnLst/>
            <a:rect l="l" t="t" r="r" b="b"/>
            <a:pathLst>
              <a:path w="93744" h="62554" fill="none" extrusionOk="0">
                <a:moveTo>
                  <a:pt x="93743" y="3401"/>
                </a:moveTo>
                <a:cubicBezTo>
                  <a:pt x="92685" y="997"/>
                  <a:pt x="89598" y="0"/>
                  <a:pt x="87045" y="621"/>
                </a:cubicBezTo>
                <a:cubicBezTo>
                  <a:pt x="84491" y="1239"/>
                  <a:pt x="82427" y="3107"/>
                  <a:pt x="80741" y="5126"/>
                </a:cubicBezTo>
                <a:cubicBezTo>
                  <a:pt x="74984" y="12025"/>
                  <a:pt x="72197" y="21170"/>
                  <a:pt x="66411" y="27678"/>
                </a:cubicBezTo>
                <a:cubicBezTo>
                  <a:pt x="62007" y="32629"/>
                  <a:pt x="56509" y="36160"/>
                  <a:pt x="50079" y="37949"/>
                </a:cubicBezTo>
                <a:cubicBezTo>
                  <a:pt x="45176" y="39312"/>
                  <a:pt x="39869" y="39613"/>
                  <a:pt x="34633" y="39788"/>
                </a:cubicBezTo>
                <a:cubicBezTo>
                  <a:pt x="32885" y="39849"/>
                  <a:pt x="31141" y="39898"/>
                  <a:pt x="29397" y="39979"/>
                </a:cubicBezTo>
                <a:cubicBezTo>
                  <a:pt x="25931" y="40140"/>
                  <a:pt x="22442" y="40448"/>
                  <a:pt x="19077" y="41176"/>
                </a:cubicBezTo>
                <a:cubicBezTo>
                  <a:pt x="15692" y="41907"/>
                  <a:pt x="12404" y="43082"/>
                  <a:pt x="9498" y="44933"/>
                </a:cubicBezTo>
                <a:cubicBezTo>
                  <a:pt x="8055" y="45852"/>
                  <a:pt x="6722" y="46952"/>
                  <a:pt x="5547" y="48221"/>
                </a:cubicBezTo>
                <a:cubicBezTo>
                  <a:pt x="2003" y="52049"/>
                  <a:pt x="0" y="57492"/>
                  <a:pt x="1372" y="62553"/>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2" name="Google Shape;222;p23"/>
          <p:cNvSpPr txBox="1">
            <a:spLocks noGrp="1"/>
          </p:cNvSpPr>
          <p:nvPr>
            <p:ph type="subTitle" idx="1"/>
          </p:nvPr>
        </p:nvSpPr>
        <p:spPr>
          <a:xfrm>
            <a:off x="937625" y="3678200"/>
            <a:ext cx="2175300" cy="92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3" name="Google Shape;223;p23"/>
          <p:cNvSpPr txBox="1">
            <a:spLocks noGrp="1"/>
          </p:cNvSpPr>
          <p:nvPr>
            <p:ph type="subTitle" idx="2"/>
          </p:nvPr>
        </p:nvSpPr>
        <p:spPr>
          <a:xfrm>
            <a:off x="3484347" y="3678200"/>
            <a:ext cx="2175300" cy="92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4" name="Google Shape;224;p23"/>
          <p:cNvSpPr txBox="1">
            <a:spLocks noGrp="1"/>
          </p:cNvSpPr>
          <p:nvPr>
            <p:ph type="subTitle" idx="3"/>
          </p:nvPr>
        </p:nvSpPr>
        <p:spPr>
          <a:xfrm>
            <a:off x="6031075" y="3678200"/>
            <a:ext cx="2175300" cy="92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5" name="Google Shape;225;p23"/>
          <p:cNvSpPr txBox="1">
            <a:spLocks noGrp="1"/>
          </p:cNvSpPr>
          <p:nvPr>
            <p:ph type="subTitle" idx="4"/>
          </p:nvPr>
        </p:nvSpPr>
        <p:spPr>
          <a:xfrm>
            <a:off x="937625" y="3306998"/>
            <a:ext cx="2175300" cy="50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Quicksand"/>
                <a:ea typeface="Quicksand"/>
                <a:cs typeface="Quicksand"/>
                <a:sym typeface="Quicksan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6" name="Google Shape;226;p23"/>
          <p:cNvSpPr txBox="1">
            <a:spLocks noGrp="1"/>
          </p:cNvSpPr>
          <p:nvPr>
            <p:ph type="subTitle" idx="5"/>
          </p:nvPr>
        </p:nvSpPr>
        <p:spPr>
          <a:xfrm>
            <a:off x="3484350" y="3306998"/>
            <a:ext cx="2175300" cy="50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Quicksand"/>
                <a:ea typeface="Quicksand"/>
                <a:cs typeface="Quicksand"/>
                <a:sym typeface="Quicksan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7" name="Google Shape;227;p23"/>
          <p:cNvSpPr txBox="1">
            <a:spLocks noGrp="1"/>
          </p:cNvSpPr>
          <p:nvPr>
            <p:ph type="subTitle" idx="6"/>
          </p:nvPr>
        </p:nvSpPr>
        <p:spPr>
          <a:xfrm>
            <a:off x="6031075" y="3306998"/>
            <a:ext cx="2175300" cy="50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Quicksand"/>
                <a:ea typeface="Quicksand"/>
                <a:cs typeface="Quicksand"/>
                <a:sym typeface="Quicksan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28"/>
        <p:cNvGrpSpPr/>
        <p:nvPr/>
      </p:nvGrpSpPr>
      <p:grpSpPr>
        <a:xfrm>
          <a:off x="0" y="0"/>
          <a:ext cx="0" cy="0"/>
          <a:chOff x="0" y="0"/>
          <a:chExt cx="0" cy="0"/>
        </a:xfrm>
      </p:grpSpPr>
      <p:sp>
        <p:nvSpPr>
          <p:cNvPr id="229" name="Google Shape;229;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0" name="Google Shape;230;p24"/>
          <p:cNvSpPr txBox="1">
            <a:spLocks noGrp="1"/>
          </p:cNvSpPr>
          <p:nvPr>
            <p:ph type="subTitle" idx="1"/>
          </p:nvPr>
        </p:nvSpPr>
        <p:spPr>
          <a:xfrm>
            <a:off x="1087357" y="1842900"/>
            <a:ext cx="33213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1" name="Google Shape;231;p24"/>
          <p:cNvSpPr txBox="1">
            <a:spLocks noGrp="1"/>
          </p:cNvSpPr>
          <p:nvPr>
            <p:ph type="subTitle" idx="2"/>
          </p:nvPr>
        </p:nvSpPr>
        <p:spPr>
          <a:xfrm>
            <a:off x="4735343" y="1842900"/>
            <a:ext cx="33213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2" name="Google Shape;232;p24"/>
          <p:cNvSpPr txBox="1">
            <a:spLocks noGrp="1"/>
          </p:cNvSpPr>
          <p:nvPr>
            <p:ph type="subTitle" idx="3"/>
          </p:nvPr>
        </p:nvSpPr>
        <p:spPr>
          <a:xfrm>
            <a:off x="1087357" y="3485775"/>
            <a:ext cx="33213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3" name="Google Shape;233;p24"/>
          <p:cNvSpPr txBox="1">
            <a:spLocks noGrp="1"/>
          </p:cNvSpPr>
          <p:nvPr>
            <p:ph type="subTitle" idx="4"/>
          </p:nvPr>
        </p:nvSpPr>
        <p:spPr>
          <a:xfrm>
            <a:off x="4735343" y="3485775"/>
            <a:ext cx="3321300" cy="91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 name="Google Shape;234;p24"/>
          <p:cNvSpPr txBox="1">
            <a:spLocks noGrp="1"/>
          </p:cNvSpPr>
          <p:nvPr>
            <p:ph type="subTitle" idx="5"/>
          </p:nvPr>
        </p:nvSpPr>
        <p:spPr>
          <a:xfrm>
            <a:off x="1087357" y="1489700"/>
            <a:ext cx="33213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Quicksand"/>
              <a:buNone/>
              <a:defRPr sz="2400" b="1">
                <a:solidFill>
                  <a:schemeClr val="dk1"/>
                </a:solidFill>
                <a:latin typeface="Quicksand"/>
                <a:ea typeface="Quicksand"/>
                <a:cs typeface="Quicksand"/>
                <a:sym typeface="Quicksand"/>
              </a:defRPr>
            </a:lvl1pPr>
            <a:lvl2pPr lvl="1" algn="ctr" rtl="0">
              <a:lnSpc>
                <a:spcPct val="100000"/>
              </a:lnSpc>
              <a:spcBef>
                <a:spcPts val="0"/>
              </a:spcBef>
              <a:spcAft>
                <a:spcPts val="0"/>
              </a:spcAft>
              <a:buSzPts val="2400"/>
              <a:buFont typeface="Quicksand"/>
              <a:buNone/>
              <a:defRPr sz="2400">
                <a:latin typeface="Quicksand"/>
                <a:ea typeface="Quicksand"/>
                <a:cs typeface="Quicksand"/>
                <a:sym typeface="Quicksand"/>
              </a:defRPr>
            </a:lvl2pPr>
            <a:lvl3pPr lvl="2" algn="ctr" rtl="0">
              <a:lnSpc>
                <a:spcPct val="100000"/>
              </a:lnSpc>
              <a:spcBef>
                <a:spcPts val="0"/>
              </a:spcBef>
              <a:spcAft>
                <a:spcPts val="0"/>
              </a:spcAft>
              <a:buSzPts val="2400"/>
              <a:buFont typeface="Quicksand"/>
              <a:buNone/>
              <a:defRPr sz="2400">
                <a:latin typeface="Quicksand"/>
                <a:ea typeface="Quicksand"/>
                <a:cs typeface="Quicksand"/>
                <a:sym typeface="Quicksand"/>
              </a:defRPr>
            </a:lvl3pPr>
            <a:lvl4pPr lvl="3" algn="ctr" rtl="0">
              <a:lnSpc>
                <a:spcPct val="100000"/>
              </a:lnSpc>
              <a:spcBef>
                <a:spcPts val="0"/>
              </a:spcBef>
              <a:spcAft>
                <a:spcPts val="0"/>
              </a:spcAft>
              <a:buSzPts val="2400"/>
              <a:buFont typeface="Quicksand"/>
              <a:buNone/>
              <a:defRPr sz="2400">
                <a:latin typeface="Quicksand"/>
                <a:ea typeface="Quicksand"/>
                <a:cs typeface="Quicksand"/>
                <a:sym typeface="Quicksand"/>
              </a:defRPr>
            </a:lvl4pPr>
            <a:lvl5pPr lvl="4" algn="ctr" rtl="0">
              <a:lnSpc>
                <a:spcPct val="100000"/>
              </a:lnSpc>
              <a:spcBef>
                <a:spcPts val="0"/>
              </a:spcBef>
              <a:spcAft>
                <a:spcPts val="0"/>
              </a:spcAft>
              <a:buSzPts val="2400"/>
              <a:buFont typeface="Quicksand"/>
              <a:buNone/>
              <a:defRPr sz="2400">
                <a:latin typeface="Quicksand"/>
                <a:ea typeface="Quicksand"/>
                <a:cs typeface="Quicksand"/>
                <a:sym typeface="Quicksand"/>
              </a:defRPr>
            </a:lvl5pPr>
            <a:lvl6pPr lvl="5" algn="ctr" rtl="0">
              <a:lnSpc>
                <a:spcPct val="100000"/>
              </a:lnSpc>
              <a:spcBef>
                <a:spcPts val="0"/>
              </a:spcBef>
              <a:spcAft>
                <a:spcPts val="0"/>
              </a:spcAft>
              <a:buSzPts val="2400"/>
              <a:buFont typeface="Quicksand"/>
              <a:buNone/>
              <a:defRPr sz="2400">
                <a:latin typeface="Quicksand"/>
                <a:ea typeface="Quicksand"/>
                <a:cs typeface="Quicksand"/>
                <a:sym typeface="Quicksand"/>
              </a:defRPr>
            </a:lvl6pPr>
            <a:lvl7pPr lvl="6" algn="ctr" rtl="0">
              <a:lnSpc>
                <a:spcPct val="100000"/>
              </a:lnSpc>
              <a:spcBef>
                <a:spcPts val="0"/>
              </a:spcBef>
              <a:spcAft>
                <a:spcPts val="0"/>
              </a:spcAft>
              <a:buSzPts val="2400"/>
              <a:buFont typeface="Quicksand"/>
              <a:buNone/>
              <a:defRPr sz="2400">
                <a:latin typeface="Quicksand"/>
                <a:ea typeface="Quicksand"/>
                <a:cs typeface="Quicksand"/>
                <a:sym typeface="Quicksand"/>
              </a:defRPr>
            </a:lvl7pPr>
            <a:lvl8pPr lvl="7" algn="ctr" rtl="0">
              <a:lnSpc>
                <a:spcPct val="100000"/>
              </a:lnSpc>
              <a:spcBef>
                <a:spcPts val="0"/>
              </a:spcBef>
              <a:spcAft>
                <a:spcPts val="0"/>
              </a:spcAft>
              <a:buSzPts val="2400"/>
              <a:buFont typeface="Quicksand"/>
              <a:buNone/>
              <a:defRPr sz="2400">
                <a:latin typeface="Quicksand"/>
                <a:ea typeface="Quicksand"/>
                <a:cs typeface="Quicksand"/>
                <a:sym typeface="Quicksand"/>
              </a:defRPr>
            </a:lvl8pPr>
            <a:lvl9pPr lvl="8" algn="ctr" rtl="0">
              <a:lnSpc>
                <a:spcPct val="100000"/>
              </a:lnSpc>
              <a:spcBef>
                <a:spcPts val="0"/>
              </a:spcBef>
              <a:spcAft>
                <a:spcPts val="0"/>
              </a:spcAft>
              <a:buSzPts val="2400"/>
              <a:buFont typeface="Quicksand"/>
              <a:buNone/>
              <a:defRPr sz="2400">
                <a:latin typeface="Quicksand"/>
                <a:ea typeface="Quicksand"/>
                <a:cs typeface="Quicksand"/>
                <a:sym typeface="Quicksand"/>
              </a:defRPr>
            </a:lvl9pPr>
          </a:lstStyle>
          <a:p>
            <a:endParaRPr/>
          </a:p>
        </p:txBody>
      </p:sp>
      <p:sp>
        <p:nvSpPr>
          <p:cNvPr id="235" name="Google Shape;235;p24"/>
          <p:cNvSpPr txBox="1">
            <a:spLocks noGrp="1"/>
          </p:cNvSpPr>
          <p:nvPr>
            <p:ph type="subTitle" idx="6"/>
          </p:nvPr>
        </p:nvSpPr>
        <p:spPr>
          <a:xfrm>
            <a:off x="1087357" y="3132675"/>
            <a:ext cx="33213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Quicksand"/>
              <a:buNone/>
              <a:defRPr sz="2400" b="1">
                <a:solidFill>
                  <a:schemeClr val="dk1"/>
                </a:solidFill>
                <a:latin typeface="Quicksand"/>
                <a:ea typeface="Quicksand"/>
                <a:cs typeface="Quicksand"/>
                <a:sym typeface="Quicksand"/>
              </a:defRPr>
            </a:lvl1pPr>
            <a:lvl2pPr lvl="1" algn="ctr" rtl="0">
              <a:lnSpc>
                <a:spcPct val="100000"/>
              </a:lnSpc>
              <a:spcBef>
                <a:spcPts val="0"/>
              </a:spcBef>
              <a:spcAft>
                <a:spcPts val="0"/>
              </a:spcAft>
              <a:buSzPts val="2400"/>
              <a:buFont typeface="Quicksand"/>
              <a:buNone/>
              <a:defRPr sz="2400">
                <a:latin typeface="Quicksand"/>
                <a:ea typeface="Quicksand"/>
                <a:cs typeface="Quicksand"/>
                <a:sym typeface="Quicksand"/>
              </a:defRPr>
            </a:lvl2pPr>
            <a:lvl3pPr lvl="2" algn="ctr" rtl="0">
              <a:lnSpc>
                <a:spcPct val="100000"/>
              </a:lnSpc>
              <a:spcBef>
                <a:spcPts val="0"/>
              </a:spcBef>
              <a:spcAft>
                <a:spcPts val="0"/>
              </a:spcAft>
              <a:buSzPts val="2400"/>
              <a:buFont typeface="Quicksand"/>
              <a:buNone/>
              <a:defRPr sz="2400">
                <a:latin typeface="Quicksand"/>
                <a:ea typeface="Quicksand"/>
                <a:cs typeface="Quicksand"/>
                <a:sym typeface="Quicksand"/>
              </a:defRPr>
            </a:lvl3pPr>
            <a:lvl4pPr lvl="3" algn="ctr" rtl="0">
              <a:lnSpc>
                <a:spcPct val="100000"/>
              </a:lnSpc>
              <a:spcBef>
                <a:spcPts val="0"/>
              </a:spcBef>
              <a:spcAft>
                <a:spcPts val="0"/>
              </a:spcAft>
              <a:buSzPts val="2400"/>
              <a:buFont typeface="Quicksand"/>
              <a:buNone/>
              <a:defRPr sz="2400">
                <a:latin typeface="Quicksand"/>
                <a:ea typeface="Quicksand"/>
                <a:cs typeface="Quicksand"/>
                <a:sym typeface="Quicksand"/>
              </a:defRPr>
            </a:lvl4pPr>
            <a:lvl5pPr lvl="4" algn="ctr" rtl="0">
              <a:lnSpc>
                <a:spcPct val="100000"/>
              </a:lnSpc>
              <a:spcBef>
                <a:spcPts val="0"/>
              </a:spcBef>
              <a:spcAft>
                <a:spcPts val="0"/>
              </a:spcAft>
              <a:buSzPts val="2400"/>
              <a:buFont typeface="Quicksand"/>
              <a:buNone/>
              <a:defRPr sz="2400">
                <a:latin typeface="Quicksand"/>
                <a:ea typeface="Quicksand"/>
                <a:cs typeface="Quicksand"/>
                <a:sym typeface="Quicksand"/>
              </a:defRPr>
            </a:lvl5pPr>
            <a:lvl6pPr lvl="5" algn="ctr" rtl="0">
              <a:lnSpc>
                <a:spcPct val="100000"/>
              </a:lnSpc>
              <a:spcBef>
                <a:spcPts val="0"/>
              </a:spcBef>
              <a:spcAft>
                <a:spcPts val="0"/>
              </a:spcAft>
              <a:buSzPts val="2400"/>
              <a:buFont typeface="Quicksand"/>
              <a:buNone/>
              <a:defRPr sz="2400">
                <a:latin typeface="Quicksand"/>
                <a:ea typeface="Quicksand"/>
                <a:cs typeface="Quicksand"/>
                <a:sym typeface="Quicksand"/>
              </a:defRPr>
            </a:lvl6pPr>
            <a:lvl7pPr lvl="6" algn="ctr" rtl="0">
              <a:lnSpc>
                <a:spcPct val="100000"/>
              </a:lnSpc>
              <a:spcBef>
                <a:spcPts val="0"/>
              </a:spcBef>
              <a:spcAft>
                <a:spcPts val="0"/>
              </a:spcAft>
              <a:buSzPts val="2400"/>
              <a:buFont typeface="Quicksand"/>
              <a:buNone/>
              <a:defRPr sz="2400">
                <a:latin typeface="Quicksand"/>
                <a:ea typeface="Quicksand"/>
                <a:cs typeface="Quicksand"/>
                <a:sym typeface="Quicksand"/>
              </a:defRPr>
            </a:lvl7pPr>
            <a:lvl8pPr lvl="7" algn="ctr" rtl="0">
              <a:lnSpc>
                <a:spcPct val="100000"/>
              </a:lnSpc>
              <a:spcBef>
                <a:spcPts val="0"/>
              </a:spcBef>
              <a:spcAft>
                <a:spcPts val="0"/>
              </a:spcAft>
              <a:buSzPts val="2400"/>
              <a:buFont typeface="Quicksand"/>
              <a:buNone/>
              <a:defRPr sz="2400">
                <a:latin typeface="Quicksand"/>
                <a:ea typeface="Quicksand"/>
                <a:cs typeface="Quicksand"/>
                <a:sym typeface="Quicksand"/>
              </a:defRPr>
            </a:lvl8pPr>
            <a:lvl9pPr lvl="8" algn="ctr" rtl="0">
              <a:lnSpc>
                <a:spcPct val="100000"/>
              </a:lnSpc>
              <a:spcBef>
                <a:spcPts val="0"/>
              </a:spcBef>
              <a:spcAft>
                <a:spcPts val="0"/>
              </a:spcAft>
              <a:buSzPts val="2400"/>
              <a:buFont typeface="Quicksand"/>
              <a:buNone/>
              <a:defRPr sz="2400">
                <a:latin typeface="Quicksand"/>
                <a:ea typeface="Quicksand"/>
                <a:cs typeface="Quicksand"/>
                <a:sym typeface="Quicksand"/>
              </a:defRPr>
            </a:lvl9pPr>
          </a:lstStyle>
          <a:p>
            <a:endParaRPr/>
          </a:p>
        </p:txBody>
      </p:sp>
      <p:sp>
        <p:nvSpPr>
          <p:cNvPr id="236" name="Google Shape;236;p24"/>
          <p:cNvSpPr txBox="1">
            <a:spLocks noGrp="1"/>
          </p:cNvSpPr>
          <p:nvPr>
            <p:ph type="subTitle" idx="7"/>
          </p:nvPr>
        </p:nvSpPr>
        <p:spPr>
          <a:xfrm>
            <a:off x="4735337" y="1489700"/>
            <a:ext cx="33213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Quicksand"/>
              <a:buNone/>
              <a:defRPr sz="2400" b="1">
                <a:solidFill>
                  <a:schemeClr val="dk1"/>
                </a:solidFill>
                <a:latin typeface="Quicksand"/>
                <a:ea typeface="Quicksand"/>
                <a:cs typeface="Quicksand"/>
                <a:sym typeface="Quicksand"/>
              </a:defRPr>
            </a:lvl1pPr>
            <a:lvl2pPr lvl="1" algn="ctr" rtl="0">
              <a:lnSpc>
                <a:spcPct val="100000"/>
              </a:lnSpc>
              <a:spcBef>
                <a:spcPts val="0"/>
              </a:spcBef>
              <a:spcAft>
                <a:spcPts val="0"/>
              </a:spcAft>
              <a:buSzPts val="2400"/>
              <a:buFont typeface="Quicksand"/>
              <a:buNone/>
              <a:defRPr sz="2400">
                <a:latin typeface="Quicksand"/>
                <a:ea typeface="Quicksand"/>
                <a:cs typeface="Quicksand"/>
                <a:sym typeface="Quicksand"/>
              </a:defRPr>
            </a:lvl2pPr>
            <a:lvl3pPr lvl="2" algn="ctr" rtl="0">
              <a:lnSpc>
                <a:spcPct val="100000"/>
              </a:lnSpc>
              <a:spcBef>
                <a:spcPts val="0"/>
              </a:spcBef>
              <a:spcAft>
                <a:spcPts val="0"/>
              </a:spcAft>
              <a:buSzPts val="2400"/>
              <a:buFont typeface="Quicksand"/>
              <a:buNone/>
              <a:defRPr sz="2400">
                <a:latin typeface="Quicksand"/>
                <a:ea typeface="Quicksand"/>
                <a:cs typeface="Quicksand"/>
                <a:sym typeface="Quicksand"/>
              </a:defRPr>
            </a:lvl3pPr>
            <a:lvl4pPr lvl="3" algn="ctr" rtl="0">
              <a:lnSpc>
                <a:spcPct val="100000"/>
              </a:lnSpc>
              <a:spcBef>
                <a:spcPts val="0"/>
              </a:spcBef>
              <a:spcAft>
                <a:spcPts val="0"/>
              </a:spcAft>
              <a:buSzPts val="2400"/>
              <a:buFont typeface="Quicksand"/>
              <a:buNone/>
              <a:defRPr sz="2400">
                <a:latin typeface="Quicksand"/>
                <a:ea typeface="Quicksand"/>
                <a:cs typeface="Quicksand"/>
                <a:sym typeface="Quicksand"/>
              </a:defRPr>
            </a:lvl4pPr>
            <a:lvl5pPr lvl="4" algn="ctr" rtl="0">
              <a:lnSpc>
                <a:spcPct val="100000"/>
              </a:lnSpc>
              <a:spcBef>
                <a:spcPts val="0"/>
              </a:spcBef>
              <a:spcAft>
                <a:spcPts val="0"/>
              </a:spcAft>
              <a:buSzPts val="2400"/>
              <a:buFont typeface="Quicksand"/>
              <a:buNone/>
              <a:defRPr sz="2400">
                <a:latin typeface="Quicksand"/>
                <a:ea typeface="Quicksand"/>
                <a:cs typeface="Quicksand"/>
                <a:sym typeface="Quicksand"/>
              </a:defRPr>
            </a:lvl5pPr>
            <a:lvl6pPr lvl="5" algn="ctr" rtl="0">
              <a:lnSpc>
                <a:spcPct val="100000"/>
              </a:lnSpc>
              <a:spcBef>
                <a:spcPts val="0"/>
              </a:spcBef>
              <a:spcAft>
                <a:spcPts val="0"/>
              </a:spcAft>
              <a:buSzPts val="2400"/>
              <a:buFont typeface="Quicksand"/>
              <a:buNone/>
              <a:defRPr sz="2400">
                <a:latin typeface="Quicksand"/>
                <a:ea typeface="Quicksand"/>
                <a:cs typeface="Quicksand"/>
                <a:sym typeface="Quicksand"/>
              </a:defRPr>
            </a:lvl6pPr>
            <a:lvl7pPr lvl="6" algn="ctr" rtl="0">
              <a:lnSpc>
                <a:spcPct val="100000"/>
              </a:lnSpc>
              <a:spcBef>
                <a:spcPts val="0"/>
              </a:spcBef>
              <a:spcAft>
                <a:spcPts val="0"/>
              </a:spcAft>
              <a:buSzPts val="2400"/>
              <a:buFont typeface="Quicksand"/>
              <a:buNone/>
              <a:defRPr sz="2400">
                <a:latin typeface="Quicksand"/>
                <a:ea typeface="Quicksand"/>
                <a:cs typeface="Quicksand"/>
                <a:sym typeface="Quicksand"/>
              </a:defRPr>
            </a:lvl7pPr>
            <a:lvl8pPr lvl="7" algn="ctr" rtl="0">
              <a:lnSpc>
                <a:spcPct val="100000"/>
              </a:lnSpc>
              <a:spcBef>
                <a:spcPts val="0"/>
              </a:spcBef>
              <a:spcAft>
                <a:spcPts val="0"/>
              </a:spcAft>
              <a:buSzPts val="2400"/>
              <a:buFont typeface="Quicksand"/>
              <a:buNone/>
              <a:defRPr sz="2400">
                <a:latin typeface="Quicksand"/>
                <a:ea typeface="Quicksand"/>
                <a:cs typeface="Quicksand"/>
                <a:sym typeface="Quicksand"/>
              </a:defRPr>
            </a:lvl8pPr>
            <a:lvl9pPr lvl="8" algn="ctr" rtl="0">
              <a:lnSpc>
                <a:spcPct val="100000"/>
              </a:lnSpc>
              <a:spcBef>
                <a:spcPts val="0"/>
              </a:spcBef>
              <a:spcAft>
                <a:spcPts val="0"/>
              </a:spcAft>
              <a:buSzPts val="2400"/>
              <a:buFont typeface="Quicksand"/>
              <a:buNone/>
              <a:defRPr sz="2400">
                <a:latin typeface="Quicksand"/>
                <a:ea typeface="Quicksand"/>
                <a:cs typeface="Quicksand"/>
                <a:sym typeface="Quicksand"/>
              </a:defRPr>
            </a:lvl9pPr>
          </a:lstStyle>
          <a:p>
            <a:endParaRPr/>
          </a:p>
        </p:txBody>
      </p:sp>
      <p:sp>
        <p:nvSpPr>
          <p:cNvPr id="237" name="Google Shape;237;p24"/>
          <p:cNvSpPr txBox="1">
            <a:spLocks noGrp="1"/>
          </p:cNvSpPr>
          <p:nvPr>
            <p:ph type="subTitle" idx="8"/>
          </p:nvPr>
        </p:nvSpPr>
        <p:spPr>
          <a:xfrm>
            <a:off x="4735337" y="3132675"/>
            <a:ext cx="33213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Quicksand"/>
              <a:buNone/>
              <a:defRPr sz="2400" b="1">
                <a:solidFill>
                  <a:schemeClr val="dk1"/>
                </a:solidFill>
                <a:latin typeface="Quicksand"/>
                <a:ea typeface="Quicksand"/>
                <a:cs typeface="Quicksand"/>
                <a:sym typeface="Quicksand"/>
              </a:defRPr>
            </a:lvl1pPr>
            <a:lvl2pPr lvl="1" algn="ctr" rtl="0">
              <a:lnSpc>
                <a:spcPct val="100000"/>
              </a:lnSpc>
              <a:spcBef>
                <a:spcPts val="0"/>
              </a:spcBef>
              <a:spcAft>
                <a:spcPts val="0"/>
              </a:spcAft>
              <a:buSzPts val="2400"/>
              <a:buFont typeface="Quicksand"/>
              <a:buNone/>
              <a:defRPr sz="2400">
                <a:latin typeface="Quicksand"/>
                <a:ea typeface="Quicksand"/>
                <a:cs typeface="Quicksand"/>
                <a:sym typeface="Quicksand"/>
              </a:defRPr>
            </a:lvl2pPr>
            <a:lvl3pPr lvl="2" algn="ctr" rtl="0">
              <a:lnSpc>
                <a:spcPct val="100000"/>
              </a:lnSpc>
              <a:spcBef>
                <a:spcPts val="0"/>
              </a:spcBef>
              <a:spcAft>
                <a:spcPts val="0"/>
              </a:spcAft>
              <a:buSzPts val="2400"/>
              <a:buFont typeface="Quicksand"/>
              <a:buNone/>
              <a:defRPr sz="2400">
                <a:latin typeface="Quicksand"/>
                <a:ea typeface="Quicksand"/>
                <a:cs typeface="Quicksand"/>
                <a:sym typeface="Quicksand"/>
              </a:defRPr>
            </a:lvl3pPr>
            <a:lvl4pPr lvl="3" algn="ctr" rtl="0">
              <a:lnSpc>
                <a:spcPct val="100000"/>
              </a:lnSpc>
              <a:spcBef>
                <a:spcPts val="0"/>
              </a:spcBef>
              <a:spcAft>
                <a:spcPts val="0"/>
              </a:spcAft>
              <a:buSzPts val="2400"/>
              <a:buFont typeface="Quicksand"/>
              <a:buNone/>
              <a:defRPr sz="2400">
                <a:latin typeface="Quicksand"/>
                <a:ea typeface="Quicksand"/>
                <a:cs typeface="Quicksand"/>
                <a:sym typeface="Quicksand"/>
              </a:defRPr>
            </a:lvl4pPr>
            <a:lvl5pPr lvl="4" algn="ctr" rtl="0">
              <a:lnSpc>
                <a:spcPct val="100000"/>
              </a:lnSpc>
              <a:spcBef>
                <a:spcPts val="0"/>
              </a:spcBef>
              <a:spcAft>
                <a:spcPts val="0"/>
              </a:spcAft>
              <a:buSzPts val="2400"/>
              <a:buFont typeface="Quicksand"/>
              <a:buNone/>
              <a:defRPr sz="2400">
                <a:latin typeface="Quicksand"/>
                <a:ea typeface="Quicksand"/>
                <a:cs typeface="Quicksand"/>
                <a:sym typeface="Quicksand"/>
              </a:defRPr>
            </a:lvl5pPr>
            <a:lvl6pPr lvl="5" algn="ctr" rtl="0">
              <a:lnSpc>
                <a:spcPct val="100000"/>
              </a:lnSpc>
              <a:spcBef>
                <a:spcPts val="0"/>
              </a:spcBef>
              <a:spcAft>
                <a:spcPts val="0"/>
              </a:spcAft>
              <a:buSzPts val="2400"/>
              <a:buFont typeface="Quicksand"/>
              <a:buNone/>
              <a:defRPr sz="2400">
                <a:latin typeface="Quicksand"/>
                <a:ea typeface="Quicksand"/>
                <a:cs typeface="Quicksand"/>
                <a:sym typeface="Quicksand"/>
              </a:defRPr>
            </a:lvl6pPr>
            <a:lvl7pPr lvl="6" algn="ctr" rtl="0">
              <a:lnSpc>
                <a:spcPct val="100000"/>
              </a:lnSpc>
              <a:spcBef>
                <a:spcPts val="0"/>
              </a:spcBef>
              <a:spcAft>
                <a:spcPts val="0"/>
              </a:spcAft>
              <a:buSzPts val="2400"/>
              <a:buFont typeface="Quicksand"/>
              <a:buNone/>
              <a:defRPr sz="2400">
                <a:latin typeface="Quicksand"/>
                <a:ea typeface="Quicksand"/>
                <a:cs typeface="Quicksand"/>
                <a:sym typeface="Quicksand"/>
              </a:defRPr>
            </a:lvl7pPr>
            <a:lvl8pPr lvl="7" algn="ctr" rtl="0">
              <a:lnSpc>
                <a:spcPct val="100000"/>
              </a:lnSpc>
              <a:spcBef>
                <a:spcPts val="0"/>
              </a:spcBef>
              <a:spcAft>
                <a:spcPts val="0"/>
              </a:spcAft>
              <a:buSzPts val="2400"/>
              <a:buFont typeface="Quicksand"/>
              <a:buNone/>
              <a:defRPr sz="2400">
                <a:latin typeface="Quicksand"/>
                <a:ea typeface="Quicksand"/>
                <a:cs typeface="Quicksand"/>
                <a:sym typeface="Quicksand"/>
              </a:defRPr>
            </a:lvl8pPr>
            <a:lvl9pPr lvl="8" algn="ctr" rtl="0">
              <a:lnSpc>
                <a:spcPct val="100000"/>
              </a:lnSpc>
              <a:spcBef>
                <a:spcPts val="0"/>
              </a:spcBef>
              <a:spcAft>
                <a:spcPts val="0"/>
              </a:spcAft>
              <a:buSzPts val="2400"/>
              <a:buFont typeface="Quicksand"/>
              <a:buNone/>
              <a:defRPr sz="2400">
                <a:latin typeface="Quicksand"/>
                <a:ea typeface="Quicksand"/>
                <a:cs typeface="Quicksand"/>
                <a:sym typeface="Quicksand"/>
              </a:defRPr>
            </a:lvl9pPr>
          </a:lstStyle>
          <a:p>
            <a:endParaRPr/>
          </a:p>
        </p:txBody>
      </p:sp>
      <p:sp>
        <p:nvSpPr>
          <p:cNvPr id="238" name="Google Shape;238;p24"/>
          <p:cNvSpPr/>
          <p:nvPr/>
        </p:nvSpPr>
        <p:spPr>
          <a:xfrm rot="9164520">
            <a:off x="-2458727" y="-2559589"/>
            <a:ext cx="8640992" cy="4935648"/>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a:ea typeface="Quicksand"/>
              <a:cs typeface="Quicksand"/>
              <a:sym typeface="Quicksand"/>
            </a:endParaRPr>
          </a:p>
        </p:txBody>
      </p:sp>
      <p:sp>
        <p:nvSpPr>
          <p:cNvPr id="239" name="Google Shape;239;p24"/>
          <p:cNvSpPr/>
          <p:nvPr/>
        </p:nvSpPr>
        <p:spPr>
          <a:xfrm rot="7342801">
            <a:off x="5374880" y="1772371"/>
            <a:ext cx="8057305" cy="5008816"/>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a:ea typeface="Quicksand"/>
              <a:cs typeface="Quicksand"/>
              <a:sym typeface="Quicksand"/>
            </a:endParaRPr>
          </a:p>
        </p:txBody>
      </p:sp>
      <p:sp>
        <p:nvSpPr>
          <p:cNvPr id="240" name="Google Shape;240;p24"/>
          <p:cNvSpPr/>
          <p:nvPr/>
        </p:nvSpPr>
        <p:spPr>
          <a:xfrm rot="7774100">
            <a:off x="-3950002" y="-1324765"/>
            <a:ext cx="8640932" cy="4935610"/>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a:ea typeface="Quicksand"/>
              <a:cs typeface="Quicksand"/>
              <a:sym typeface="Quicksand"/>
            </a:endParaRPr>
          </a:p>
        </p:txBody>
      </p:sp>
      <p:sp>
        <p:nvSpPr>
          <p:cNvPr id="241" name="Google Shape;241;p24"/>
          <p:cNvSpPr/>
          <p:nvPr/>
        </p:nvSpPr>
        <p:spPr>
          <a:xfrm rot="8293387">
            <a:off x="5053102" y="2157304"/>
            <a:ext cx="8057288" cy="5008785"/>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a:ea typeface="Quicksand"/>
              <a:cs typeface="Quicksand"/>
              <a:sym typeface="Quicksand"/>
            </a:endParaRPr>
          </a:p>
        </p:txBody>
      </p:sp>
      <p:sp>
        <p:nvSpPr>
          <p:cNvPr id="242" name="Google Shape;242;p24"/>
          <p:cNvSpPr/>
          <p:nvPr/>
        </p:nvSpPr>
        <p:spPr>
          <a:xfrm rot="7342767">
            <a:off x="4683715" y="972913"/>
            <a:ext cx="7815202" cy="2940054"/>
          </a:xfrm>
          <a:custGeom>
            <a:avLst/>
            <a:gdLst/>
            <a:ahLst/>
            <a:cxnLst/>
            <a:rect l="l" t="t" r="r" b="b"/>
            <a:pathLst>
              <a:path w="85535" h="32178" fill="none" extrusionOk="0">
                <a:moveTo>
                  <a:pt x="1" y="28867"/>
                </a:moveTo>
                <a:cubicBezTo>
                  <a:pt x="3224" y="32048"/>
                  <a:pt x="8577" y="32177"/>
                  <a:pt x="12693" y="30287"/>
                </a:cubicBezTo>
                <a:cubicBezTo>
                  <a:pt x="16812" y="28397"/>
                  <a:pt x="19932" y="24883"/>
                  <a:pt x="22725" y="21314"/>
                </a:cubicBezTo>
                <a:cubicBezTo>
                  <a:pt x="25514" y="17744"/>
                  <a:pt x="28165" y="13968"/>
                  <a:pt x="31766" y="11224"/>
                </a:cubicBezTo>
                <a:cubicBezTo>
                  <a:pt x="37300" y="7007"/>
                  <a:pt x="44656" y="5664"/>
                  <a:pt x="51565" y="6466"/>
                </a:cubicBezTo>
                <a:cubicBezTo>
                  <a:pt x="55836" y="6962"/>
                  <a:pt x="59982" y="8211"/>
                  <a:pt x="64205" y="9010"/>
                </a:cubicBezTo>
                <a:cubicBezTo>
                  <a:pt x="68431" y="9809"/>
                  <a:pt x="72878" y="10136"/>
                  <a:pt x="76968" y="8813"/>
                </a:cubicBezTo>
                <a:cubicBezTo>
                  <a:pt x="81059" y="7489"/>
                  <a:pt x="84731" y="4227"/>
                  <a:pt x="85534" y="1"/>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a:ea typeface="Quicksand"/>
              <a:cs typeface="Quicksand"/>
              <a:sym typeface="Quicksand"/>
            </a:endParaRPr>
          </a:p>
        </p:txBody>
      </p:sp>
      <p:sp>
        <p:nvSpPr>
          <p:cNvPr id="243" name="Google Shape;243;p24"/>
          <p:cNvSpPr/>
          <p:nvPr/>
        </p:nvSpPr>
        <p:spPr>
          <a:xfrm rot="7342767">
            <a:off x="4405850" y="410748"/>
            <a:ext cx="8222248" cy="3754878"/>
          </a:xfrm>
          <a:custGeom>
            <a:avLst/>
            <a:gdLst/>
            <a:ahLst/>
            <a:cxnLst/>
            <a:rect l="l" t="t" r="r" b="b"/>
            <a:pathLst>
              <a:path w="89990" h="41096" fill="none" extrusionOk="0">
                <a:moveTo>
                  <a:pt x="89990" y="0"/>
                </a:moveTo>
                <a:cubicBezTo>
                  <a:pt x="89481" y="4948"/>
                  <a:pt x="86032" y="9249"/>
                  <a:pt x="81666" y="11531"/>
                </a:cubicBezTo>
                <a:cubicBezTo>
                  <a:pt x="79320" y="12757"/>
                  <a:pt x="76715" y="13440"/>
                  <a:pt x="74036" y="13518"/>
                </a:cubicBezTo>
                <a:cubicBezTo>
                  <a:pt x="71735" y="13586"/>
                  <a:pt x="69434" y="13246"/>
                  <a:pt x="67162" y="12773"/>
                </a:cubicBezTo>
                <a:cubicBezTo>
                  <a:pt x="62250" y="11747"/>
                  <a:pt x="57405" y="10120"/>
                  <a:pt x="52503" y="10492"/>
                </a:cubicBezTo>
                <a:cubicBezTo>
                  <a:pt x="48464" y="10796"/>
                  <a:pt x="44671" y="12333"/>
                  <a:pt x="41383" y="14511"/>
                </a:cubicBezTo>
                <a:cubicBezTo>
                  <a:pt x="38856" y="16181"/>
                  <a:pt x="36584" y="18223"/>
                  <a:pt x="34445" y="20491"/>
                </a:cubicBezTo>
                <a:cubicBezTo>
                  <a:pt x="33785" y="21190"/>
                  <a:pt x="33144" y="21905"/>
                  <a:pt x="32507" y="22630"/>
                </a:cubicBezTo>
                <a:cubicBezTo>
                  <a:pt x="30041" y="25433"/>
                  <a:pt x="27640" y="28365"/>
                  <a:pt x="25032" y="31038"/>
                </a:cubicBezTo>
                <a:cubicBezTo>
                  <a:pt x="23058" y="33057"/>
                  <a:pt x="20938" y="34953"/>
                  <a:pt x="18598" y="36523"/>
                </a:cubicBezTo>
                <a:cubicBezTo>
                  <a:pt x="17042" y="37568"/>
                  <a:pt x="15385" y="38461"/>
                  <a:pt x="13628" y="39150"/>
                </a:cubicBezTo>
                <a:cubicBezTo>
                  <a:pt x="9226" y="40866"/>
                  <a:pt x="4078" y="41095"/>
                  <a:pt x="0" y="39134"/>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a:ea typeface="Quicksand"/>
              <a:cs typeface="Quicksand"/>
              <a:sym typeface="Quicksand"/>
            </a:endParaRPr>
          </a:p>
        </p:txBody>
      </p:sp>
      <p:sp>
        <p:nvSpPr>
          <p:cNvPr id="244" name="Google Shape;244;p24"/>
          <p:cNvSpPr/>
          <p:nvPr/>
        </p:nvSpPr>
        <p:spPr>
          <a:xfrm rot="9164508">
            <a:off x="-3135018" y="-1220455"/>
            <a:ext cx="7327114" cy="5153450"/>
          </a:xfrm>
          <a:custGeom>
            <a:avLst/>
            <a:gdLst/>
            <a:ahLst/>
            <a:cxnLst/>
            <a:rect l="l" t="t" r="r" b="b"/>
            <a:pathLst>
              <a:path w="85249" h="59959" fill="none" extrusionOk="0">
                <a:moveTo>
                  <a:pt x="85249" y="2706"/>
                </a:moveTo>
                <a:cubicBezTo>
                  <a:pt x="84261" y="732"/>
                  <a:pt x="81643" y="0"/>
                  <a:pt x="79514" y="589"/>
                </a:cubicBezTo>
                <a:cubicBezTo>
                  <a:pt x="77382" y="1175"/>
                  <a:pt x="75683" y="2783"/>
                  <a:pt x="74298" y="4508"/>
                </a:cubicBezTo>
                <a:cubicBezTo>
                  <a:pt x="69566" y="10395"/>
                  <a:pt x="67321" y="17977"/>
                  <a:pt x="63745" y="24307"/>
                </a:cubicBezTo>
                <a:cubicBezTo>
                  <a:pt x="60583" y="29905"/>
                  <a:pt x="56703" y="35050"/>
                  <a:pt x="50904" y="37927"/>
                </a:cubicBezTo>
                <a:cubicBezTo>
                  <a:pt x="46402" y="40157"/>
                  <a:pt x="41118" y="40804"/>
                  <a:pt x="35963" y="40914"/>
                </a:cubicBezTo>
                <a:cubicBezTo>
                  <a:pt x="34244" y="40950"/>
                  <a:pt x="32526" y="40934"/>
                  <a:pt x="30808" y="40914"/>
                </a:cubicBezTo>
                <a:cubicBezTo>
                  <a:pt x="27384" y="40879"/>
                  <a:pt x="23954" y="40840"/>
                  <a:pt x="20572" y="41170"/>
                </a:cubicBezTo>
                <a:cubicBezTo>
                  <a:pt x="17184" y="41503"/>
                  <a:pt x="13796" y="42228"/>
                  <a:pt x="10731" y="43655"/>
                </a:cubicBezTo>
                <a:cubicBezTo>
                  <a:pt x="9197" y="44364"/>
                  <a:pt x="7751" y="45257"/>
                  <a:pt x="6440" y="46347"/>
                </a:cubicBezTo>
                <a:cubicBezTo>
                  <a:pt x="2515" y="49626"/>
                  <a:pt x="0" y="54936"/>
                  <a:pt x="1175" y="59958"/>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a:ea typeface="Quicksand"/>
              <a:cs typeface="Quicksand"/>
              <a:sym typeface="Quicksand"/>
            </a:endParaRPr>
          </a:p>
        </p:txBody>
      </p:sp>
      <p:sp>
        <p:nvSpPr>
          <p:cNvPr id="245" name="Google Shape;245;p24"/>
          <p:cNvSpPr/>
          <p:nvPr/>
        </p:nvSpPr>
        <p:spPr>
          <a:xfrm rot="9164508">
            <a:off x="-3292815" y="-1545200"/>
            <a:ext cx="8057256" cy="5376489"/>
          </a:xfrm>
          <a:custGeom>
            <a:avLst/>
            <a:gdLst/>
            <a:ahLst/>
            <a:cxnLst/>
            <a:rect l="l" t="t" r="r" b="b"/>
            <a:pathLst>
              <a:path w="93744" h="62554" fill="none" extrusionOk="0">
                <a:moveTo>
                  <a:pt x="93743" y="3401"/>
                </a:moveTo>
                <a:cubicBezTo>
                  <a:pt x="92685" y="997"/>
                  <a:pt x="89598" y="0"/>
                  <a:pt x="87045" y="621"/>
                </a:cubicBezTo>
                <a:cubicBezTo>
                  <a:pt x="84491" y="1239"/>
                  <a:pt x="82427" y="3107"/>
                  <a:pt x="80741" y="5126"/>
                </a:cubicBezTo>
                <a:cubicBezTo>
                  <a:pt x="74984" y="12025"/>
                  <a:pt x="72197" y="21170"/>
                  <a:pt x="66411" y="27678"/>
                </a:cubicBezTo>
                <a:cubicBezTo>
                  <a:pt x="62007" y="32629"/>
                  <a:pt x="56509" y="36160"/>
                  <a:pt x="50079" y="37949"/>
                </a:cubicBezTo>
                <a:cubicBezTo>
                  <a:pt x="45176" y="39312"/>
                  <a:pt x="39869" y="39613"/>
                  <a:pt x="34633" y="39788"/>
                </a:cubicBezTo>
                <a:cubicBezTo>
                  <a:pt x="32885" y="39849"/>
                  <a:pt x="31141" y="39898"/>
                  <a:pt x="29397" y="39979"/>
                </a:cubicBezTo>
                <a:cubicBezTo>
                  <a:pt x="25931" y="40140"/>
                  <a:pt x="22442" y="40448"/>
                  <a:pt x="19077" y="41176"/>
                </a:cubicBezTo>
                <a:cubicBezTo>
                  <a:pt x="15692" y="41907"/>
                  <a:pt x="12404" y="43082"/>
                  <a:pt x="9498" y="44933"/>
                </a:cubicBezTo>
                <a:cubicBezTo>
                  <a:pt x="8055" y="45852"/>
                  <a:pt x="6722" y="46952"/>
                  <a:pt x="5547" y="48221"/>
                </a:cubicBezTo>
                <a:cubicBezTo>
                  <a:pt x="2003" y="52049"/>
                  <a:pt x="0" y="57492"/>
                  <a:pt x="1372" y="62553"/>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46"/>
        <p:cNvGrpSpPr/>
        <p:nvPr/>
      </p:nvGrpSpPr>
      <p:grpSpPr>
        <a:xfrm>
          <a:off x="0" y="0"/>
          <a:ext cx="0" cy="0"/>
          <a:chOff x="0" y="0"/>
          <a:chExt cx="0" cy="0"/>
        </a:xfrm>
      </p:grpSpPr>
      <p:sp>
        <p:nvSpPr>
          <p:cNvPr id="247" name="Google Shape;247;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8" name="Google Shape;248;p25"/>
          <p:cNvSpPr txBox="1">
            <a:spLocks noGrp="1"/>
          </p:cNvSpPr>
          <p:nvPr>
            <p:ph type="subTitle" idx="1"/>
          </p:nvPr>
        </p:nvSpPr>
        <p:spPr>
          <a:xfrm>
            <a:off x="719934" y="2149201"/>
            <a:ext cx="2354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9" name="Google Shape;249;p25"/>
          <p:cNvSpPr txBox="1">
            <a:spLocks noGrp="1"/>
          </p:cNvSpPr>
          <p:nvPr>
            <p:ph type="subTitle" idx="2"/>
          </p:nvPr>
        </p:nvSpPr>
        <p:spPr>
          <a:xfrm>
            <a:off x="3394650" y="2149201"/>
            <a:ext cx="2354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0" name="Google Shape;250;p25"/>
          <p:cNvSpPr txBox="1">
            <a:spLocks noGrp="1"/>
          </p:cNvSpPr>
          <p:nvPr>
            <p:ph type="subTitle" idx="3"/>
          </p:nvPr>
        </p:nvSpPr>
        <p:spPr>
          <a:xfrm>
            <a:off x="719934" y="3503225"/>
            <a:ext cx="2354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1" name="Google Shape;251;p25"/>
          <p:cNvSpPr txBox="1">
            <a:spLocks noGrp="1"/>
          </p:cNvSpPr>
          <p:nvPr>
            <p:ph type="subTitle" idx="4"/>
          </p:nvPr>
        </p:nvSpPr>
        <p:spPr>
          <a:xfrm>
            <a:off x="3394650" y="3503225"/>
            <a:ext cx="2354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2" name="Google Shape;252;p25"/>
          <p:cNvSpPr txBox="1">
            <a:spLocks noGrp="1"/>
          </p:cNvSpPr>
          <p:nvPr>
            <p:ph type="subTitle" idx="5"/>
          </p:nvPr>
        </p:nvSpPr>
        <p:spPr>
          <a:xfrm>
            <a:off x="6069366" y="2149201"/>
            <a:ext cx="2354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3" name="Google Shape;253;p25"/>
          <p:cNvSpPr txBox="1">
            <a:spLocks noGrp="1"/>
          </p:cNvSpPr>
          <p:nvPr>
            <p:ph type="subTitle" idx="6"/>
          </p:nvPr>
        </p:nvSpPr>
        <p:spPr>
          <a:xfrm>
            <a:off x="6069366" y="3503225"/>
            <a:ext cx="23547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4" name="Google Shape;254;p25"/>
          <p:cNvSpPr txBox="1">
            <a:spLocks noGrp="1"/>
          </p:cNvSpPr>
          <p:nvPr>
            <p:ph type="subTitle" idx="7"/>
          </p:nvPr>
        </p:nvSpPr>
        <p:spPr>
          <a:xfrm>
            <a:off x="724734" y="1780836"/>
            <a:ext cx="2345100" cy="50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Quicksand"/>
              <a:buNone/>
              <a:defRPr sz="2400" b="1">
                <a:solidFill>
                  <a:schemeClr val="dk1"/>
                </a:solidFill>
                <a:latin typeface="Quicksand"/>
                <a:ea typeface="Quicksand"/>
                <a:cs typeface="Quicksand"/>
                <a:sym typeface="Quicksand"/>
              </a:defRPr>
            </a:lvl1pPr>
            <a:lvl2pPr lvl="1" algn="ctr" rtl="0">
              <a:lnSpc>
                <a:spcPct val="100000"/>
              </a:lnSpc>
              <a:spcBef>
                <a:spcPts val="0"/>
              </a:spcBef>
              <a:spcAft>
                <a:spcPts val="0"/>
              </a:spcAft>
              <a:buSzPts val="2400"/>
              <a:buFont typeface="Quicksand"/>
              <a:buNone/>
              <a:defRPr sz="2400">
                <a:latin typeface="Quicksand"/>
                <a:ea typeface="Quicksand"/>
                <a:cs typeface="Quicksand"/>
                <a:sym typeface="Quicksand"/>
              </a:defRPr>
            </a:lvl2pPr>
            <a:lvl3pPr lvl="2" algn="ctr" rtl="0">
              <a:lnSpc>
                <a:spcPct val="100000"/>
              </a:lnSpc>
              <a:spcBef>
                <a:spcPts val="0"/>
              </a:spcBef>
              <a:spcAft>
                <a:spcPts val="0"/>
              </a:spcAft>
              <a:buSzPts val="2400"/>
              <a:buFont typeface="Quicksand"/>
              <a:buNone/>
              <a:defRPr sz="2400">
                <a:latin typeface="Quicksand"/>
                <a:ea typeface="Quicksand"/>
                <a:cs typeface="Quicksand"/>
                <a:sym typeface="Quicksand"/>
              </a:defRPr>
            </a:lvl3pPr>
            <a:lvl4pPr lvl="3" algn="ctr" rtl="0">
              <a:lnSpc>
                <a:spcPct val="100000"/>
              </a:lnSpc>
              <a:spcBef>
                <a:spcPts val="0"/>
              </a:spcBef>
              <a:spcAft>
                <a:spcPts val="0"/>
              </a:spcAft>
              <a:buSzPts val="2400"/>
              <a:buFont typeface="Quicksand"/>
              <a:buNone/>
              <a:defRPr sz="2400">
                <a:latin typeface="Quicksand"/>
                <a:ea typeface="Quicksand"/>
                <a:cs typeface="Quicksand"/>
                <a:sym typeface="Quicksand"/>
              </a:defRPr>
            </a:lvl4pPr>
            <a:lvl5pPr lvl="4" algn="ctr" rtl="0">
              <a:lnSpc>
                <a:spcPct val="100000"/>
              </a:lnSpc>
              <a:spcBef>
                <a:spcPts val="0"/>
              </a:spcBef>
              <a:spcAft>
                <a:spcPts val="0"/>
              </a:spcAft>
              <a:buSzPts val="2400"/>
              <a:buFont typeface="Quicksand"/>
              <a:buNone/>
              <a:defRPr sz="2400">
                <a:latin typeface="Quicksand"/>
                <a:ea typeface="Quicksand"/>
                <a:cs typeface="Quicksand"/>
                <a:sym typeface="Quicksand"/>
              </a:defRPr>
            </a:lvl5pPr>
            <a:lvl6pPr lvl="5" algn="ctr" rtl="0">
              <a:lnSpc>
                <a:spcPct val="100000"/>
              </a:lnSpc>
              <a:spcBef>
                <a:spcPts val="0"/>
              </a:spcBef>
              <a:spcAft>
                <a:spcPts val="0"/>
              </a:spcAft>
              <a:buSzPts val="2400"/>
              <a:buFont typeface="Quicksand"/>
              <a:buNone/>
              <a:defRPr sz="2400">
                <a:latin typeface="Quicksand"/>
                <a:ea typeface="Quicksand"/>
                <a:cs typeface="Quicksand"/>
                <a:sym typeface="Quicksand"/>
              </a:defRPr>
            </a:lvl6pPr>
            <a:lvl7pPr lvl="6" algn="ctr" rtl="0">
              <a:lnSpc>
                <a:spcPct val="100000"/>
              </a:lnSpc>
              <a:spcBef>
                <a:spcPts val="0"/>
              </a:spcBef>
              <a:spcAft>
                <a:spcPts val="0"/>
              </a:spcAft>
              <a:buSzPts val="2400"/>
              <a:buFont typeface="Quicksand"/>
              <a:buNone/>
              <a:defRPr sz="2400">
                <a:latin typeface="Quicksand"/>
                <a:ea typeface="Quicksand"/>
                <a:cs typeface="Quicksand"/>
                <a:sym typeface="Quicksand"/>
              </a:defRPr>
            </a:lvl7pPr>
            <a:lvl8pPr lvl="7" algn="ctr" rtl="0">
              <a:lnSpc>
                <a:spcPct val="100000"/>
              </a:lnSpc>
              <a:spcBef>
                <a:spcPts val="0"/>
              </a:spcBef>
              <a:spcAft>
                <a:spcPts val="0"/>
              </a:spcAft>
              <a:buSzPts val="2400"/>
              <a:buFont typeface="Quicksand"/>
              <a:buNone/>
              <a:defRPr sz="2400">
                <a:latin typeface="Quicksand"/>
                <a:ea typeface="Quicksand"/>
                <a:cs typeface="Quicksand"/>
                <a:sym typeface="Quicksand"/>
              </a:defRPr>
            </a:lvl8pPr>
            <a:lvl9pPr lvl="8" algn="ctr" rtl="0">
              <a:lnSpc>
                <a:spcPct val="100000"/>
              </a:lnSpc>
              <a:spcBef>
                <a:spcPts val="0"/>
              </a:spcBef>
              <a:spcAft>
                <a:spcPts val="0"/>
              </a:spcAft>
              <a:buSzPts val="2400"/>
              <a:buFont typeface="Quicksand"/>
              <a:buNone/>
              <a:defRPr sz="2400">
                <a:latin typeface="Quicksand"/>
                <a:ea typeface="Quicksand"/>
                <a:cs typeface="Quicksand"/>
                <a:sym typeface="Quicksand"/>
              </a:defRPr>
            </a:lvl9pPr>
          </a:lstStyle>
          <a:p>
            <a:endParaRPr/>
          </a:p>
        </p:txBody>
      </p:sp>
      <p:sp>
        <p:nvSpPr>
          <p:cNvPr id="255" name="Google Shape;255;p25"/>
          <p:cNvSpPr txBox="1">
            <a:spLocks noGrp="1"/>
          </p:cNvSpPr>
          <p:nvPr>
            <p:ph type="subTitle" idx="8"/>
          </p:nvPr>
        </p:nvSpPr>
        <p:spPr>
          <a:xfrm>
            <a:off x="3399450" y="1780836"/>
            <a:ext cx="2345100" cy="50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Quicksand"/>
              <a:buNone/>
              <a:defRPr sz="2400" b="1">
                <a:solidFill>
                  <a:schemeClr val="dk1"/>
                </a:solidFill>
                <a:latin typeface="Quicksand"/>
                <a:ea typeface="Quicksand"/>
                <a:cs typeface="Quicksand"/>
                <a:sym typeface="Quicksand"/>
              </a:defRPr>
            </a:lvl1pPr>
            <a:lvl2pPr lvl="1" algn="ctr" rtl="0">
              <a:lnSpc>
                <a:spcPct val="100000"/>
              </a:lnSpc>
              <a:spcBef>
                <a:spcPts val="0"/>
              </a:spcBef>
              <a:spcAft>
                <a:spcPts val="0"/>
              </a:spcAft>
              <a:buSzPts val="2400"/>
              <a:buFont typeface="Quicksand"/>
              <a:buNone/>
              <a:defRPr sz="2400">
                <a:latin typeface="Quicksand"/>
                <a:ea typeface="Quicksand"/>
                <a:cs typeface="Quicksand"/>
                <a:sym typeface="Quicksand"/>
              </a:defRPr>
            </a:lvl2pPr>
            <a:lvl3pPr lvl="2" algn="ctr" rtl="0">
              <a:lnSpc>
                <a:spcPct val="100000"/>
              </a:lnSpc>
              <a:spcBef>
                <a:spcPts val="0"/>
              </a:spcBef>
              <a:spcAft>
                <a:spcPts val="0"/>
              </a:spcAft>
              <a:buSzPts val="2400"/>
              <a:buFont typeface="Quicksand"/>
              <a:buNone/>
              <a:defRPr sz="2400">
                <a:latin typeface="Quicksand"/>
                <a:ea typeface="Quicksand"/>
                <a:cs typeface="Quicksand"/>
                <a:sym typeface="Quicksand"/>
              </a:defRPr>
            </a:lvl3pPr>
            <a:lvl4pPr lvl="3" algn="ctr" rtl="0">
              <a:lnSpc>
                <a:spcPct val="100000"/>
              </a:lnSpc>
              <a:spcBef>
                <a:spcPts val="0"/>
              </a:spcBef>
              <a:spcAft>
                <a:spcPts val="0"/>
              </a:spcAft>
              <a:buSzPts val="2400"/>
              <a:buFont typeface="Quicksand"/>
              <a:buNone/>
              <a:defRPr sz="2400">
                <a:latin typeface="Quicksand"/>
                <a:ea typeface="Quicksand"/>
                <a:cs typeface="Quicksand"/>
                <a:sym typeface="Quicksand"/>
              </a:defRPr>
            </a:lvl4pPr>
            <a:lvl5pPr lvl="4" algn="ctr" rtl="0">
              <a:lnSpc>
                <a:spcPct val="100000"/>
              </a:lnSpc>
              <a:spcBef>
                <a:spcPts val="0"/>
              </a:spcBef>
              <a:spcAft>
                <a:spcPts val="0"/>
              </a:spcAft>
              <a:buSzPts val="2400"/>
              <a:buFont typeface="Quicksand"/>
              <a:buNone/>
              <a:defRPr sz="2400">
                <a:latin typeface="Quicksand"/>
                <a:ea typeface="Quicksand"/>
                <a:cs typeface="Quicksand"/>
                <a:sym typeface="Quicksand"/>
              </a:defRPr>
            </a:lvl5pPr>
            <a:lvl6pPr lvl="5" algn="ctr" rtl="0">
              <a:lnSpc>
                <a:spcPct val="100000"/>
              </a:lnSpc>
              <a:spcBef>
                <a:spcPts val="0"/>
              </a:spcBef>
              <a:spcAft>
                <a:spcPts val="0"/>
              </a:spcAft>
              <a:buSzPts val="2400"/>
              <a:buFont typeface="Quicksand"/>
              <a:buNone/>
              <a:defRPr sz="2400">
                <a:latin typeface="Quicksand"/>
                <a:ea typeface="Quicksand"/>
                <a:cs typeface="Quicksand"/>
                <a:sym typeface="Quicksand"/>
              </a:defRPr>
            </a:lvl6pPr>
            <a:lvl7pPr lvl="6" algn="ctr" rtl="0">
              <a:lnSpc>
                <a:spcPct val="100000"/>
              </a:lnSpc>
              <a:spcBef>
                <a:spcPts val="0"/>
              </a:spcBef>
              <a:spcAft>
                <a:spcPts val="0"/>
              </a:spcAft>
              <a:buSzPts val="2400"/>
              <a:buFont typeface="Quicksand"/>
              <a:buNone/>
              <a:defRPr sz="2400">
                <a:latin typeface="Quicksand"/>
                <a:ea typeface="Quicksand"/>
                <a:cs typeface="Quicksand"/>
                <a:sym typeface="Quicksand"/>
              </a:defRPr>
            </a:lvl7pPr>
            <a:lvl8pPr lvl="7" algn="ctr" rtl="0">
              <a:lnSpc>
                <a:spcPct val="100000"/>
              </a:lnSpc>
              <a:spcBef>
                <a:spcPts val="0"/>
              </a:spcBef>
              <a:spcAft>
                <a:spcPts val="0"/>
              </a:spcAft>
              <a:buSzPts val="2400"/>
              <a:buFont typeface="Quicksand"/>
              <a:buNone/>
              <a:defRPr sz="2400">
                <a:latin typeface="Quicksand"/>
                <a:ea typeface="Quicksand"/>
                <a:cs typeface="Quicksand"/>
                <a:sym typeface="Quicksand"/>
              </a:defRPr>
            </a:lvl8pPr>
            <a:lvl9pPr lvl="8" algn="ctr" rtl="0">
              <a:lnSpc>
                <a:spcPct val="100000"/>
              </a:lnSpc>
              <a:spcBef>
                <a:spcPts val="0"/>
              </a:spcBef>
              <a:spcAft>
                <a:spcPts val="0"/>
              </a:spcAft>
              <a:buSzPts val="2400"/>
              <a:buFont typeface="Quicksand"/>
              <a:buNone/>
              <a:defRPr sz="2400">
                <a:latin typeface="Quicksand"/>
                <a:ea typeface="Quicksand"/>
                <a:cs typeface="Quicksand"/>
                <a:sym typeface="Quicksand"/>
              </a:defRPr>
            </a:lvl9pPr>
          </a:lstStyle>
          <a:p>
            <a:endParaRPr/>
          </a:p>
        </p:txBody>
      </p:sp>
      <p:sp>
        <p:nvSpPr>
          <p:cNvPr id="256" name="Google Shape;256;p25"/>
          <p:cNvSpPr txBox="1">
            <a:spLocks noGrp="1"/>
          </p:cNvSpPr>
          <p:nvPr>
            <p:ph type="subTitle" idx="9"/>
          </p:nvPr>
        </p:nvSpPr>
        <p:spPr>
          <a:xfrm>
            <a:off x="6074166" y="1780836"/>
            <a:ext cx="2345100" cy="50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Quicksand"/>
              <a:buNone/>
              <a:defRPr sz="2400" b="1">
                <a:solidFill>
                  <a:schemeClr val="dk1"/>
                </a:solidFill>
                <a:latin typeface="Quicksand"/>
                <a:ea typeface="Quicksand"/>
                <a:cs typeface="Quicksand"/>
                <a:sym typeface="Quicksand"/>
              </a:defRPr>
            </a:lvl1pPr>
            <a:lvl2pPr lvl="1" algn="ctr" rtl="0">
              <a:lnSpc>
                <a:spcPct val="100000"/>
              </a:lnSpc>
              <a:spcBef>
                <a:spcPts val="0"/>
              </a:spcBef>
              <a:spcAft>
                <a:spcPts val="0"/>
              </a:spcAft>
              <a:buSzPts val="2400"/>
              <a:buFont typeface="Quicksand"/>
              <a:buNone/>
              <a:defRPr sz="2400">
                <a:latin typeface="Quicksand"/>
                <a:ea typeface="Quicksand"/>
                <a:cs typeface="Quicksand"/>
                <a:sym typeface="Quicksand"/>
              </a:defRPr>
            </a:lvl2pPr>
            <a:lvl3pPr lvl="2" algn="ctr" rtl="0">
              <a:lnSpc>
                <a:spcPct val="100000"/>
              </a:lnSpc>
              <a:spcBef>
                <a:spcPts val="0"/>
              </a:spcBef>
              <a:spcAft>
                <a:spcPts val="0"/>
              </a:spcAft>
              <a:buSzPts val="2400"/>
              <a:buFont typeface="Quicksand"/>
              <a:buNone/>
              <a:defRPr sz="2400">
                <a:latin typeface="Quicksand"/>
                <a:ea typeface="Quicksand"/>
                <a:cs typeface="Quicksand"/>
                <a:sym typeface="Quicksand"/>
              </a:defRPr>
            </a:lvl3pPr>
            <a:lvl4pPr lvl="3" algn="ctr" rtl="0">
              <a:lnSpc>
                <a:spcPct val="100000"/>
              </a:lnSpc>
              <a:spcBef>
                <a:spcPts val="0"/>
              </a:spcBef>
              <a:spcAft>
                <a:spcPts val="0"/>
              </a:spcAft>
              <a:buSzPts val="2400"/>
              <a:buFont typeface="Quicksand"/>
              <a:buNone/>
              <a:defRPr sz="2400">
                <a:latin typeface="Quicksand"/>
                <a:ea typeface="Quicksand"/>
                <a:cs typeface="Quicksand"/>
                <a:sym typeface="Quicksand"/>
              </a:defRPr>
            </a:lvl4pPr>
            <a:lvl5pPr lvl="4" algn="ctr" rtl="0">
              <a:lnSpc>
                <a:spcPct val="100000"/>
              </a:lnSpc>
              <a:spcBef>
                <a:spcPts val="0"/>
              </a:spcBef>
              <a:spcAft>
                <a:spcPts val="0"/>
              </a:spcAft>
              <a:buSzPts val="2400"/>
              <a:buFont typeface="Quicksand"/>
              <a:buNone/>
              <a:defRPr sz="2400">
                <a:latin typeface="Quicksand"/>
                <a:ea typeface="Quicksand"/>
                <a:cs typeface="Quicksand"/>
                <a:sym typeface="Quicksand"/>
              </a:defRPr>
            </a:lvl5pPr>
            <a:lvl6pPr lvl="5" algn="ctr" rtl="0">
              <a:lnSpc>
                <a:spcPct val="100000"/>
              </a:lnSpc>
              <a:spcBef>
                <a:spcPts val="0"/>
              </a:spcBef>
              <a:spcAft>
                <a:spcPts val="0"/>
              </a:spcAft>
              <a:buSzPts val="2400"/>
              <a:buFont typeface="Quicksand"/>
              <a:buNone/>
              <a:defRPr sz="2400">
                <a:latin typeface="Quicksand"/>
                <a:ea typeface="Quicksand"/>
                <a:cs typeface="Quicksand"/>
                <a:sym typeface="Quicksand"/>
              </a:defRPr>
            </a:lvl6pPr>
            <a:lvl7pPr lvl="6" algn="ctr" rtl="0">
              <a:lnSpc>
                <a:spcPct val="100000"/>
              </a:lnSpc>
              <a:spcBef>
                <a:spcPts val="0"/>
              </a:spcBef>
              <a:spcAft>
                <a:spcPts val="0"/>
              </a:spcAft>
              <a:buSzPts val="2400"/>
              <a:buFont typeface="Quicksand"/>
              <a:buNone/>
              <a:defRPr sz="2400">
                <a:latin typeface="Quicksand"/>
                <a:ea typeface="Quicksand"/>
                <a:cs typeface="Quicksand"/>
                <a:sym typeface="Quicksand"/>
              </a:defRPr>
            </a:lvl7pPr>
            <a:lvl8pPr lvl="7" algn="ctr" rtl="0">
              <a:lnSpc>
                <a:spcPct val="100000"/>
              </a:lnSpc>
              <a:spcBef>
                <a:spcPts val="0"/>
              </a:spcBef>
              <a:spcAft>
                <a:spcPts val="0"/>
              </a:spcAft>
              <a:buSzPts val="2400"/>
              <a:buFont typeface="Quicksand"/>
              <a:buNone/>
              <a:defRPr sz="2400">
                <a:latin typeface="Quicksand"/>
                <a:ea typeface="Quicksand"/>
                <a:cs typeface="Quicksand"/>
                <a:sym typeface="Quicksand"/>
              </a:defRPr>
            </a:lvl8pPr>
            <a:lvl9pPr lvl="8" algn="ctr" rtl="0">
              <a:lnSpc>
                <a:spcPct val="100000"/>
              </a:lnSpc>
              <a:spcBef>
                <a:spcPts val="0"/>
              </a:spcBef>
              <a:spcAft>
                <a:spcPts val="0"/>
              </a:spcAft>
              <a:buSzPts val="2400"/>
              <a:buFont typeface="Quicksand"/>
              <a:buNone/>
              <a:defRPr sz="2400">
                <a:latin typeface="Quicksand"/>
                <a:ea typeface="Quicksand"/>
                <a:cs typeface="Quicksand"/>
                <a:sym typeface="Quicksand"/>
              </a:defRPr>
            </a:lvl9pPr>
          </a:lstStyle>
          <a:p>
            <a:endParaRPr/>
          </a:p>
        </p:txBody>
      </p:sp>
      <p:sp>
        <p:nvSpPr>
          <p:cNvPr id="257" name="Google Shape;257;p25"/>
          <p:cNvSpPr txBox="1">
            <a:spLocks noGrp="1"/>
          </p:cNvSpPr>
          <p:nvPr>
            <p:ph type="subTitle" idx="13"/>
          </p:nvPr>
        </p:nvSpPr>
        <p:spPr>
          <a:xfrm>
            <a:off x="724734" y="3134836"/>
            <a:ext cx="2345100" cy="50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Quicksand"/>
              <a:buNone/>
              <a:defRPr sz="2400" b="1">
                <a:solidFill>
                  <a:schemeClr val="dk1"/>
                </a:solidFill>
                <a:latin typeface="Quicksand"/>
                <a:ea typeface="Quicksand"/>
                <a:cs typeface="Quicksand"/>
                <a:sym typeface="Quicksand"/>
              </a:defRPr>
            </a:lvl1pPr>
            <a:lvl2pPr lvl="1" algn="ctr" rtl="0">
              <a:lnSpc>
                <a:spcPct val="100000"/>
              </a:lnSpc>
              <a:spcBef>
                <a:spcPts val="0"/>
              </a:spcBef>
              <a:spcAft>
                <a:spcPts val="0"/>
              </a:spcAft>
              <a:buSzPts val="2400"/>
              <a:buFont typeface="Quicksand"/>
              <a:buNone/>
              <a:defRPr sz="2400">
                <a:latin typeface="Quicksand"/>
                <a:ea typeface="Quicksand"/>
                <a:cs typeface="Quicksand"/>
                <a:sym typeface="Quicksand"/>
              </a:defRPr>
            </a:lvl2pPr>
            <a:lvl3pPr lvl="2" algn="ctr" rtl="0">
              <a:lnSpc>
                <a:spcPct val="100000"/>
              </a:lnSpc>
              <a:spcBef>
                <a:spcPts val="0"/>
              </a:spcBef>
              <a:spcAft>
                <a:spcPts val="0"/>
              </a:spcAft>
              <a:buSzPts val="2400"/>
              <a:buFont typeface="Quicksand"/>
              <a:buNone/>
              <a:defRPr sz="2400">
                <a:latin typeface="Quicksand"/>
                <a:ea typeface="Quicksand"/>
                <a:cs typeface="Quicksand"/>
                <a:sym typeface="Quicksand"/>
              </a:defRPr>
            </a:lvl3pPr>
            <a:lvl4pPr lvl="3" algn="ctr" rtl="0">
              <a:lnSpc>
                <a:spcPct val="100000"/>
              </a:lnSpc>
              <a:spcBef>
                <a:spcPts val="0"/>
              </a:spcBef>
              <a:spcAft>
                <a:spcPts val="0"/>
              </a:spcAft>
              <a:buSzPts val="2400"/>
              <a:buFont typeface="Quicksand"/>
              <a:buNone/>
              <a:defRPr sz="2400">
                <a:latin typeface="Quicksand"/>
                <a:ea typeface="Quicksand"/>
                <a:cs typeface="Quicksand"/>
                <a:sym typeface="Quicksand"/>
              </a:defRPr>
            </a:lvl4pPr>
            <a:lvl5pPr lvl="4" algn="ctr" rtl="0">
              <a:lnSpc>
                <a:spcPct val="100000"/>
              </a:lnSpc>
              <a:spcBef>
                <a:spcPts val="0"/>
              </a:spcBef>
              <a:spcAft>
                <a:spcPts val="0"/>
              </a:spcAft>
              <a:buSzPts val="2400"/>
              <a:buFont typeface="Quicksand"/>
              <a:buNone/>
              <a:defRPr sz="2400">
                <a:latin typeface="Quicksand"/>
                <a:ea typeface="Quicksand"/>
                <a:cs typeface="Quicksand"/>
                <a:sym typeface="Quicksand"/>
              </a:defRPr>
            </a:lvl5pPr>
            <a:lvl6pPr lvl="5" algn="ctr" rtl="0">
              <a:lnSpc>
                <a:spcPct val="100000"/>
              </a:lnSpc>
              <a:spcBef>
                <a:spcPts val="0"/>
              </a:spcBef>
              <a:spcAft>
                <a:spcPts val="0"/>
              </a:spcAft>
              <a:buSzPts val="2400"/>
              <a:buFont typeface="Quicksand"/>
              <a:buNone/>
              <a:defRPr sz="2400">
                <a:latin typeface="Quicksand"/>
                <a:ea typeface="Quicksand"/>
                <a:cs typeface="Quicksand"/>
                <a:sym typeface="Quicksand"/>
              </a:defRPr>
            </a:lvl6pPr>
            <a:lvl7pPr lvl="6" algn="ctr" rtl="0">
              <a:lnSpc>
                <a:spcPct val="100000"/>
              </a:lnSpc>
              <a:spcBef>
                <a:spcPts val="0"/>
              </a:spcBef>
              <a:spcAft>
                <a:spcPts val="0"/>
              </a:spcAft>
              <a:buSzPts val="2400"/>
              <a:buFont typeface="Quicksand"/>
              <a:buNone/>
              <a:defRPr sz="2400">
                <a:latin typeface="Quicksand"/>
                <a:ea typeface="Quicksand"/>
                <a:cs typeface="Quicksand"/>
                <a:sym typeface="Quicksand"/>
              </a:defRPr>
            </a:lvl7pPr>
            <a:lvl8pPr lvl="7" algn="ctr" rtl="0">
              <a:lnSpc>
                <a:spcPct val="100000"/>
              </a:lnSpc>
              <a:spcBef>
                <a:spcPts val="0"/>
              </a:spcBef>
              <a:spcAft>
                <a:spcPts val="0"/>
              </a:spcAft>
              <a:buSzPts val="2400"/>
              <a:buFont typeface="Quicksand"/>
              <a:buNone/>
              <a:defRPr sz="2400">
                <a:latin typeface="Quicksand"/>
                <a:ea typeface="Quicksand"/>
                <a:cs typeface="Quicksand"/>
                <a:sym typeface="Quicksand"/>
              </a:defRPr>
            </a:lvl8pPr>
            <a:lvl9pPr lvl="8" algn="ctr" rtl="0">
              <a:lnSpc>
                <a:spcPct val="100000"/>
              </a:lnSpc>
              <a:spcBef>
                <a:spcPts val="0"/>
              </a:spcBef>
              <a:spcAft>
                <a:spcPts val="0"/>
              </a:spcAft>
              <a:buSzPts val="2400"/>
              <a:buFont typeface="Quicksand"/>
              <a:buNone/>
              <a:defRPr sz="2400">
                <a:latin typeface="Quicksand"/>
                <a:ea typeface="Quicksand"/>
                <a:cs typeface="Quicksand"/>
                <a:sym typeface="Quicksand"/>
              </a:defRPr>
            </a:lvl9pPr>
          </a:lstStyle>
          <a:p>
            <a:endParaRPr/>
          </a:p>
        </p:txBody>
      </p:sp>
      <p:sp>
        <p:nvSpPr>
          <p:cNvPr id="258" name="Google Shape;258;p25"/>
          <p:cNvSpPr txBox="1">
            <a:spLocks noGrp="1"/>
          </p:cNvSpPr>
          <p:nvPr>
            <p:ph type="subTitle" idx="14"/>
          </p:nvPr>
        </p:nvSpPr>
        <p:spPr>
          <a:xfrm>
            <a:off x="3399450" y="3134836"/>
            <a:ext cx="2345100" cy="50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Quicksand"/>
              <a:buNone/>
              <a:defRPr sz="2400" b="1">
                <a:solidFill>
                  <a:schemeClr val="dk1"/>
                </a:solidFill>
                <a:latin typeface="Quicksand"/>
                <a:ea typeface="Quicksand"/>
                <a:cs typeface="Quicksand"/>
                <a:sym typeface="Quicksand"/>
              </a:defRPr>
            </a:lvl1pPr>
            <a:lvl2pPr lvl="1" algn="ctr" rtl="0">
              <a:lnSpc>
                <a:spcPct val="100000"/>
              </a:lnSpc>
              <a:spcBef>
                <a:spcPts val="0"/>
              </a:spcBef>
              <a:spcAft>
                <a:spcPts val="0"/>
              </a:spcAft>
              <a:buSzPts val="2400"/>
              <a:buFont typeface="Quicksand"/>
              <a:buNone/>
              <a:defRPr sz="2400">
                <a:latin typeface="Quicksand"/>
                <a:ea typeface="Quicksand"/>
                <a:cs typeface="Quicksand"/>
                <a:sym typeface="Quicksand"/>
              </a:defRPr>
            </a:lvl2pPr>
            <a:lvl3pPr lvl="2" algn="ctr" rtl="0">
              <a:lnSpc>
                <a:spcPct val="100000"/>
              </a:lnSpc>
              <a:spcBef>
                <a:spcPts val="0"/>
              </a:spcBef>
              <a:spcAft>
                <a:spcPts val="0"/>
              </a:spcAft>
              <a:buSzPts val="2400"/>
              <a:buFont typeface="Quicksand"/>
              <a:buNone/>
              <a:defRPr sz="2400">
                <a:latin typeface="Quicksand"/>
                <a:ea typeface="Quicksand"/>
                <a:cs typeface="Quicksand"/>
                <a:sym typeface="Quicksand"/>
              </a:defRPr>
            </a:lvl3pPr>
            <a:lvl4pPr lvl="3" algn="ctr" rtl="0">
              <a:lnSpc>
                <a:spcPct val="100000"/>
              </a:lnSpc>
              <a:spcBef>
                <a:spcPts val="0"/>
              </a:spcBef>
              <a:spcAft>
                <a:spcPts val="0"/>
              </a:spcAft>
              <a:buSzPts val="2400"/>
              <a:buFont typeface="Quicksand"/>
              <a:buNone/>
              <a:defRPr sz="2400">
                <a:latin typeface="Quicksand"/>
                <a:ea typeface="Quicksand"/>
                <a:cs typeface="Quicksand"/>
                <a:sym typeface="Quicksand"/>
              </a:defRPr>
            </a:lvl4pPr>
            <a:lvl5pPr lvl="4" algn="ctr" rtl="0">
              <a:lnSpc>
                <a:spcPct val="100000"/>
              </a:lnSpc>
              <a:spcBef>
                <a:spcPts val="0"/>
              </a:spcBef>
              <a:spcAft>
                <a:spcPts val="0"/>
              </a:spcAft>
              <a:buSzPts val="2400"/>
              <a:buFont typeface="Quicksand"/>
              <a:buNone/>
              <a:defRPr sz="2400">
                <a:latin typeface="Quicksand"/>
                <a:ea typeface="Quicksand"/>
                <a:cs typeface="Quicksand"/>
                <a:sym typeface="Quicksand"/>
              </a:defRPr>
            </a:lvl5pPr>
            <a:lvl6pPr lvl="5" algn="ctr" rtl="0">
              <a:lnSpc>
                <a:spcPct val="100000"/>
              </a:lnSpc>
              <a:spcBef>
                <a:spcPts val="0"/>
              </a:spcBef>
              <a:spcAft>
                <a:spcPts val="0"/>
              </a:spcAft>
              <a:buSzPts val="2400"/>
              <a:buFont typeface="Quicksand"/>
              <a:buNone/>
              <a:defRPr sz="2400">
                <a:latin typeface="Quicksand"/>
                <a:ea typeface="Quicksand"/>
                <a:cs typeface="Quicksand"/>
                <a:sym typeface="Quicksand"/>
              </a:defRPr>
            </a:lvl6pPr>
            <a:lvl7pPr lvl="6" algn="ctr" rtl="0">
              <a:lnSpc>
                <a:spcPct val="100000"/>
              </a:lnSpc>
              <a:spcBef>
                <a:spcPts val="0"/>
              </a:spcBef>
              <a:spcAft>
                <a:spcPts val="0"/>
              </a:spcAft>
              <a:buSzPts val="2400"/>
              <a:buFont typeface="Quicksand"/>
              <a:buNone/>
              <a:defRPr sz="2400">
                <a:latin typeface="Quicksand"/>
                <a:ea typeface="Quicksand"/>
                <a:cs typeface="Quicksand"/>
                <a:sym typeface="Quicksand"/>
              </a:defRPr>
            </a:lvl7pPr>
            <a:lvl8pPr lvl="7" algn="ctr" rtl="0">
              <a:lnSpc>
                <a:spcPct val="100000"/>
              </a:lnSpc>
              <a:spcBef>
                <a:spcPts val="0"/>
              </a:spcBef>
              <a:spcAft>
                <a:spcPts val="0"/>
              </a:spcAft>
              <a:buSzPts val="2400"/>
              <a:buFont typeface="Quicksand"/>
              <a:buNone/>
              <a:defRPr sz="2400">
                <a:latin typeface="Quicksand"/>
                <a:ea typeface="Quicksand"/>
                <a:cs typeface="Quicksand"/>
                <a:sym typeface="Quicksand"/>
              </a:defRPr>
            </a:lvl8pPr>
            <a:lvl9pPr lvl="8" algn="ctr" rtl="0">
              <a:lnSpc>
                <a:spcPct val="100000"/>
              </a:lnSpc>
              <a:spcBef>
                <a:spcPts val="0"/>
              </a:spcBef>
              <a:spcAft>
                <a:spcPts val="0"/>
              </a:spcAft>
              <a:buSzPts val="2400"/>
              <a:buFont typeface="Quicksand"/>
              <a:buNone/>
              <a:defRPr sz="2400">
                <a:latin typeface="Quicksand"/>
                <a:ea typeface="Quicksand"/>
                <a:cs typeface="Quicksand"/>
                <a:sym typeface="Quicksand"/>
              </a:defRPr>
            </a:lvl9pPr>
          </a:lstStyle>
          <a:p>
            <a:endParaRPr/>
          </a:p>
        </p:txBody>
      </p:sp>
      <p:sp>
        <p:nvSpPr>
          <p:cNvPr id="259" name="Google Shape;259;p25"/>
          <p:cNvSpPr txBox="1">
            <a:spLocks noGrp="1"/>
          </p:cNvSpPr>
          <p:nvPr>
            <p:ph type="subTitle" idx="15"/>
          </p:nvPr>
        </p:nvSpPr>
        <p:spPr>
          <a:xfrm>
            <a:off x="6074166" y="3134836"/>
            <a:ext cx="2345100" cy="50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Quicksand"/>
              <a:buNone/>
              <a:defRPr sz="2400" b="1">
                <a:solidFill>
                  <a:schemeClr val="dk1"/>
                </a:solidFill>
                <a:latin typeface="Quicksand"/>
                <a:ea typeface="Quicksand"/>
                <a:cs typeface="Quicksand"/>
                <a:sym typeface="Quicksand"/>
              </a:defRPr>
            </a:lvl1pPr>
            <a:lvl2pPr lvl="1" algn="ctr" rtl="0">
              <a:lnSpc>
                <a:spcPct val="100000"/>
              </a:lnSpc>
              <a:spcBef>
                <a:spcPts val="0"/>
              </a:spcBef>
              <a:spcAft>
                <a:spcPts val="0"/>
              </a:spcAft>
              <a:buSzPts val="2400"/>
              <a:buFont typeface="Quicksand"/>
              <a:buNone/>
              <a:defRPr sz="2400">
                <a:latin typeface="Quicksand"/>
                <a:ea typeface="Quicksand"/>
                <a:cs typeface="Quicksand"/>
                <a:sym typeface="Quicksand"/>
              </a:defRPr>
            </a:lvl2pPr>
            <a:lvl3pPr lvl="2" algn="ctr" rtl="0">
              <a:lnSpc>
                <a:spcPct val="100000"/>
              </a:lnSpc>
              <a:spcBef>
                <a:spcPts val="0"/>
              </a:spcBef>
              <a:spcAft>
                <a:spcPts val="0"/>
              </a:spcAft>
              <a:buSzPts val="2400"/>
              <a:buFont typeface="Quicksand"/>
              <a:buNone/>
              <a:defRPr sz="2400">
                <a:latin typeface="Quicksand"/>
                <a:ea typeface="Quicksand"/>
                <a:cs typeface="Quicksand"/>
                <a:sym typeface="Quicksand"/>
              </a:defRPr>
            </a:lvl3pPr>
            <a:lvl4pPr lvl="3" algn="ctr" rtl="0">
              <a:lnSpc>
                <a:spcPct val="100000"/>
              </a:lnSpc>
              <a:spcBef>
                <a:spcPts val="0"/>
              </a:spcBef>
              <a:spcAft>
                <a:spcPts val="0"/>
              </a:spcAft>
              <a:buSzPts val="2400"/>
              <a:buFont typeface="Quicksand"/>
              <a:buNone/>
              <a:defRPr sz="2400">
                <a:latin typeface="Quicksand"/>
                <a:ea typeface="Quicksand"/>
                <a:cs typeface="Quicksand"/>
                <a:sym typeface="Quicksand"/>
              </a:defRPr>
            </a:lvl4pPr>
            <a:lvl5pPr lvl="4" algn="ctr" rtl="0">
              <a:lnSpc>
                <a:spcPct val="100000"/>
              </a:lnSpc>
              <a:spcBef>
                <a:spcPts val="0"/>
              </a:spcBef>
              <a:spcAft>
                <a:spcPts val="0"/>
              </a:spcAft>
              <a:buSzPts val="2400"/>
              <a:buFont typeface="Quicksand"/>
              <a:buNone/>
              <a:defRPr sz="2400">
                <a:latin typeface="Quicksand"/>
                <a:ea typeface="Quicksand"/>
                <a:cs typeface="Quicksand"/>
                <a:sym typeface="Quicksand"/>
              </a:defRPr>
            </a:lvl5pPr>
            <a:lvl6pPr lvl="5" algn="ctr" rtl="0">
              <a:lnSpc>
                <a:spcPct val="100000"/>
              </a:lnSpc>
              <a:spcBef>
                <a:spcPts val="0"/>
              </a:spcBef>
              <a:spcAft>
                <a:spcPts val="0"/>
              </a:spcAft>
              <a:buSzPts val="2400"/>
              <a:buFont typeface="Quicksand"/>
              <a:buNone/>
              <a:defRPr sz="2400">
                <a:latin typeface="Quicksand"/>
                <a:ea typeface="Quicksand"/>
                <a:cs typeface="Quicksand"/>
                <a:sym typeface="Quicksand"/>
              </a:defRPr>
            </a:lvl6pPr>
            <a:lvl7pPr lvl="6" algn="ctr" rtl="0">
              <a:lnSpc>
                <a:spcPct val="100000"/>
              </a:lnSpc>
              <a:spcBef>
                <a:spcPts val="0"/>
              </a:spcBef>
              <a:spcAft>
                <a:spcPts val="0"/>
              </a:spcAft>
              <a:buSzPts val="2400"/>
              <a:buFont typeface="Quicksand"/>
              <a:buNone/>
              <a:defRPr sz="2400">
                <a:latin typeface="Quicksand"/>
                <a:ea typeface="Quicksand"/>
                <a:cs typeface="Quicksand"/>
                <a:sym typeface="Quicksand"/>
              </a:defRPr>
            </a:lvl7pPr>
            <a:lvl8pPr lvl="7" algn="ctr" rtl="0">
              <a:lnSpc>
                <a:spcPct val="100000"/>
              </a:lnSpc>
              <a:spcBef>
                <a:spcPts val="0"/>
              </a:spcBef>
              <a:spcAft>
                <a:spcPts val="0"/>
              </a:spcAft>
              <a:buSzPts val="2400"/>
              <a:buFont typeface="Quicksand"/>
              <a:buNone/>
              <a:defRPr sz="2400">
                <a:latin typeface="Quicksand"/>
                <a:ea typeface="Quicksand"/>
                <a:cs typeface="Quicksand"/>
                <a:sym typeface="Quicksand"/>
              </a:defRPr>
            </a:lvl8pPr>
            <a:lvl9pPr lvl="8" algn="ctr" rtl="0">
              <a:lnSpc>
                <a:spcPct val="100000"/>
              </a:lnSpc>
              <a:spcBef>
                <a:spcPts val="0"/>
              </a:spcBef>
              <a:spcAft>
                <a:spcPts val="0"/>
              </a:spcAft>
              <a:buSzPts val="2400"/>
              <a:buFont typeface="Quicksand"/>
              <a:buNone/>
              <a:defRPr sz="2400">
                <a:latin typeface="Quicksand"/>
                <a:ea typeface="Quicksand"/>
                <a:cs typeface="Quicksand"/>
                <a:sym typeface="Quicksand"/>
              </a:defRPr>
            </a:lvl9pPr>
          </a:lstStyle>
          <a:p>
            <a:endParaRPr/>
          </a:p>
        </p:txBody>
      </p:sp>
      <p:sp>
        <p:nvSpPr>
          <p:cNvPr id="260" name="Google Shape;260;p25"/>
          <p:cNvSpPr/>
          <p:nvPr/>
        </p:nvSpPr>
        <p:spPr>
          <a:xfrm rot="2104852" flipH="1">
            <a:off x="-2346033" y="3047755"/>
            <a:ext cx="8641018" cy="4935631"/>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a:ea typeface="Quicksand"/>
              <a:cs typeface="Quicksand"/>
              <a:sym typeface="Quicksand"/>
            </a:endParaRPr>
          </a:p>
        </p:txBody>
      </p:sp>
      <p:sp>
        <p:nvSpPr>
          <p:cNvPr id="261" name="Google Shape;261;p25"/>
          <p:cNvSpPr/>
          <p:nvPr/>
        </p:nvSpPr>
        <p:spPr>
          <a:xfrm rot="-10046799" flipH="1">
            <a:off x="-4632946" y="2362269"/>
            <a:ext cx="8057246" cy="5008817"/>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a:ea typeface="Quicksand"/>
              <a:cs typeface="Quicksand"/>
              <a:sym typeface="Quicksand"/>
            </a:endParaRPr>
          </a:p>
        </p:txBody>
      </p:sp>
      <p:sp>
        <p:nvSpPr>
          <p:cNvPr id="262" name="Google Shape;262;p25"/>
          <p:cNvSpPr/>
          <p:nvPr/>
        </p:nvSpPr>
        <p:spPr>
          <a:xfrm rot="35" flipH="1">
            <a:off x="2700461" y="-3232414"/>
            <a:ext cx="8057334" cy="5008806"/>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a:ea typeface="Quicksand"/>
              <a:cs typeface="Quicksand"/>
              <a:sym typeface="Quicksand"/>
            </a:endParaRPr>
          </a:p>
        </p:txBody>
      </p:sp>
      <p:sp>
        <p:nvSpPr>
          <p:cNvPr id="263" name="Google Shape;263;p25"/>
          <p:cNvSpPr/>
          <p:nvPr/>
        </p:nvSpPr>
        <p:spPr>
          <a:xfrm rot="1271719" flipH="1">
            <a:off x="4077087" y="-3394871"/>
            <a:ext cx="8057243" cy="5008802"/>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a:ea typeface="Quicksand"/>
              <a:cs typeface="Quicksand"/>
              <a:sym typeface="Quicksand"/>
            </a:endParaRPr>
          </a:p>
        </p:txBody>
      </p:sp>
      <p:sp>
        <p:nvSpPr>
          <p:cNvPr id="264" name="Google Shape;264;p25"/>
          <p:cNvSpPr/>
          <p:nvPr/>
        </p:nvSpPr>
        <p:spPr>
          <a:xfrm rot="-9802955" flipH="1">
            <a:off x="5636965" y="-591380"/>
            <a:ext cx="5216658" cy="3135641"/>
          </a:xfrm>
          <a:custGeom>
            <a:avLst/>
            <a:gdLst/>
            <a:ahLst/>
            <a:cxnLst/>
            <a:rect l="l" t="t" r="r" b="b"/>
            <a:pathLst>
              <a:path w="85249" h="59959" fill="none" extrusionOk="0">
                <a:moveTo>
                  <a:pt x="85249" y="2706"/>
                </a:moveTo>
                <a:cubicBezTo>
                  <a:pt x="84261" y="732"/>
                  <a:pt x="81643" y="0"/>
                  <a:pt x="79514" y="589"/>
                </a:cubicBezTo>
                <a:cubicBezTo>
                  <a:pt x="77382" y="1175"/>
                  <a:pt x="75683" y="2783"/>
                  <a:pt x="74298" y="4508"/>
                </a:cubicBezTo>
                <a:cubicBezTo>
                  <a:pt x="69566" y="10395"/>
                  <a:pt x="67321" y="17977"/>
                  <a:pt x="63745" y="24307"/>
                </a:cubicBezTo>
                <a:cubicBezTo>
                  <a:pt x="60583" y="29905"/>
                  <a:pt x="56703" y="35050"/>
                  <a:pt x="50904" y="37927"/>
                </a:cubicBezTo>
                <a:cubicBezTo>
                  <a:pt x="46402" y="40157"/>
                  <a:pt x="41118" y="40804"/>
                  <a:pt x="35963" y="40914"/>
                </a:cubicBezTo>
                <a:cubicBezTo>
                  <a:pt x="34244" y="40950"/>
                  <a:pt x="32526" y="40934"/>
                  <a:pt x="30808" y="40914"/>
                </a:cubicBezTo>
                <a:cubicBezTo>
                  <a:pt x="27384" y="40879"/>
                  <a:pt x="23954" y="40840"/>
                  <a:pt x="20572" y="41170"/>
                </a:cubicBezTo>
                <a:cubicBezTo>
                  <a:pt x="17184" y="41503"/>
                  <a:pt x="13796" y="42228"/>
                  <a:pt x="10731" y="43655"/>
                </a:cubicBezTo>
                <a:cubicBezTo>
                  <a:pt x="9197" y="44364"/>
                  <a:pt x="7751" y="45257"/>
                  <a:pt x="6440" y="46347"/>
                </a:cubicBezTo>
                <a:cubicBezTo>
                  <a:pt x="2515" y="49626"/>
                  <a:pt x="0" y="54936"/>
                  <a:pt x="1175" y="59958"/>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a:ea typeface="Quicksand"/>
              <a:cs typeface="Quicksand"/>
              <a:sym typeface="Quicksand"/>
            </a:endParaRPr>
          </a:p>
        </p:txBody>
      </p:sp>
      <p:sp>
        <p:nvSpPr>
          <p:cNvPr id="265" name="Google Shape;265;p25"/>
          <p:cNvSpPr/>
          <p:nvPr/>
        </p:nvSpPr>
        <p:spPr>
          <a:xfrm rot="1084868" flipH="1">
            <a:off x="-1028634" y="3966851"/>
            <a:ext cx="5736608" cy="3271349"/>
          </a:xfrm>
          <a:custGeom>
            <a:avLst/>
            <a:gdLst/>
            <a:ahLst/>
            <a:cxnLst/>
            <a:rect l="l" t="t" r="r" b="b"/>
            <a:pathLst>
              <a:path w="93744" h="62554" fill="none" extrusionOk="0">
                <a:moveTo>
                  <a:pt x="93743" y="3401"/>
                </a:moveTo>
                <a:cubicBezTo>
                  <a:pt x="92685" y="997"/>
                  <a:pt x="89598" y="0"/>
                  <a:pt x="87045" y="621"/>
                </a:cubicBezTo>
                <a:cubicBezTo>
                  <a:pt x="84491" y="1239"/>
                  <a:pt x="82427" y="3107"/>
                  <a:pt x="80741" y="5126"/>
                </a:cubicBezTo>
                <a:cubicBezTo>
                  <a:pt x="74984" y="12025"/>
                  <a:pt x="72197" y="21170"/>
                  <a:pt x="66411" y="27678"/>
                </a:cubicBezTo>
                <a:cubicBezTo>
                  <a:pt x="62007" y="32629"/>
                  <a:pt x="56509" y="36160"/>
                  <a:pt x="50079" y="37949"/>
                </a:cubicBezTo>
                <a:cubicBezTo>
                  <a:pt x="45176" y="39312"/>
                  <a:pt x="39869" y="39613"/>
                  <a:pt x="34633" y="39788"/>
                </a:cubicBezTo>
                <a:cubicBezTo>
                  <a:pt x="32885" y="39849"/>
                  <a:pt x="31141" y="39898"/>
                  <a:pt x="29397" y="39979"/>
                </a:cubicBezTo>
                <a:cubicBezTo>
                  <a:pt x="25931" y="40140"/>
                  <a:pt x="22442" y="40448"/>
                  <a:pt x="19077" y="41176"/>
                </a:cubicBezTo>
                <a:cubicBezTo>
                  <a:pt x="15692" y="41907"/>
                  <a:pt x="12404" y="43082"/>
                  <a:pt x="9498" y="44933"/>
                </a:cubicBezTo>
                <a:cubicBezTo>
                  <a:pt x="8055" y="45852"/>
                  <a:pt x="6722" y="46952"/>
                  <a:pt x="5547" y="48221"/>
                </a:cubicBezTo>
                <a:cubicBezTo>
                  <a:pt x="2003" y="52049"/>
                  <a:pt x="0" y="57492"/>
                  <a:pt x="1372" y="62553"/>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66"/>
        <p:cNvGrpSpPr/>
        <p:nvPr/>
      </p:nvGrpSpPr>
      <p:grpSpPr>
        <a:xfrm>
          <a:off x="0" y="0"/>
          <a:ext cx="0" cy="0"/>
          <a:chOff x="0" y="0"/>
          <a:chExt cx="0" cy="0"/>
        </a:xfrm>
      </p:grpSpPr>
      <p:sp>
        <p:nvSpPr>
          <p:cNvPr id="267" name="Google Shape;267;p26"/>
          <p:cNvSpPr txBox="1">
            <a:spLocks noGrp="1"/>
          </p:cNvSpPr>
          <p:nvPr>
            <p:ph type="title" hasCustomPrompt="1"/>
          </p:nvPr>
        </p:nvSpPr>
        <p:spPr>
          <a:xfrm>
            <a:off x="713225" y="1299912"/>
            <a:ext cx="37560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68" name="Google Shape;268;p26"/>
          <p:cNvSpPr txBox="1">
            <a:spLocks noGrp="1"/>
          </p:cNvSpPr>
          <p:nvPr>
            <p:ph type="subTitle" idx="1"/>
          </p:nvPr>
        </p:nvSpPr>
        <p:spPr>
          <a:xfrm>
            <a:off x="713225" y="1988829"/>
            <a:ext cx="37560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69" name="Google Shape;269;p26"/>
          <p:cNvSpPr txBox="1">
            <a:spLocks noGrp="1"/>
          </p:cNvSpPr>
          <p:nvPr>
            <p:ph type="title" idx="2" hasCustomPrompt="1"/>
          </p:nvPr>
        </p:nvSpPr>
        <p:spPr>
          <a:xfrm>
            <a:off x="4674699" y="1299900"/>
            <a:ext cx="37560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70" name="Google Shape;270;p26"/>
          <p:cNvSpPr txBox="1">
            <a:spLocks noGrp="1"/>
          </p:cNvSpPr>
          <p:nvPr>
            <p:ph type="subTitle" idx="3"/>
          </p:nvPr>
        </p:nvSpPr>
        <p:spPr>
          <a:xfrm>
            <a:off x="4674699" y="1988816"/>
            <a:ext cx="37560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71" name="Google Shape;271;p26"/>
          <p:cNvSpPr txBox="1">
            <a:spLocks noGrp="1"/>
          </p:cNvSpPr>
          <p:nvPr>
            <p:ph type="title" idx="4" hasCustomPrompt="1"/>
          </p:nvPr>
        </p:nvSpPr>
        <p:spPr>
          <a:xfrm>
            <a:off x="2604347" y="2842655"/>
            <a:ext cx="38670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72" name="Google Shape;272;p26"/>
          <p:cNvSpPr txBox="1">
            <a:spLocks noGrp="1"/>
          </p:cNvSpPr>
          <p:nvPr>
            <p:ph type="subTitle" idx="5"/>
          </p:nvPr>
        </p:nvSpPr>
        <p:spPr>
          <a:xfrm>
            <a:off x="2604347" y="3531576"/>
            <a:ext cx="38670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73" name="Google Shape;273;p26"/>
          <p:cNvSpPr/>
          <p:nvPr/>
        </p:nvSpPr>
        <p:spPr>
          <a:xfrm rot="10323072" flipH="1">
            <a:off x="-4631081" y="2099623"/>
            <a:ext cx="8057202" cy="5008778"/>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6"/>
          <p:cNvSpPr/>
          <p:nvPr/>
        </p:nvSpPr>
        <p:spPr>
          <a:xfrm rot="-8979179" flipH="1">
            <a:off x="4407578" y="-282479"/>
            <a:ext cx="8640979" cy="4935653"/>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6"/>
          <p:cNvSpPr/>
          <p:nvPr/>
        </p:nvSpPr>
        <p:spPr>
          <a:xfrm rot="10800000" flipH="1">
            <a:off x="-2409381" y="3232411"/>
            <a:ext cx="8057251" cy="5008806"/>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6"/>
          <p:cNvSpPr/>
          <p:nvPr/>
        </p:nvSpPr>
        <p:spPr>
          <a:xfrm rot="-10100240" flipH="1">
            <a:off x="3883360" y="-1928320"/>
            <a:ext cx="8641094" cy="4935629"/>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6"/>
          <p:cNvSpPr/>
          <p:nvPr/>
        </p:nvSpPr>
        <p:spPr>
          <a:xfrm rot="10624511" flipH="1">
            <a:off x="4336010" y="-886682"/>
            <a:ext cx="5216788" cy="3135598"/>
          </a:xfrm>
          <a:custGeom>
            <a:avLst/>
            <a:gdLst/>
            <a:ahLst/>
            <a:cxnLst/>
            <a:rect l="l" t="t" r="r" b="b"/>
            <a:pathLst>
              <a:path w="85249" h="59959" fill="none" extrusionOk="0">
                <a:moveTo>
                  <a:pt x="85249" y="2706"/>
                </a:moveTo>
                <a:cubicBezTo>
                  <a:pt x="84261" y="732"/>
                  <a:pt x="81643" y="0"/>
                  <a:pt x="79514" y="589"/>
                </a:cubicBezTo>
                <a:cubicBezTo>
                  <a:pt x="77382" y="1175"/>
                  <a:pt x="75683" y="2783"/>
                  <a:pt x="74298" y="4508"/>
                </a:cubicBezTo>
                <a:cubicBezTo>
                  <a:pt x="69566" y="10395"/>
                  <a:pt x="67321" y="17977"/>
                  <a:pt x="63745" y="24307"/>
                </a:cubicBezTo>
                <a:cubicBezTo>
                  <a:pt x="60583" y="29905"/>
                  <a:pt x="56703" y="35050"/>
                  <a:pt x="50904" y="37927"/>
                </a:cubicBezTo>
                <a:cubicBezTo>
                  <a:pt x="46402" y="40157"/>
                  <a:pt x="41118" y="40804"/>
                  <a:pt x="35963" y="40914"/>
                </a:cubicBezTo>
                <a:cubicBezTo>
                  <a:pt x="34244" y="40950"/>
                  <a:pt x="32526" y="40934"/>
                  <a:pt x="30808" y="40914"/>
                </a:cubicBezTo>
                <a:cubicBezTo>
                  <a:pt x="27384" y="40879"/>
                  <a:pt x="23954" y="40840"/>
                  <a:pt x="20572" y="41170"/>
                </a:cubicBezTo>
                <a:cubicBezTo>
                  <a:pt x="17184" y="41503"/>
                  <a:pt x="13796" y="42228"/>
                  <a:pt x="10731" y="43655"/>
                </a:cubicBezTo>
                <a:cubicBezTo>
                  <a:pt x="9197" y="44364"/>
                  <a:pt x="7751" y="45257"/>
                  <a:pt x="6440" y="46347"/>
                </a:cubicBezTo>
                <a:cubicBezTo>
                  <a:pt x="2515" y="49626"/>
                  <a:pt x="0" y="54936"/>
                  <a:pt x="1175" y="59958"/>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6"/>
          <p:cNvSpPr/>
          <p:nvPr/>
        </p:nvSpPr>
        <p:spPr>
          <a:xfrm rot="10624511" flipH="1">
            <a:off x="-2189976" y="3366990"/>
            <a:ext cx="5736637" cy="3271305"/>
          </a:xfrm>
          <a:custGeom>
            <a:avLst/>
            <a:gdLst/>
            <a:ahLst/>
            <a:cxnLst/>
            <a:rect l="l" t="t" r="r" b="b"/>
            <a:pathLst>
              <a:path w="93744" h="62554" fill="none" extrusionOk="0">
                <a:moveTo>
                  <a:pt x="93743" y="3401"/>
                </a:moveTo>
                <a:cubicBezTo>
                  <a:pt x="92685" y="997"/>
                  <a:pt x="89598" y="0"/>
                  <a:pt x="87045" y="621"/>
                </a:cubicBezTo>
                <a:cubicBezTo>
                  <a:pt x="84491" y="1239"/>
                  <a:pt x="82427" y="3107"/>
                  <a:pt x="80741" y="5126"/>
                </a:cubicBezTo>
                <a:cubicBezTo>
                  <a:pt x="74984" y="12025"/>
                  <a:pt x="72197" y="21170"/>
                  <a:pt x="66411" y="27678"/>
                </a:cubicBezTo>
                <a:cubicBezTo>
                  <a:pt x="62007" y="32629"/>
                  <a:pt x="56509" y="36160"/>
                  <a:pt x="50079" y="37949"/>
                </a:cubicBezTo>
                <a:cubicBezTo>
                  <a:pt x="45176" y="39312"/>
                  <a:pt x="39869" y="39613"/>
                  <a:pt x="34633" y="39788"/>
                </a:cubicBezTo>
                <a:cubicBezTo>
                  <a:pt x="32885" y="39849"/>
                  <a:pt x="31141" y="39898"/>
                  <a:pt x="29397" y="39979"/>
                </a:cubicBezTo>
                <a:cubicBezTo>
                  <a:pt x="25931" y="40140"/>
                  <a:pt x="22442" y="40448"/>
                  <a:pt x="19077" y="41176"/>
                </a:cubicBezTo>
                <a:cubicBezTo>
                  <a:pt x="15692" y="41907"/>
                  <a:pt x="12404" y="43082"/>
                  <a:pt x="9498" y="44933"/>
                </a:cubicBezTo>
                <a:cubicBezTo>
                  <a:pt x="8055" y="45852"/>
                  <a:pt x="6722" y="46952"/>
                  <a:pt x="5547" y="48221"/>
                </a:cubicBezTo>
                <a:cubicBezTo>
                  <a:pt x="2003" y="52049"/>
                  <a:pt x="0" y="57492"/>
                  <a:pt x="1372" y="62553"/>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279"/>
        <p:cNvGrpSpPr/>
        <p:nvPr/>
      </p:nvGrpSpPr>
      <p:grpSpPr>
        <a:xfrm>
          <a:off x="0" y="0"/>
          <a:ext cx="0" cy="0"/>
          <a:chOff x="0" y="0"/>
          <a:chExt cx="0" cy="0"/>
        </a:xfrm>
      </p:grpSpPr>
      <p:sp>
        <p:nvSpPr>
          <p:cNvPr id="280" name="Google Shape;280;p27"/>
          <p:cNvSpPr txBox="1">
            <a:spLocks noGrp="1"/>
          </p:cNvSpPr>
          <p:nvPr>
            <p:ph type="title" hasCustomPrompt="1"/>
          </p:nvPr>
        </p:nvSpPr>
        <p:spPr>
          <a:xfrm>
            <a:off x="1130553" y="1809750"/>
            <a:ext cx="14829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28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81" name="Google Shape;281;p27"/>
          <p:cNvSpPr txBox="1">
            <a:spLocks noGrp="1"/>
          </p:cNvSpPr>
          <p:nvPr>
            <p:ph type="subTitle" idx="1"/>
          </p:nvPr>
        </p:nvSpPr>
        <p:spPr>
          <a:xfrm>
            <a:off x="720003" y="3552975"/>
            <a:ext cx="23040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82" name="Google Shape;282;p27"/>
          <p:cNvSpPr txBox="1">
            <a:spLocks noGrp="1"/>
          </p:cNvSpPr>
          <p:nvPr>
            <p:ph type="subTitle" idx="2"/>
          </p:nvPr>
        </p:nvSpPr>
        <p:spPr>
          <a:xfrm>
            <a:off x="720003" y="3191148"/>
            <a:ext cx="23040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b="1">
                <a:solidFill>
                  <a:schemeClr val="dk1"/>
                </a:solidFill>
                <a:latin typeface="Quicksand"/>
                <a:ea typeface="Quicksand"/>
                <a:cs typeface="Quicksand"/>
                <a:sym typeface="Quicksan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83" name="Google Shape;283;p27"/>
          <p:cNvSpPr txBox="1">
            <a:spLocks noGrp="1"/>
          </p:cNvSpPr>
          <p:nvPr>
            <p:ph type="title" idx="3" hasCustomPrompt="1"/>
          </p:nvPr>
        </p:nvSpPr>
        <p:spPr>
          <a:xfrm>
            <a:off x="3831150" y="1809750"/>
            <a:ext cx="14817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28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84" name="Google Shape;284;p27"/>
          <p:cNvSpPr txBox="1">
            <a:spLocks noGrp="1"/>
          </p:cNvSpPr>
          <p:nvPr>
            <p:ph type="subTitle" idx="4"/>
          </p:nvPr>
        </p:nvSpPr>
        <p:spPr>
          <a:xfrm>
            <a:off x="3420000" y="3552975"/>
            <a:ext cx="23040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85" name="Google Shape;285;p27"/>
          <p:cNvSpPr txBox="1">
            <a:spLocks noGrp="1"/>
          </p:cNvSpPr>
          <p:nvPr>
            <p:ph type="subTitle" idx="5"/>
          </p:nvPr>
        </p:nvSpPr>
        <p:spPr>
          <a:xfrm>
            <a:off x="3420000" y="3191148"/>
            <a:ext cx="23040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b="1">
                <a:solidFill>
                  <a:schemeClr val="dk1"/>
                </a:solidFill>
                <a:latin typeface="Quicksand"/>
                <a:ea typeface="Quicksand"/>
                <a:cs typeface="Quicksand"/>
                <a:sym typeface="Quicksan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86" name="Google Shape;286;p27"/>
          <p:cNvSpPr txBox="1">
            <a:spLocks noGrp="1"/>
          </p:cNvSpPr>
          <p:nvPr>
            <p:ph type="title" idx="6" hasCustomPrompt="1"/>
          </p:nvPr>
        </p:nvSpPr>
        <p:spPr>
          <a:xfrm>
            <a:off x="6540898" y="1809750"/>
            <a:ext cx="14817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28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87" name="Google Shape;287;p27"/>
          <p:cNvSpPr txBox="1">
            <a:spLocks noGrp="1"/>
          </p:cNvSpPr>
          <p:nvPr>
            <p:ph type="subTitle" idx="7"/>
          </p:nvPr>
        </p:nvSpPr>
        <p:spPr>
          <a:xfrm>
            <a:off x="6129748" y="3552975"/>
            <a:ext cx="23040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88" name="Google Shape;288;p27"/>
          <p:cNvSpPr txBox="1">
            <a:spLocks noGrp="1"/>
          </p:cNvSpPr>
          <p:nvPr>
            <p:ph type="subTitle" idx="8"/>
          </p:nvPr>
        </p:nvSpPr>
        <p:spPr>
          <a:xfrm>
            <a:off x="6129748" y="3191148"/>
            <a:ext cx="23040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400" b="1">
                <a:solidFill>
                  <a:schemeClr val="dk1"/>
                </a:solidFill>
                <a:latin typeface="Quicksand"/>
                <a:ea typeface="Quicksand"/>
                <a:cs typeface="Quicksand"/>
                <a:sym typeface="Quicksan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89" name="Google Shape;289;p27"/>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0" name="Google Shape;290;p27"/>
          <p:cNvSpPr/>
          <p:nvPr/>
        </p:nvSpPr>
        <p:spPr>
          <a:xfrm rot="-10323072">
            <a:off x="5852985" y="2650661"/>
            <a:ext cx="8057202" cy="5008778"/>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7"/>
          <p:cNvSpPr/>
          <p:nvPr/>
        </p:nvSpPr>
        <p:spPr>
          <a:xfrm rot="8979179">
            <a:off x="-4207626" y="-511079"/>
            <a:ext cx="8640979" cy="4935653"/>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7"/>
          <p:cNvSpPr/>
          <p:nvPr/>
        </p:nvSpPr>
        <p:spPr>
          <a:xfrm rot="10800000">
            <a:off x="3650262" y="3384811"/>
            <a:ext cx="8057251" cy="5008806"/>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7"/>
          <p:cNvSpPr/>
          <p:nvPr/>
        </p:nvSpPr>
        <p:spPr>
          <a:xfrm rot="10100240">
            <a:off x="-3123598" y="-2061432"/>
            <a:ext cx="8641094" cy="4935629"/>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7"/>
          <p:cNvSpPr/>
          <p:nvPr/>
        </p:nvSpPr>
        <p:spPr>
          <a:xfrm rot="-10624511">
            <a:off x="-1058993" y="-836432"/>
            <a:ext cx="5216788" cy="3135598"/>
          </a:xfrm>
          <a:custGeom>
            <a:avLst/>
            <a:gdLst/>
            <a:ahLst/>
            <a:cxnLst/>
            <a:rect l="l" t="t" r="r" b="b"/>
            <a:pathLst>
              <a:path w="85249" h="59959" fill="none" extrusionOk="0">
                <a:moveTo>
                  <a:pt x="85249" y="2706"/>
                </a:moveTo>
                <a:cubicBezTo>
                  <a:pt x="84261" y="732"/>
                  <a:pt x="81643" y="0"/>
                  <a:pt x="79514" y="589"/>
                </a:cubicBezTo>
                <a:cubicBezTo>
                  <a:pt x="77382" y="1175"/>
                  <a:pt x="75683" y="2783"/>
                  <a:pt x="74298" y="4508"/>
                </a:cubicBezTo>
                <a:cubicBezTo>
                  <a:pt x="69566" y="10395"/>
                  <a:pt x="67321" y="17977"/>
                  <a:pt x="63745" y="24307"/>
                </a:cubicBezTo>
                <a:cubicBezTo>
                  <a:pt x="60583" y="29905"/>
                  <a:pt x="56703" y="35050"/>
                  <a:pt x="50904" y="37927"/>
                </a:cubicBezTo>
                <a:cubicBezTo>
                  <a:pt x="46402" y="40157"/>
                  <a:pt x="41118" y="40804"/>
                  <a:pt x="35963" y="40914"/>
                </a:cubicBezTo>
                <a:cubicBezTo>
                  <a:pt x="34244" y="40950"/>
                  <a:pt x="32526" y="40934"/>
                  <a:pt x="30808" y="40914"/>
                </a:cubicBezTo>
                <a:cubicBezTo>
                  <a:pt x="27384" y="40879"/>
                  <a:pt x="23954" y="40840"/>
                  <a:pt x="20572" y="41170"/>
                </a:cubicBezTo>
                <a:cubicBezTo>
                  <a:pt x="17184" y="41503"/>
                  <a:pt x="13796" y="42228"/>
                  <a:pt x="10731" y="43655"/>
                </a:cubicBezTo>
                <a:cubicBezTo>
                  <a:pt x="9197" y="44364"/>
                  <a:pt x="7751" y="45257"/>
                  <a:pt x="6440" y="46347"/>
                </a:cubicBezTo>
                <a:cubicBezTo>
                  <a:pt x="2515" y="49626"/>
                  <a:pt x="0" y="54936"/>
                  <a:pt x="1175" y="59958"/>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7"/>
          <p:cNvSpPr/>
          <p:nvPr/>
        </p:nvSpPr>
        <p:spPr>
          <a:xfrm rot="-10624511">
            <a:off x="4737545" y="3613940"/>
            <a:ext cx="5736637" cy="3271305"/>
          </a:xfrm>
          <a:custGeom>
            <a:avLst/>
            <a:gdLst/>
            <a:ahLst/>
            <a:cxnLst/>
            <a:rect l="l" t="t" r="r" b="b"/>
            <a:pathLst>
              <a:path w="93744" h="62554" fill="none" extrusionOk="0">
                <a:moveTo>
                  <a:pt x="93743" y="3401"/>
                </a:moveTo>
                <a:cubicBezTo>
                  <a:pt x="92685" y="997"/>
                  <a:pt x="89598" y="0"/>
                  <a:pt x="87045" y="621"/>
                </a:cubicBezTo>
                <a:cubicBezTo>
                  <a:pt x="84491" y="1239"/>
                  <a:pt x="82427" y="3107"/>
                  <a:pt x="80741" y="5126"/>
                </a:cubicBezTo>
                <a:cubicBezTo>
                  <a:pt x="74984" y="12025"/>
                  <a:pt x="72197" y="21170"/>
                  <a:pt x="66411" y="27678"/>
                </a:cubicBezTo>
                <a:cubicBezTo>
                  <a:pt x="62007" y="32629"/>
                  <a:pt x="56509" y="36160"/>
                  <a:pt x="50079" y="37949"/>
                </a:cubicBezTo>
                <a:cubicBezTo>
                  <a:pt x="45176" y="39312"/>
                  <a:pt x="39869" y="39613"/>
                  <a:pt x="34633" y="39788"/>
                </a:cubicBezTo>
                <a:cubicBezTo>
                  <a:pt x="32885" y="39849"/>
                  <a:pt x="31141" y="39898"/>
                  <a:pt x="29397" y="39979"/>
                </a:cubicBezTo>
                <a:cubicBezTo>
                  <a:pt x="25931" y="40140"/>
                  <a:pt x="22442" y="40448"/>
                  <a:pt x="19077" y="41176"/>
                </a:cubicBezTo>
                <a:cubicBezTo>
                  <a:pt x="15692" y="41907"/>
                  <a:pt x="12404" y="43082"/>
                  <a:pt x="9498" y="44933"/>
                </a:cubicBezTo>
                <a:cubicBezTo>
                  <a:pt x="8055" y="45852"/>
                  <a:pt x="6722" y="46952"/>
                  <a:pt x="5547" y="48221"/>
                </a:cubicBezTo>
                <a:cubicBezTo>
                  <a:pt x="2003" y="52049"/>
                  <a:pt x="0" y="57492"/>
                  <a:pt x="1372" y="62553"/>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296"/>
        <p:cNvGrpSpPr/>
        <p:nvPr/>
      </p:nvGrpSpPr>
      <p:grpSpPr>
        <a:xfrm>
          <a:off x="0" y="0"/>
          <a:ext cx="0" cy="0"/>
          <a:chOff x="0" y="0"/>
          <a:chExt cx="0" cy="0"/>
        </a:xfrm>
      </p:grpSpPr>
      <p:sp>
        <p:nvSpPr>
          <p:cNvPr id="297" name="Google Shape;297;p28"/>
          <p:cNvSpPr txBox="1">
            <a:spLocks noGrp="1"/>
          </p:cNvSpPr>
          <p:nvPr>
            <p:ph type="title"/>
          </p:nvPr>
        </p:nvSpPr>
        <p:spPr>
          <a:xfrm>
            <a:off x="2347938" y="677525"/>
            <a:ext cx="44481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8" name="Google Shape;298;p28"/>
          <p:cNvSpPr txBox="1">
            <a:spLocks noGrp="1"/>
          </p:cNvSpPr>
          <p:nvPr>
            <p:ph type="subTitle" idx="1"/>
          </p:nvPr>
        </p:nvSpPr>
        <p:spPr>
          <a:xfrm>
            <a:off x="2347900" y="1841450"/>
            <a:ext cx="4448100" cy="105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9" name="Google Shape;299;p28"/>
          <p:cNvSpPr txBox="1"/>
          <p:nvPr/>
        </p:nvSpPr>
        <p:spPr>
          <a:xfrm>
            <a:off x="1798800" y="3611950"/>
            <a:ext cx="55464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b="1">
                <a:solidFill>
                  <a:schemeClr val="dk1"/>
                </a:solidFill>
                <a:latin typeface="Quicksand"/>
                <a:ea typeface="Quicksand"/>
                <a:cs typeface="Quicksand"/>
                <a:sym typeface="Quicksand"/>
              </a:rPr>
              <a:t>CREDITS:</a:t>
            </a:r>
            <a:r>
              <a:rPr lang="en" sz="1200">
                <a:solidFill>
                  <a:schemeClr val="dk1"/>
                </a:solidFill>
                <a:latin typeface="Quicksand Medium"/>
                <a:ea typeface="Quicksand Medium"/>
                <a:cs typeface="Quicksand Medium"/>
                <a:sym typeface="Quicksand Medium"/>
              </a:rPr>
              <a:t> This presentation template was created by </a:t>
            </a:r>
            <a:r>
              <a:rPr lang="en" sz="1200" b="1" u="sng">
                <a:solidFill>
                  <a:schemeClr val="hlink"/>
                </a:solidFill>
                <a:latin typeface="Quicksand"/>
                <a:ea typeface="Quicksand"/>
                <a:cs typeface="Quicksand"/>
                <a:sym typeface="Quicksand"/>
                <a:hlinkClick r:id="rId2"/>
              </a:rPr>
              <a:t>Slidesgo</a:t>
            </a:r>
            <a:r>
              <a:rPr lang="en" sz="1200">
                <a:solidFill>
                  <a:schemeClr val="dk1"/>
                </a:solidFill>
                <a:latin typeface="Quicksand Medium"/>
                <a:ea typeface="Quicksand Medium"/>
                <a:cs typeface="Quicksand Medium"/>
                <a:sym typeface="Quicksand Medium"/>
              </a:rPr>
              <a:t>, and includes icons by</a:t>
            </a:r>
            <a:r>
              <a:rPr lang="en" sz="1200" b="1">
                <a:solidFill>
                  <a:schemeClr val="dk1"/>
                </a:solidFill>
                <a:latin typeface="Quicksand"/>
                <a:ea typeface="Quicksand"/>
                <a:cs typeface="Quicksand"/>
                <a:sym typeface="Quicksand"/>
              </a:rPr>
              <a:t> </a:t>
            </a:r>
            <a:r>
              <a:rPr lang="en" sz="1200" b="1" u="sng">
                <a:solidFill>
                  <a:schemeClr val="dk1"/>
                </a:solidFill>
                <a:latin typeface="Quicksand"/>
                <a:ea typeface="Quicksand"/>
                <a:cs typeface="Quicksand"/>
                <a:sym typeface="Quicksand"/>
                <a:hlinkClick r:id="rId3">
                  <a:extLst>
                    <a:ext uri="{A12FA001-AC4F-418D-AE19-62706E023703}">
                      <ahyp:hlinkClr xmlns:ahyp="http://schemas.microsoft.com/office/drawing/2018/hyperlinkcolor" val="tx"/>
                    </a:ext>
                  </a:extLst>
                </a:hlinkClick>
              </a:rPr>
              <a:t>Flaticon</a:t>
            </a:r>
            <a:r>
              <a:rPr lang="en" sz="1200">
                <a:solidFill>
                  <a:schemeClr val="dk1"/>
                </a:solidFill>
                <a:latin typeface="Quicksand Medium"/>
                <a:ea typeface="Quicksand Medium"/>
                <a:cs typeface="Quicksand Medium"/>
                <a:sym typeface="Quicksand Medium"/>
              </a:rPr>
              <a:t>, and infographics &amp; images by </a:t>
            </a:r>
            <a:r>
              <a:rPr lang="en" sz="1200" b="1" u="sng">
                <a:solidFill>
                  <a:schemeClr val="dk1"/>
                </a:solidFill>
                <a:latin typeface="Quicksand"/>
                <a:ea typeface="Quicksand"/>
                <a:cs typeface="Quicksand"/>
                <a:sym typeface="Quicksand"/>
                <a:hlinkClick r:id="rId4">
                  <a:extLst>
                    <a:ext uri="{A12FA001-AC4F-418D-AE19-62706E023703}">
                      <ahyp:hlinkClr xmlns:ahyp="http://schemas.microsoft.com/office/drawing/2018/hyperlinkcolor" val="tx"/>
                    </a:ext>
                  </a:extLst>
                </a:hlinkClick>
              </a:rPr>
              <a:t>Freepik</a:t>
            </a:r>
            <a:r>
              <a:rPr lang="en" sz="1200" u="sng">
                <a:solidFill>
                  <a:schemeClr val="dk1"/>
                </a:solidFill>
                <a:latin typeface="Quicksand Medium"/>
                <a:ea typeface="Quicksand Medium"/>
                <a:cs typeface="Quicksand Medium"/>
                <a:sym typeface="Quicksand Medium"/>
              </a:rPr>
              <a:t> </a:t>
            </a:r>
            <a:endParaRPr sz="1200" u="sng">
              <a:solidFill>
                <a:schemeClr val="dk1"/>
              </a:solidFill>
              <a:latin typeface="Quicksand Medium"/>
              <a:ea typeface="Quicksand Medium"/>
              <a:cs typeface="Quicksand Medium"/>
              <a:sym typeface="Quicksand Medium"/>
            </a:endParaRPr>
          </a:p>
        </p:txBody>
      </p:sp>
      <p:sp>
        <p:nvSpPr>
          <p:cNvPr id="300" name="Google Shape;300;p28"/>
          <p:cNvSpPr/>
          <p:nvPr/>
        </p:nvSpPr>
        <p:spPr>
          <a:xfrm rot="401229">
            <a:off x="2144603" y="1887654"/>
            <a:ext cx="8640986" cy="4935658"/>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8"/>
          <p:cNvSpPr/>
          <p:nvPr/>
        </p:nvSpPr>
        <p:spPr>
          <a:xfrm>
            <a:off x="-1716259" y="-2605674"/>
            <a:ext cx="8057251" cy="5008806"/>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8"/>
          <p:cNvSpPr/>
          <p:nvPr/>
        </p:nvSpPr>
        <p:spPr>
          <a:xfrm rot="-1363310">
            <a:off x="4110280" y="1477313"/>
            <a:ext cx="8640997" cy="4935628"/>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8"/>
          <p:cNvSpPr/>
          <p:nvPr/>
        </p:nvSpPr>
        <p:spPr>
          <a:xfrm rot="950557">
            <a:off x="-549126" y="-3249915"/>
            <a:ext cx="8057266" cy="5008784"/>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8"/>
          <p:cNvSpPr/>
          <p:nvPr/>
        </p:nvSpPr>
        <p:spPr>
          <a:xfrm>
            <a:off x="-1798713" y="-407618"/>
            <a:ext cx="7815119" cy="2940023"/>
          </a:xfrm>
          <a:custGeom>
            <a:avLst/>
            <a:gdLst/>
            <a:ahLst/>
            <a:cxnLst/>
            <a:rect l="l" t="t" r="r" b="b"/>
            <a:pathLst>
              <a:path w="85535" h="32178" fill="none" extrusionOk="0">
                <a:moveTo>
                  <a:pt x="1" y="28867"/>
                </a:moveTo>
                <a:cubicBezTo>
                  <a:pt x="3224" y="32048"/>
                  <a:pt x="8577" y="32177"/>
                  <a:pt x="12693" y="30287"/>
                </a:cubicBezTo>
                <a:cubicBezTo>
                  <a:pt x="16812" y="28397"/>
                  <a:pt x="19932" y="24883"/>
                  <a:pt x="22725" y="21314"/>
                </a:cubicBezTo>
                <a:cubicBezTo>
                  <a:pt x="25514" y="17744"/>
                  <a:pt x="28165" y="13968"/>
                  <a:pt x="31766" y="11224"/>
                </a:cubicBezTo>
                <a:cubicBezTo>
                  <a:pt x="37300" y="7007"/>
                  <a:pt x="44656" y="5664"/>
                  <a:pt x="51565" y="6466"/>
                </a:cubicBezTo>
                <a:cubicBezTo>
                  <a:pt x="55836" y="6962"/>
                  <a:pt x="59982" y="8211"/>
                  <a:pt x="64205" y="9010"/>
                </a:cubicBezTo>
                <a:cubicBezTo>
                  <a:pt x="68431" y="9809"/>
                  <a:pt x="72878" y="10136"/>
                  <a:pt x="76968" y="8813"/>
                </a:cubicBezTo>
                <a:cubicBezTo>
                  <a:pt x="81059" y="7489"/>
                  <a:pt x="84731" y="4227"/>
                  <a:pt x="85534" y="1"/>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8"/>
          <p:cNvSpPr/>
          <p:nvPr/>
        </p:nvSpPr>
        <p:spPr>
          <a:xfrm>
            <a:off x="-1798706" y="-738625"/>
            <a:ext cx="8222161" cy="3754839"/>
          </a:xfrm>
          <a:custGeom>
            <a:avLst/>
            <a:gdLst/>
            <a:ahLst/>
            <a:cxnLst/>
            <a:rect l="l" t="t" r="r" b="b"/>
            <a:pathLst>
              <a:path w="89990" h="41096" fill="none" extrusionOk="0">
                <a:moveTo>
                  <a:pt x="89990" y="0"/>
                </a:moveTo>
                <a:cubicBezTo>
                  <a:pt x="89481" y="4948"/>
                  <a:pt x="86032" y="9249"/>
                  <a:pt x="81666" y="11531"/>
                </a:cubicBezTo>
                <a:cubicBezTo>
                  <a:pt x="79320" y="12757"/>
                  <a:pt x="76715" y="13440"/>
                  <a:pt x="74036" y="13518"/>
                </a:cubicBezTo>
                <a:cubicBezTo>
                  <a:pt x="71735" y="13586"/>
                  <a:pt x="69434" y="13246"/>
                  <a:pt x="67162" y="12773"/>
                </a:cubicBezTo>
                <a:cubicBezTo>
                  <a:pt x="62250" y="11747"/>
                  <a:pt x="57405" y="10120"/>
                  <a:pt x="52503" y="10492"/>
                </a:cubicBezTo>
                <a:cubicBezTo>
                  <a:pt x="48464" y="10796"/>
                  <a:pt x="44671" y="12333"/>
                  <a:pt x="41383" y="14511"/>
                </a:cubicBezTo>
                <a:cubicBezTo>
                  <a:pt x="38856" y="16181"/>
                  <a:pt x="36584" y="18223"/>
                  <a:pt x="34445" y="20491"/>
                </a:cubicBezTo>
                <a:cubicBezTo>
                  <a:pt x="33785" y="21190"/>
                  <a:pt x="33144" y="21905"/>
                  <a:pt x="32507" y="22630"/>
                </a:cubicBezTo>
                <a:cubicBezTo>
                  <a:pt x="30041" y="25433"/>
                  <a:pt x="27640" y="28365"/>
                  <a:pt x="25032" y="31038"/>
                </a:cubicBezTo>
                <a:cubicBezTo>
                  <a:pt x="23058" y="33057"/>
                  <a:pt x="20938" y="34953"/>
                  <a:pt x="18598" y="36523"/>
                </a:cubicBezTo>
                <a:cubicBezTo>
                  <a:pt x="17042" y="37568"/>
                  <a:pt x="15385" y="38461"/>
                  <a:pt x="13628" y="39150"/>
                </a:cubicBezTo>
                <a:cubicBezTo>
                  <a:pt x="9226" y="40866"/>
                  <a:pt x="4078" y="41095"/>
                  <a:pt x="0" y="39134"/>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8"/>
          <p:cNvSpPr/>
          <p:nvPr/>
        </p:nvSpPr>
        <p:spPr>
          <a:xfrm>
            <a:off x="3182535" y="1550153"/>
            <a:ext cx="7327152" cy="5153476"/>
          </a:xfrm>
          <a:custGeom>
            <a:avLst/>
            <a:gdLst/>
            <a:ahLst/>
            <a:cxnLst/>
            <a:rect l="l" t="t" r="r" b="b"/>
            <a:pathLst>
              <a:path w="85249" h="59959" fill="none" extrusionOk="0">
                <a:moveTo>
                  <a:pt x="85249" y="2706"/>
                </a:moveTo>
                <a:cubicBezTo>
                  <a:pt x="84261" y="732"/>
                  <a:pt x="81643" y="0"/>
                  <a:pt x="79514" y="589"/>
                </a:cubicBezTo>
                <a:cubicBezTo>
                  <a:pt x="77382" y="1175"/>
                  <a:pt x="75683" y="2783"/>
                  <a:pt x="74298" y="4508"/>
                </a:cubicBezTo>
                <a:cubicBezTo>
                  <a:pt x="69566" y="10395"/>
                  <a:pt x="67321" y="17977"/>
                  <a:pt x="63745" y="24307"/>
                </a:cubicBezTo>
                <a:cubicBezTo>
                  <a:pt x="60583" y="29905"/>
                  <a:pt x="56703" y="35050"/>
                  <a:pt x="50904" y="37927"/>
                </a:cubicBezTo>
                <a:cubicBezTo>
                  <a:pt x="46402" y="40157"/>
                  <a:pt x="41118" y="40804"/>
                  <a:pt x="35963" y="40914"/>
                </a:cubicBezTo>
                <a:cubicBezTo>
                  <a:pt x="34244" y="40950"/>
                  <a:pt x="32526" y="40934"/>
                  <a:pt x="30808" y="40914"/>
                </a:cubicBezTo>
                <a:cubicBezTo>
                  <a:pt x="27384" y="40879"/>
                  <a:pt x="23954" y="40840"/>
                  <a:pt x="20572" y="41170"/>
                </a:cubicBezTo>
                <a:cubicBezTo>
                  <a:pt x="17184" y="41503"/>
                  <a:pt x="13796" y="42228"/>
                  <a:pt x="10731" y="43655"/>
                </a:cubicBezTo>
                <a:cubicBezTo>
                  <a:pt x="9197" y="44364"/>
                  <a:pt x="7751" y="45257"/>
                  <a:pt x="6440" y="46347"/>
                </a:cubicBezTo>
                <a:cubicBezTo>
                  <a:pt x="2515" y="49626"/>
                  <a:pt x="0" y="54936"/>
                  <a:pt x="1175" y="59958"/>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8"/>
          <p:cNvSpPr/>
          <p:nvPr/>
        </p:nvSpPr>
        <p:spPr>
          <a:xfrm>
            <a:off x="2535550" y="1533251"/>
            <a:ext cx="8057297" cy="5376516"/>
          </a:xfrm>
          <a:custGeom>
            <a:avLst/>
            <a:gdLst/>
            <a:ahLst/>
            <a:cxnLst/>
            <a:rect l="l" t="t" r="r" b="b"/>
            <a:pathLst>
              <a:path w="93744" h="62554" fill="none" extrusionOk="0">
                <a:moveTo>
                  <a:pt x="93743" y="3401"/>
                </a:moveTo>
                <a:cubicBezTo>
                  <a:pt x="92685" y="997"/>
                  <a:pt x="89598" y="0"/>
                  <a:pt x="87045" y="621"/>
                </a:cubicBezTo>
                <a:cubicBezTo>
                  <a:pt x="84491" y="1239"/>
                  <a:pt x="82427" y="3107"/>
                  <a:pt x="80741" y="5126"/>
                </a:cubicBezTo>
                <a:cubicBezTo>
                  <a:pt x="74984" y="12025"/>
                  <a:pt x="72197" y="21170"/>
                  <a:pt x="66411" y="27678"/>
                </a:cubicBezTo>
                <a:cubicBezTo>
                  <a:pt x="62007" y="32629"/>
                  <a:pt x="56509" y="36160"/>
                  <a:pt x="50079" y="37949"/>
                </a:cubicBezTo>
                <a:cubicBezTo>
                  <a:pt x="45176" y="39312"/>
                  <a:pt x="39869" y="39613"/>
                  <a:pt x="34633" y="39788"/>
                </a:cubicBezTo>
                <a:cubicBezTo>
                  <a:pt x="32885" y="39849"/>
                  <a:pt x="31141" y="39898"/>
                  <a:pt x="29397" y="39979"/>
                </a:cubicBezTo>
                <a:cubicBezTo>
                  <a:pt x="25931" y="40140"/>
                  <a:pt x="22442" y="40448"/>
                  <a:pt x="19077" y="41176"/>
                </a:cubicBezTo>
                <a:cubicBezTo>
                  <a:pt x="15692" y="41907"/>
                  <a:pt x="12404" y="43082"/>
                  <a:pt x="9498" y="44933"/>
                </a:cubicBezTo>
                <a:cubicBezTo>
                  <a:pt x="8055" y="45852"/>
                  <a:pt x="6722" y="46952"/>
                  <a:pt x="5547" y="48221"/>
                </a:cubicBezTo>
                <a:cubicBezTo>
                  <a:pt x="2003" y="52049"/>
                  <a:pt x="0" y="57492"/>
                  <a:pt x="1372" y="62553"/>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08"/>
        <p:cNvGrpSpPr/>
        <p:nvPr/>
      </p:nvGrpSpPr>
      <p:grpSpPr>
        <a:xfrm>
          <a:off x="0" y="0"/>
          <a:ext cx="0" cy="0"/>
          <a:chOff x="0" y="0"/>
          <a:chExt cx="0" cy="0"/>
        </a:xfrm>
      </p:grpSpPr>
      <p:sp>
        <p:nvSpPr>
          <p:cNvPr id="309" name="Google Shape;309;p29"/>
          <p:cNvSpPr/>
          <p:nvPr/>
        </p:nvSpPr>
        <p:spPr>
          <a:xfrm rot="-1635480">
            <a:off x="3136868" y="2326021"/>
            <a:ext cx="8640992" cy="4935648"/>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9"/>
          <p:cNvSpPr/>
          <p:nvPr/>
        </p:nvSpPr>
        <p:spPr>
          <a:xfrm rot="-3457199">
            <a:off x="-3989576" y="-2537708"/>
            <a:ext cx="8057305" cy="5008816"/>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9"/>
          <p:cNvSpPr/>
          <p:nvPr/>
        </p:nvSpPr>
        <p:spPr>
          <a:xfrm rot="-2586851">
            <a:off x="4593598" y="632631"/>
            <a:ext cx="8640928" cy="4935604"/>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9"/>
          <p:cNvSpPr/>
          <p:nvPr/>
        </p:nvSpPr>
        <p:spPr>
          <a:xfrm rot="-2506613">
            <a:off x="-3667782" y="-2922610"/>
            <a:ext cx="8057288" cy="5008785"/>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9"/>
          <p:cNvSpPr/>
          <p:nvPr/>
        </p:nvSpPr>
        <p:spPr>
          <a:xfrm rot="-3457233">
            <a:off x="-3091582" y="-39889"/>
            <a:ext cx="7815202" cy="2940054"/>
          </a:xfrm>
          <a:custGeom>
            <a:avLst/>
            <a:gdLst/>
            <a:ahLst/>
            <a:cxnLst/>
            <a:rect l="l" t="t" r="r" b="b"/>
            <a:pathLst>
              <a:path w="85535" h="32178" fill="none" extrusionOk="0">
                <a:moveTo>
                  <a:pt x="1" y="28867"/>
                </a:moveTo>
                <a:cubicBezTo>
                  <a:pt x="3224" y="32048"/>
                  <a:pt x="8577" y="32177"/>
                  <a:pt x="12693" y="30287"/>
                </a:cubicBezTo>
                <a:cubicBezTo>
                  <a:pt x="16812" y="28397"/>
                  <a:pt x="19932" y="24883"/>
                  <a:pt x="22725" y="21314"/>
                </a:cubicBezTo>
                <a:cubicBezTo>
                  <a:pt x="25514" y="17744"/>
                  <a:pt x="28165" y="13968"/>
                  <a:pt x="31766" y="11224"/>
                </a:cubicBezTo>
                <a:cubicBezTo>
                  <a:pt x="37300" y="7007"/>
                  <a:pt x="44656" y="5664"/>
                  <a:pt x="51565" y="6466"/>
                </a:cubicBezTo>
                <a:cubicBezTo>
                  <a:pt x="55836" y="6962"/>
                  <a:pt x="59982" y="8211"/>
                  <a:pt x="64205" y="9010"/>
                </a:cubicBezTo>
                <a:cubicBezTo>
                  <a:pt x="68431" y="9809"/>
                  <a:pt x="72878" y="10136"/>
                  <a:pt x="76968" y="8813"/>
                </a:cubicBezTo>
                <a:cubicBezTo>
                  <a:pt x="81059" y="7489"/>
                  <a:pt x="84731" y="4227"/>
                  <a:pt x="85534" y="1"/>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9"/>
          <p:cNvSpPr/>
          <p:nvPr/>
        </p:nvSpPr>
        <p:spPr>
          <a:xfrm rot="-3457233">
            <a:off x="-3295115" y="-57248"/>
            <a:ext cx="8222248" cy="3754878"/>
          </a:xfrm>
          <a:custGeom>
            <a:avLst/>
            <a:gdLst/>
            <a:ahLst/>
            <a:cxnLst/>
            <a:rect l="l" t="t" r="r" b="b"/>
            <a:pathLst>
              <a:path w="89990" h="41096" fill="none" extrusionOk="0">
                <a:moveTo>
                  <a:pt x="89990" y="0"/>
                </a:moveTo>
                <a:cubicBezTo>
                  <a:pt x="89481" y="4948"/>
                  <a:pt x="86032" y="9249"/>
                  <a:pt x="81666" y="11531"/>
                </a:cubicBezTo>
                <a:cubicBezTo>
                  <a:pt x="79320" y="12757"/>
                  <a:pt x="76715" y="13440"/>
                  <a:pt x="74036" y="13518"/>
                </a:cubicBezTo>
                <a:cubicBezTo>
                  <a:pt x="71735" y="13586"/>
                  <a:pt x="69434" y="13246"/>
                  <a:pt x="67162" y="12773"/>
                </a:cubicBezTo>
                <a:cubicBezTo>
                  <a:pt x="62250" y="11747"/>
                  <a:pt x="57405" y="10120"/>
                  <a:pt x="52503" y="10492"/>
                </a:cubicBezTo>
                <a:cubicBezTo>
                  <a:pt x="48464" y="10796"/>
                  <a:pt x="44671" y="12333"/>
                  <a:pt x="41383" y="14511"/>
                </a:cubicBezTo>
                <a:cubicBezTo>
                  <a:pt x="38856" y="16181"/>
                  <a:pt x="36584" y="18223"/>
                  <a:pt x="34445" y="20491"/>
                </a:cubicBezTo>
                <a:cubicBezTo>
                  <a:pt x="33785" y="21190"/>
                  <a:pt x="33144" y="21905"/>
                  <a:pt x="32507" y="22630"/>
                </a:cubicBezTo>
                <a:cubicBezTo>
                  <a:pt x="30041" y="25433"/>
                  <a:pt x="27640" y="28365"/>
                  <a:pt x="25032" y="31038"/>
                </a:cubicBezTo>
                <a:cubicBezTo>
                  <a:pt x="23058" y="33057"/>
                  <a:pt x="20938" y="34953"/>
                  <a:pt x="18598" y="36523"/>
                </a:cubicBezTo>
                <a:cubicBezTo>
                  <a:pt x="17042" y="37568"/>
                  <a:pt x="15385" y="38461"/>
                  <a:pt x="13628" y="39150"/>
                </a:cubicBezTo>
                <a:cubicBezTo>
                  <a:pt x="9226" y="40866"/>
                  <a:pt x="4078" y="41095"/>
                  <a:pt x="0" y="39134"/>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9"/>
          <p:cNvSpPr/>
          <p:nvPr/>
        </p:nvSpPr>
        <p:spPr>
          <a:xfrm rot="-1635492">
            <a:off x="5162312" y="610334"/>
            <a:ext cx="7327114" cy="5153450"/>
          </a:xfrm>
          <a:custGeom>
            <a:avLst/>
            <a:gdLst/>
            <a:ahLst/>
            <a:cxnLst/>
            <a:rect l="l" t="t" r="r" b="b"/>
            <a:pathLst>
              <a:path w="85249" h="59959" fill="none" extrusionOk="0">
                <a:moveTo>
                  <a:pt x="85249" y="2706"/>
                </a:moveTo>
                <a:cubicBezTo>
                  <a:pt x="84261" y="732"/>
                  <a:pt x="81643" y="0"/>
                  <a:pt x="79514" y="589"/>
                </a:cubicBezTo>
                <a:cubicBezTo>
                  <a:pt x="77382" y="1175"/>
                  <a:pt x="75683" y="2783"/>
                  <a:pt x="74298" y="4508"/>
                </a:cubicBezTo>
                <a:cubicBezTo>
                  <a:pt x="69566" y="10395"/>
                  <a:pt x="67321" y="17977"/>
                  <a:pt x="63745" y="24307"/>
                </a:cubicBezTo>
                <a:cubicBezTo>
                  <a:pt x="60583" y="29905"/>
                  <a:pt x="56703" y="35050"/>
                  <a:pt x="50904" y="37927"/>
                </a:cubicBezTo>
                <a:cubicBezTo>
                  <a:pt x="46402" y="40157"/>
                  <a:pt x="41118" y="40804"/>
                  <a:pt x="35963" y="40914"/>
                </a:cubicBezTo>
                <a:cubicBezTo>
                  <a:pt x="34244" y="40950"/>
                  <a:pt x="32526" y="40934"/>
                  <a:pt x="30808" y="40914"/>
                </a:cubicBezTo>
                <a:cubicBezTo>
                  <a:pt x="27384" y="40879"/>
                  <a:pt x="23954" y="40840"/>
                  <a:pt x="20572" y="41170"/>
                </a:cubicBezTo>
                <a:cubicBezTo>
                  <a:pt x="17184" y="41503"/>
                  <a:pt x="13796" y="42228"/>
                  <a:pt x="10731" y="43655"/>
                </a:cubicBezTo>
                <a:cubicBezTo>
                  <a:pt x="9197" y="44364"/>
                  <a:pt x="7751" y="45257"/>
                  <a:pt x="6440" y="46347"/>
                </a:cubicBezTo>
                <a:cubicBezTo>
                  <a:pt x="2515" y="49626"/>
                  <a:pt x="0" y="54936"/>
                  <a:pt x="1175" y="59958"/>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9"/>
          <p:cNvSpPr/>
          <p:nvPr/>
        </p:nvSpPr>
        <p:spPr>
          <a:xfrm rot="-1635492">
            <a:off x="4678167" y="412190"/>
            <a:ext cx="8057256" cy="5376489"/>
          </a:xfrm>
          <a:custGeom>
            <a:avLst/>
            <a:gdLst/>
            <a:ahLst/>
            <a:cxnLst/>
            <a:rect l="l" t="t" r="r" b="b"/>
            <a:pathLst>
              <a:path w="93744" h="62554" fill="none" extrusionOk="0">
                <a:moveTo>
                  <a:pt x="93743" y="3401"/>
                </a:moveTo>
                <a:cubicBezTo>
                  <a:pt x="92685" y="997"/>
                  <a:pt x="89598" y="0"/>
                  <a:pt x="87045" y="621"/>
                </a:cubicBezTo>
                <a:cubicBezTo>
                  <a:pt x="84491" y="1239"/>
                  <a:pt x="82427" y="3107"/>
                  <a:pt x="80741" y="5126"/>
                </a:cubicBezTo>
                <a:cubicBezTo>
                  <a:pt x="74984" y="12025"/>
                  <a:pt x="72197" y="21170"/>
                  <a:pt x="66411" y="27678"/>
                </a:cubicBezTo>
                <a:cubicBezTo>
                  <a:pt x="62007" y="32629"/>
                  <a:pt x="56509" y="36160"/>
                  <a:pt x="50079" y="37949"/>
                </a:cubicBezTo>
                <a:cubicBezTo>
                  <a:pt x="45176" y="39312"/>
                  <a:pt x="39869" y="39613"/>
                  <a:pt x="34633" y="39788"/>
                </a:cubicBezTo>
                <a:cubicBezTo>
                  <a:pt x="32885" y="39849"/>
                  <a:pt x="31141" y="39898"/>
                  <a:pt x="29397" y="39979"/>
                </a:cubicBezTo>
                <a:cubicBezTo>
                  <a:pt x="25931" y="40140"/>
                  <a:pt x="22442" y="40448"/>
                  <a:pt x="19077" y="41176"/>
                </a:cubicBezTo>
                <a:cubicBezTo>
                  <a:pt x="15692" y="41907"/>
                  <a:pt x="12404" y="43082"/>
                  <a:pt x="9498" y="44933"/>
                </a:cubicBezTo>
                <a:cubicBezTo>
                  <a:pt x="8055" y="45852"/>
                  <a:pt x="6722" y="46952"/>
                  <a:pt x="5547" y="48221"/>
                </a:cubicBezTo>
                <a:cubicBezTo>
                  <a:pt x="2003" y="52049"/>
                  <a:pt x="0" y="57492"/>
                  <a:pt x="1372" y="62553"/>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17"/>
        <p:cNvGrpSpPr/>
        <p:nvPr/>
      </p:nvGrpSpPr>
      <p:grpSpPr>
        <a:xfrm>
          <a:off x="0" y="0"/>
          <a:ext cx="0" cy="0"/>
          <a:chOff x="0" y="0"/>
          <a:chExt cx="0" cy="0"/>
        </a:xfrm>
      </p:grpSpPr>
      <p:sp>
        <p:nvSpPr>
          <p:cNvPr id="318" name="Google Shape;318;p30"/>
          <p:cNvSpPr/>
          <p:nvPr/>
        </p:nvSpPr>
        <p:spPr>
          <a:xfrm rot="9164520">
            <a:off x="-2335252" y="-3265139"/>
            <a:ext cx="8640992" cy="4935648"/>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0"/>
          <p:cNvSpPr/>
          <p:nvPr/>
        </p:nvSpPr>
        <p:spPr>
          <a:xfrm rot="9653192">
            <a:off x="3107019" y="3336275"/>
            <a:ext cx="8057288" cy="5008801"/>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0"/>
          <p:cNvSpPr/>
          <p:nvPr/>
        </p:nvSpPr>
        <p:spPr>
          <a:xfrm rot="8213149">
            <a:off x="-3791917" y="-1571706"/>
            <a:ext cx="8640928" cy="4935604"/>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0"/>
          <p:cNvSpPr/>
          <p:nvPr/>
        </p:nvSpPr>
        <p:spPr>
          <a:xfrm rot="10603783">
            <a:off x="2615548" y="3437141"/>
            <a:ext cx="8057282" cy="5008785"/>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0"/>
          <p:cNvSpPr/>
          <p:nvPr/>
        </p:nvSpPr>
        <p:spPr>
          <a:xfrm rot="9653180">
            <a:off x="3531333" y="2741723"/>
            <a:ext cx="7815075" cy="2940007"/>
          </a:xfrm>
          <a:custGeom>
            <a:avLst/>
            <a:gdLst/>
            <a:ahLst/>
            <a:cxnLst/>
            <a:rect l="l" t="t" r="r" b="b"/>
            <a:pathLst>
              <a:path w="85535" h="32178" fill="none" extrusionOk="0">
                <a:moveTo>
                  <a:pt x="1" y="28867"/>
                </a:moveTo>
                <a:cubicBezTo>
                  <a:pt x="3224" y="32048"/>
                  <a:pt x="8577" y="32177"/>
                  <a:pt x="12693" y="30287"/>
                </a:cubicBezTo>
                <a:cubicBezTo>
                  <a:pt x="16812" y="28397"/>
                  <a:pt x="19932" y="24883"/>
                  <a:pt x="22725" y="21314"/>
                </a:cubicBezTo>
                <a:cubicBezTo>
                  <a:pt x="25514" y="17744"/>
                  <a:pt x="28165" y="13968"/>
                  <a:pt x="31766" y="11224"/>
                </a:cubicBezTo>
                <a:cubicBezTo>
                  <a:pt x="37300" y="7007"/>
                  <a:pt x="44656" y="5664"/>
                  <a:pt x="51565" y="6466"/>
                </a:cubicBezTo>
                <a:cubicBezTo>
                  <a:pt x="55836" y="6962"/>
                  <a:pt x="59982" y="8211"/>
                  <a:pt x="64205" y="9010"/>
                </a:cubicBezTo>
                <a:cubicBezTo>
                  <a:pt x="68431" y="9809"/>
                  <a:pt x="72878" y="10136"/>
                  <a:pt x="76968" y="8813"/>
                </a:cubicBezTo>
                <a:cubicBezTo>
                  <a:pt x="81059" y="7489"/>
                  <a:pt x="84731" y="4227"/>
                  <a:pt x="85534" y="1"/>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0"/>
          <p:cNvSpPr/>
          <p:nvPr/>
        </p:nvSpPr>
        <p:spPr>
          <a:xfrm rot="9164508">
            <a:off x="-3046818" y="-1767255"/>
            <a:ext cx="7327114" cy="5153450"/>
          </a:xfrm>
          <a:custGeom>
            <a:avLst/>
            <a:gdLst/>
            <a:ahLst/>
            <a:cxnLst/>
            <a:rect l="l" t="t" r="r" b="b"/>
            <a:pathLst>
              <a:path w="85249" h="59959" fill="none" extrusionOk="0">
                <a:moveTo>
                  <a:pt x="85249" y="2706"/>
                </a:moveTo>
                <a:cubicBezTo>
                  <a:pt x="84261" y="732"/>
                  <a:pt x="81643" y="0"/>
                  <a:pt x="79514" y="589"/>
                </a:cubicBezTo>
                <a:cubicBezTo>
                  <a:pt x="77382" y="1175"/>
                  <a:pt x="75683" y="2783"/>
                  <a:pt x="74298" y="4508"/>
                </a:cubicBezTo>
                <a:cubicBezTo>
                  <a:pt x="69566" y="10395"/>
                  <a:pt x="67321" y="17977"/>
                  <a:pt x="63745" y="24307"/>
                </a:cubicBezTo>
                <a:cubicBezTo>
                  <a:pt x="60583" y="29905"/>
                  <a:pt x="56703" y="35050"/>
                  <a:pt x="50904" y="37927"/>
                </a:cubicBezTo>
                <a:cubicBezTo>
                  <a:pt x="46402" y="40157"/>
                  <a:pt x="41118" y="40804"/>
                  <a:pt x="35963" y="40914"/>
                </a:cubicBezTo>
                <a:cubicBezTo>
                  <a:pt x="34244" y="40950"/>
                  <a:pt x="32526" y="40934"/>
                  <a:pt x="30808" y="40914"/>
                </a:cubicBezTo>
                <a:cubicBezTo>
                  <a:pt x="27384" y="40879"/>
                  <a:pt x="23954" y="40840"/>
                  <a:pt x="20572" y="41170"/>
                </a:cubicBezTo>
                <a:cubicBezTo>
                  <a:pt x="17184" y="41503"/>
                  <a:pt x="13796" y="42228"/>
                  <a:pt x="10731" y="43655"/>
                </a:cubicBezTo>
                <a:cubicBezTo>
                  <a:pt x="9197" y="44364"/>
                  <a:pt x="7751" y="45257"/>
                  <a:pt x="6440" y="46347"/>
                </a:cubicBezTo>
                <a:cubicBezTo>
                  <a:pt x="2515" y="49626"/>
                  <a:pt x="0" y="54936"/>
                  <a:pt x="1175" y="59958"/>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0"/>
          <p:cNvSpPr/>
          <p:nvPr/>
        </p:nvSpPr>
        <p:spPr>
          <a:xfrm rot="9164508">
            <a:off x="-3292815" y="-1792150"/>
            <a:ext cx="8057256" cy="5376489"/>
          </a:xfrm>
          <a:custGeom>
            <a:avLst/>
            <a:gdLst/>
            <a:ahLst/>
            <a:cxnLst/>
            <a:rect l="l" t="t" r="r" b="b"/>
            <a:pathLst>
              <a:path w="93744" h="62554" fill="none" extrusionOk="0">
                <a:moveTo>
                  <a:pt x="93743" y="3401"/>
                </a:moveTo>
                <a:cubicBezTo>
                  <a:pt x="92685" y="997"/>
                  <a:pt x="89598" y="0"/>
                  <a:pt x="87045" y="621"/>
                </a:cubicBezTo>
                <a:cubicBezTo>
                  <a:pt x="84491" y="1239"/>
                  <a:pt x="82427" y="3107"/>
                  <a:pt x="80741" y="5126"/>
                </a:cubicBezTo>
                <a:cubicBezTo>
                  <a:pt x="74984" y="12025"/>
                  <a:pt x="72197" y="21170"/>
                  <a:pt x="66411" y="27678"/>
                </a:cubicBezTo>
                <a:cubicBezTo>
                  <a:pt x="62007" y="32629"/>
                  <a:pt x="56509" y="36160"/>
                  <a:pt x="50079" y="37949"/>
                </a:cubicBezTo>
                <a:cubicBezTo>
                  <a:pt x="45176" y="39312"/>
                  <a:pt x="39869" y="39613"/>
                  <a:pt x="34633" y="39788"/>
                </a:cubicBezTo>
                <a:cubicBezTo>
                  <a:pt x="32885" y="39849"/>
                  <a:pt x="31141" y="39898"/>
                  <a:pt x="29397" y="39979"/>
                </a:cubicBezTo>
                <a:cubicBezTo>
                  <a:pt x="25931" y="40140"/>
                  <a:pt x="22442" y="40448"/>
                  <a:pt x="19077" y="41176"/>
                </a:cubicBezTo>
                <a:cubicBezTo>
                  <a:pt x="15692" y="41907"/>
                  <a:pt x="12404" y="43082"/>
                  <a:pt x="9498" y="44933"/>
                </a:cubicBezTo>
                <a:cubicBezTo>
                  <a:pt x="8055" y="45852"/>
                  <a:pt x="6722" y="46952"/>
                  <a:pt x="5547" y="48221"/>
                </a:cubicBezTo>
                <a:cubicBezTo>
                  <a:pt x="2003" y="52049"/>
                  <a:pt x="0" y="57492"/>
                  <a:pt x="1372" y="62553"/>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 name="Google Shape;32;p4"/>
          <p:cNvSpPr txBox="1">
            <a:spLocks noGrp="1"/>
          </p:cNvSpPr>
          <p:nvPr>
            <p:ph type="body" idx="1"/>
          </p:nvPr>
        </p:nvSpPr>
        <p:spPr>
          <a:xfrm>
            <a:off x="720000" y="1215751"/>
            <a:ext cx="7704000" cy="496800"/>
          </a:xfrm>
          <a:prstGeom prst="rect">
            <a:avLst/>
          </a:prstGeom>
        </p:spPr>
        <p:txBody>
          <a:bodyPr spcFirstLastPara="1" wrap="square" lIns="91425" tIns="91425" rIns="91425" bIns="91425" anchor="t" anchorCtr="0">
            <a:noAutofit/>
          </a:bodyPr>
          <a:lstStyle>
            <a:lvl1pPr marL="457200" lvl="0" indent="-317500" rtl="0">
              <a:spcBef>
                <a:spcPts val="300"/>
              </a:spcBef>
              <a:spcAft>
                <a:spcPts val="0"/>
              </a:spcAft>
              <a:buSzPts val="1400"/>
              <a:buFont typeface="Nunito Light"/>
              <a:buChar char="●"/>
              <a:defRPr sz="1200"/>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33" name="Google Shape;33;p4"/>
          <p:cNvSpPr/>
          <p:nvPr/>
        </p:nvSpPr>
        <p:spPr>
          <a:xfrm rot="2104852" flipH="1">
            <a:off x="-2847286" y="2677355"/>
            <a:ext cx="8641018" cy="4935631"/>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rot="-10046799" flipH="1">
            <a:off x="-2555399" y="3367669"/>
            <a:ext cx="8057246" cy="5008817"/>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rot="35" flipH="1">
            <a:off x="2804583" y="-3101377"/>
            <a:ext cx="8057334" cy="5008806"/>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rot="-5400000" flipH="1">
            <a:off x="-2277900" y="581727"/>
            <a:ext cx="5522461" cy="2522062"/>
          </a:xfrm>
          <a:custGeom>
            <a:avLst/>
            <a:gdLst/>
            <a:ahLst/>
            <a:cxnLst/>
            <a:rect l="l" t="t" r="r" b="b"/>
            <a:pathLst>
              <a:path w="89990" h="41096" fill="none" extrusionOk="0">
                <a:moveTo>
                  <a:pt x="89990" y="0"/>
                </a:moveTo>
                <a:cubicBezTo>
                  <a:pt x="89481" y="4948"/>
                  <a:pt x="86032" y="9249"/>
                  <a:pt x="81666" y="11531"/>
                </a:cubicBezTo>
                <a:cubicBezTo>
                  <a:pt x="79320" y="12757"/>
                  <a:pt x="76715" y="13440"/>
                  <a:pt x="74036" y="13518"/>
                </a:cubicBezTo>
                <a:cubicBezTo>
                  <a:pt x="71735" y="13586"/>
                  <a:pt x="69434" y="13246"/>
                  <a:pt x="67162" y="12773"/>
                </a:cubicBezTo>
                <a:cubicBezTo>
                  <a:pt x="62250" y="11747"/>
                  <a:pt x="57405" y="10120"/>
                  <a:pt x="52503" y="10492"/>
                </a:cubicBezTo>
                <a:cubicBezTo>
                  <a:pt x="48464" y="10796"/>
                  <a:pt x="44671" y="12333"/>
                  <a:pt x="41383" y="14511"/>
                </a:cubicBezTo>
                <a:cubicBezTo>
                  <a:pt x="38856" y="16181"/>
                  <a:pt x="36584" y="18223"/>
                  <a:pt x="34445" y="20491"/>
                </a:cubicBezTo>
                <a:cubicBezTo>
                  <a:pt x="33785" y="21190"/>
                  <a:pt x="33144" y="21905"/>
                  <a:pt x="32507" y="22630"/>
                </a:cubicBezTo>
                <a:cubicBezTo>
                  <a:pt x="30041" y="25433"/>
                  <a:pt x="27640" y="28365"/>
                  <a:pt x="25032" y="31038"/>
                </a:cubicBezTo>
                <a:cubicBezTo>
                  <a:pt x="23058" y="33057"/>
                  <a:pt x="20938" y="34953"/>
                  <a:pt x="18598" y="36523"/>
                </a:cubicBezTo>
                <a:cubicBezTo>
                  <a:pt x="17042" y="37568"/>
                  <a:pt x="15385" y="38461"/>
                  <a:pt x="13628" y="39150"/>
                </a:cubicBezTo>
                <a:cubicBezTo>
                  <a:pt x="9226" y="40866"/>
                  <a:pt x="4078" y="41095"/>
                  <a:pt x="0" y="39134"/>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rot="1271719" flipH="1">
            <a:off x="3905334" y="-3242471"/>
            <a:ext cx="8057243" cy="5008802"/>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rot="-9802955" flipH="1">
            <a:off x="5705024" y="-836455"/>
            <a:ext cx="5216658" cy="3135641"/>
          </a:xfrm>
          <a:custGeom>
            <a:avLst/>
            <a:gdLst/>
            <a:ahLst/>
            <a:cxnLst/>
            <a:rect l="l" t="t" r="r" b="b"/>
            <a:pathLst>
              <a:path w="85249" h="59959" fill="none" extrusionOk="0">
                <a:moveTo>
                  <a:pt x="85249" y="2706"/>
                </a:moveTo>
                <a:cubicBezTo>
                  <a:pt x="84261" y="732"/>
                  <a:pt x="81643" y="0"/>
                  <a:pt x="79514" y="589"/>
                </a:cubicBezTo>
                <a:cubicBezTo>
                  <a:pt x="77382" y="1175"/>
                  <a:pt x="75683" y="2783"/>
                  <a:pt x="74298" y="4508"/>
                </a:cubicBezTo>
                <a:cubicBezTo>
                  <a:pt x="69566" y="10395"/>
                  <a:pt x="67321" y="17977"/>
                  <a:pt x="63745" y="24307"/>
                </a:cubicBezTo>
                <a:cubicBezTo>
                  <a:pt x="60583" y="29905"/>
                  <a:pt x="56703" y="35050"/>
                  <a:pt x="50904" y="37927"/>
                </a:cubicBezTo>
                <a:cubicBezTo>
                  <a:pt x="46402" y="40157"/>
                  <a:pt x="41118" y="40804"/>
                  <a:pt x="35963" y="40914"/>
                </a:cubicBezTo>
                <a:cubicBezTo>
                  <a:pt x="34244" y="40950"/>
                  <a:pt x="32526" y="40934"/>
                  <a:pt x="30808" y="40914"/>
                </a:cubicBezTo>
                <a:cubicBezTo>
                  <a:pt x="27384" y="40879"/>
                  <a:pt x="23954" y="40840"/>
                  <a:pt x="20572" y="41170"/>
                </a:cubicBezTo>
                <a:cubicBezTo>
                  <a:pt x="17184" y="41503"/>
                  <a:pt x="13796" y="42228"/>
                  <a:pt x="10731" y="43655"/>
                </a:cubicBezTo>
                <a:cubicBezTo>
                  <a:pt x="9197" y="44364"/>
                  <a:pt x="7751" y="45257"/>
                  <a:pt x="6440" y="46347"/>
                </a:cubicBezTo>
                <a:cubicBezTo>
                  <a:pt x="2515" y="49626"/>
                  <a:pt x="0" y="54936"/>
                  <a:pt x="1175" y="59958"/>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1" name="Google Shape;41;p5"/>
          <p:cNvSpPr txBox="1">
            <a:spLocks noGrp="1"/>
          </p:cNvSpPr>
          <p:nvPr>
            <p:ph type="subTitle" idx="1"/>
          </p:nvPr>
        </p:nvSpPr>
        <p:spPr>
          <a:xfrm>
            <a:off x="4864805" y="3695224"/>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2" name="Google Shape;42;p5"/>
          <p:cNvSpPr txBox="1">
            <a:spLocks noGrp="1"/>
          </p:cNvSpPr>
          <p:nvPr>
            <p:ph type="subTitle" idx="2"/>
          </p:nvPr>
        </p:nvSpPr>
        <p:spPr>
          <a:xfrm>
            <a:off x="1773820" y="3695224"/>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3" name="Google Shape;43;p5"/>
          <p:cNvSpPr txBox="1">
            <a:spLocks noGrp="1"/>
          </p:cNvSpPr>
          <p:nvPr>
            <p:ph type="subTitle" idx="3"/>
          </p:nvPr>
        </p:nvSpPr>
        <p:spPr>
          <a:xfrm>
            <a:off x="4864796" y="3243752"/>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Quicksand"/>
                <a:ea typeface="Quicksand"/>
                <a:cs typeface="Quicksand"/>
                <a:sym typeface="Quicksan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4" name="Google Shape;44;p5"/>
          <p:cNvSpPr txBox="1">
            <a:spLocks noGrp="1"/>
          </p:cNvSpPr>
          <p:nvPr>
            <p:ph type="subTitle" idx="4"/>
          </p:nvPr>
        </p:nvSpPr>
        <p:spPr>
          <a:xfrm>
            <a:off x="1773595" y="3243752"/>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Quicksand"/>
                <a:ea typeface="Quicksand"/>
                <a:cs typeface="Quicksand"/>
                <a:sym typeface="Quicksan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5" name="Google Shape;45;p5"/>
          <p:cNvSpPr/>
          <p:nvPr/>
        </p:nvSpPr>
        <p:spPr>
          <a:xfrm rot="-2104852">
            <a:off x="3321017" y="2677355"/>
            <a:ext cx="8641018" cy="4935631"/>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rot="10046799">
            <a:off x="3612902" y="3367669"/>
            <a:ext cx="8057246" cy="5008817"/>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rot="-35">
            <a:off x="-1747167" y="-3101377"/>
            <a:ext cx="8057334" cy="5008806"/>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rot="5400000">
            <a:off x="5870188" y="581727"/>
            <a:ext cx="5522461" cy="2522062"/>
          </a:xfrm>
          <a:custGeom>
            <a:avLst/>
            <a:gdLst/>
            <a:ahLst/>
            <a:cxnLst/>
            <a:rect l="l" t="t" r="r" b="b"/>
            <a:pathLst>
              <a:path w="89990" h="41096" fill="none" extrusionOk="0">
                <a:moveTo>
                  <a:pt x="89990" y="0"/>
                </a:moveTo>
                <a:cubicBezTo>
                  <a:pt x="89481" y="4948"/>
                  <a:pt x="86032" y="9249"/>
                  <a:pt x="81666" y="11531"/>
                </a:cubicBezTo>
                <a:cubicBezTo>
                  <a:pt x="79320" y="12757"/>
                  <a:pt x="76715" y="13440"/>
                  <a:pt x="74036" y="13518"/>
                </a:cubicBezTo>
                <a:cubicBezTo>
                  <a:pt x="71735" y="13586"/>
                  <a:pt x="69434" y="13246"/>
                  <a:pt x="67162" y="12773"/>
                </a:cubicBezTo>
                <a:cubicBezTo>
                  <a:pt x="62250" y="11747"/>
                  <a:pt x="57405" y="10120"/>
                  <a:pt x="52503" y="10492"/>
                </a:cubicBezTo>
                <a:cubicBezTo>
                  <a:pt x="48464" y="10796"/>
                  <a:pt x="44671" y="12333"/>
                  <a:pt x="41383" y="14511"/>
                </a:cubicBezTo>
                <a:cubicBezTo>
                  <a:pt x="38856" y="16181"/>
                  <a:pt x="36584" y="18223"/>
                  <a:pt x="34445" y="20491"/>
                </a:cubicBezTo>
                <a:cubicBezTo>
                  <a:pt x="33785" y="21190"/>
                  <a:pt x="33144" y="21905"/>
                  <a:pt x="32507" y="22630"/>
                </a:cubicBezTo>
                <a:cubicBezTo>
                  <a:pt x="30041" y="25433"/>
                  <a:pt x="27640" y="28365"/>
                  <a:pt x="25032" y="31038"/>
                </a:cubicBezTo>
                <a:cubicBezTo>
                  <a:pt x="23058" y="33057"/>
                  <a:pt x="20938" y="34953"/>
                  <a:pt x="18598" y="36523"/>
                </a:cubicBezTo>
                <a:cubicBezTo>
                  <a:pt x="17042" y="37568"/>
                  <a:pt x="15385" y="38461"/>
                  <a:pt x="13628" y="39150"/>
                </a:cubicBezTo>
                <a:cubicBezTo>
                  <a:pt x="9226" y="40866"/>
                  <a:pt x="4078" y="41095"/>
                  <a:pt x="0" y="39134"/>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rot="-1271719">
            <a:off x="-2847827" y="-3242471"/>
            <a:ext cx="8057243" cy="5008802"/>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rot="9802955">
            <a:off x="-1806933" y="-836455"/>
            <a:ext cx="5216658" cy="3135641"/>
          </a:xfrm>
          <a:custGeom>
            <a:avLst/>
            <a:gdLst/>
            <a:ahLst/>
            <a:cxnLst/>
            <a:rect l="l" t="t" r="r" b="b"/>
            <a:pathLst>
              <a:path w="85249" h="59959" fill="none" extrusionOk="0">
                <a:moveTo>
                  <a:pt x="85249" y="2706"/>
                </a:moveTo>
                <a:cubicBezTo>
                  <a:pt x="84261" y="732"/>
                  <a:pt x="81643" y="0"/>
                  <a:pt x="79514" y="589"/>
                </a:cubicBezTo>
                <a:cubicBezTo>
                  <a:pt x="77382" y="1175"/>
                  <a:pt x="75683" y="2783"/>
                  <a:pt x="74298" y="4508"/>
                </a:cubicBezTo>
                <a:cubicBezTo>
                  <a:pt x="69566" y="10395"/>
                  <a:pt x="67321" y="17977"/>
                  <a:pt x="63745" y="24307"/>
                </a:cubicBezTo>
                <a:cubicBezTo>
                  <a:pt x="60583" y="29905"/>
                  <a:pt x="56703" y="35050"/>
                  <a:pt x="50904" y="37927"/>
                </a:cubicBezTo>
                <a:cubicBezTo>
                  <a:pt x="46402" y="40157"/>
                  <a:pt x="41118" y="40804"/>
                  <a:pt x="35963" y="40914"/>
                </a:cubicBezTo>
                <a:cubicBezTo>
                  <a:pt x="34244" y="40950"/>
                  <a:pt x="32526" y="40934"/>
                  <a:pt x="30808" y="40914"/>
                </a:cubicBezTo>
                <a:cubicBezTo>
                  <a:pt x="27384" y="40879"/>
                  <a:pt x="23954" y="40840"/>
                  <a:pt x="20572" y="41170"/>
                </a:cubicBezTo>
                <a:cubicBezTo>
                  <a:pt x="17184" y="41503"/>
                  <a:pt x="13796" y="42228"/>
                  <a:pt x="10731" y="43655"/>
                </a:cubicBezTo>
                <a:cubicBezTo>
                  <a:pt x="9197" y="44364"/>
                  <a:pt x="7751" y="45257"/>
                  <a:pt x="6440" y="46347"/>
                </a:cubicBezTo>
                <a:cubicBezTo>
                  <a:pt x="2515" y="49626"/>
                  <a:pt x="0" y="54936"/>
                  <a:pt x="1175" y="59958"/>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6"/>
          <p:cNvSpPr/>
          <p:nvPr/>
        </p:nvSpPr>
        <p:spPr>
          <a:xfrm rot="-1539647">
            <a:off x="2721067" y="2645295"/>
            <a:ext cx="8640999" cy="4935598"/>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p:nvPr/>
        </p:nvSpPr>
        <p:spPr>
          <a:xfrm rot="-1700404">
            <a:off x="5035948" y="502979"/>
            <a:ext cx="8641049" cy="4935614"/>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 name="Google Shape;55;p6"/>
          <p:cNvSpPr/>
          <p:nvPr/>
        </p:nvSpPr>
        <p:spPr>
          <a:xfrm>
            <a:off x="-5368709" y="-1773024"/>
            <a:ext cx="8057251" cy="5008806"/>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6"/>
          <p:cNvSpPr/>
          <p:nvPr/>
        </p:nvSpPr>
        <p:spPr>
          <a:xfrm>
            <a:off x="-2410459" y="-3275899"/>
            <a:ext cx="8057251" cy="5008806"/>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6"/>
          <p:cNvSpPr/>
          <p:nvPr/>
        </p:nvSpPr>
        <p:spPr>
          <a:xfrm rot="-8461429">
            <a:off x="278700" y="-1141953"/>
            <a:ext cx="869051" cy="4025430"/>
          </a:xfrm>
          <a:custGeom>
            <a:avLst/>
            <a:gdLst/>
            <a:ahLst/>
            <a:cxnLst/>
            <a:rect l="l" t="t" r="r" b="b"/>
            <a:pathLst>
              <a:path w="17214" h="79735" fill="none" extrusionOk="0">
                <a:moveTo>
                  <a:pt x="17214" y="1438"/>
                </a:moveTo>
                <a:cubicBezTo>
                  <a:pt x="14563" y="1"/>
                  <a:pt x="11046" y="1399"/>
                  <a:pt x="9327" y="3871"/>
                </a:cubicBezTo>
                <a:cubicBezTo>
                  <a:pt x="7606" y="6347"/>
                  <a:pt x="7340" y="9554"/>
                  <a:pt x="7602" y="12557"/>
                </a:cubicBezTo>
                <a:cubicBezTo>
                  <a:pt x="8182" y="19272"/>
                  <a:pt x="11052" y="25540"/>
                  <a:pt x="13052" y="31976"/>
                </a:cubicBezTo>
                <a:cubicBezTo>
                  <a:pt x="15049" y="38413"/>
                  <a:pt x="16133" y="45633"/>
                  <a:pt x="13243" y="51723"/>
                </a:cubicBezTo>
                <a:cubicBezTo>
                  <a:pt x="11654" y="55069"/>
                  <a:pt x="9007" y="57768"/>
                  <a:pt x="6547" y="60538"/>
                </a:cubicBezTo>
                <a:cubicBezTo>
                  <a:pt x="4085" y="63308"/>
                  <a:pt x="1706" y="66340"/>
                  <a:pt x="855" y="69945"/>
                </a:cubicBezTo>
                <a:cubicBezTo>
                  <a:pt x="1" y="73550"/>
                  <a:pt x="1095" y="77861"/>
                  <a:pt x="4289" y="79734"/>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rot="9429097">
            <a:off x="-1022702" y="-272321"/>
            <a:ext cx="3082381" cy="719847"/>
          </a:xfrm>
          <a:custGeom>
            <a:avLst/>
            <a:gdLst/>
            <a:ahLst/>
            <a:cxnLst/>
            <a:rect l="l" t="t" r="r" b="b"/>
            <a:pathLst>
              <a:path w="61057" h="14259" fill="none" extrusionOk="0">
                <a:moveTo>
                  <a:pt x="61056" y="12689"/>
                </a:moveTo>
                <a:cubicBezTo>
                  <a:pt x="57173" y="4933"/>
                  <a:pt x="48005" y="195"/>
                  <a:pt x="39429" y="1515"/>
                </a:cubicBezTo>
                <a:cubicBezTo>
                  <a:pt x="35106" y="2182"/>
                  <a:pt x="30970" y="4221"/>
                  <a:pt x="26595" y="4072"/>
                </a:cubicBezTo>
                <a:cubicBezTo>
                  <a:pt x="23259" y="3959"/>
                  <a:pt x="20120" y="2583"/>
                  <a:pt x="16932" y="1590"/>
                </a:cubicBezTo>
                <a:cubicBezTo>
                  <a:pt x="13748" y="596"/>
                  <a:pt x="10185" y="1"/>
                  <a:pt x="7153" y="1399"/>
                </a:cubicBezTo>
                <a:cubicBezTo>
                  <a:pt x="4832" y="2467"/>
                  <a:pt x="3133" y="4586"/>
                  <a:pt x="2065" y="6907"/>
                </a:cubicBezTo>
                <a:cubicBezTo>
                  <a:pt x="1001" y="9227"/>
                  <a:pt x="496" y="11757"/>
                  <a:pt x="1" y="14259"/>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9"/>
        <p:cNvGrpSpPr/>
        <p:nvPr/>
      </p:nvGrpSpPr>
      <p:grpSpPr>
        <a:xfrm>
          <a:off x="0" y="0"/>
          <a:ext cx="0" cy="0"/>
          <a:chOff x="0" y="0"/>
          <a:chExt cx="0" cy="0"/>
        </a:xfrm>
      </p:grpSpPr>
      <p:sp>
        <p:nvSpPr>
          <p:cNvPr id="60" name="Google Shape;60;p7"/>
          <p:cNvSpPr/>
          <p:nvPr/>
        </p:nvSpPr>
        <p:spPr>
          <a:xfrm>
            <a:off x="2525592" y="1659072"/>
            <a:ext cx="8641018" cy="4935659"/>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a:off x="-2391684" y="-3032174"/>
            <a:ext cx="8057251" cy="5008806"/>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rot="-951373">
            <a:off x="3888913" y="1659101"/>
            <a:ext cx="8640970" cy="4935604"/>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rot="950557">
            <a:off x="-1613326" y="-3234965"/>
            <a:ext cx="8057266" cy="5008784"/>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p:nvPr/>
        </p:nvSpPr>
        <p:spPr>
          <a:xfrm>
            <a:off x="-3103449" y="-598135"/>
            <a:ext cx="7815119" cy="2940023"/>
          </a:xfrm>
          <a:custGeom>
            <a:avLst/>
            <a:gdLst/>
            <a:ahLst/>
            <a:cxnLst/>
            <a:rect l="l" t="t" r="r" b="b"/>
            <a:pathLst>
              <a:path w="85535" h="32178" fill="none" extrusionOk="0">
                <a:moveTo>
                  <a:pt x="1" y="28867"/>
                </a:moveTo>
                <a:cubicBezTo>
                  <a:pt x="3224" y="32048"/>
                  <a:pt x="8577" y="32177"/>
                  <a:pt x="12693" y="30287"/>
                </a:cubicBezTo>
                <a:cubicBezTo>
                  <a:pt x="16812" y="28397"/>
                  <a:pt x="19932" y="24883"/>
                  <a:pt x="22725" y="21314"/>
                </a:cubicBezTo>
                <a:cubicBezTo>
                  <a:pt x="25514" y="17744"/>
                  <a:pt x="28165" y="13968"/>
                  <a:pt x="31766" y="11224"/>
                </a:cubicBezTo>
                <a:cubicBezTo>
                  <a:pt x="37300" y="7007"/>
                  <a:pt x="44656" y="5664"/>
                  <a:pt x="51565" y="6466"/>
                </a:cubicBezTo>
                <a:cubicBezTo>
                  <a:pt x="55836" y="6962"/>
                  <a:pt x="59982" y="8211"/>
                  <a:pt x="64205" y="9010"/>
                </a:cubicBezTo>
                <a:cubicBezTo>
                  <a:pt x="68431" y="9809"/>
                  <a:pt x="72878" y="10136"/>
                  <a:pt x="76968" y="8813"/>
                </a:cubicBezTo>
                <a:cubicBezTo>
                  <a:pt x="81059" y="7489"/>
                  <a:pt x="84731" y="4227"/>
                  <a:pt x="85534" y="1"/>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a:off x="-3397856" y="-859887"/>
            <a:ext cx="8222161" cy="3754839"/>
          </a:xfrm>
          <a:custGeom>
            <a:avLst/>
            <a:gdLst/>
            <a:ahLst/>
            <a:cxnLst/>
            <a:rect l="l" t="t" r="r" b="b"/>
            <a:pathLst>
              <a:path w="89990" h="41096" fill="none" extrusionOk="0">
                <a:moveTo>
                  <a:pt x="89990" y="0"/>
                </a:moveTo>
                <a:cubicBezTo>
                  <a:pt x="89481" y="4948"/>
                  <a:pt x="86032" y="9249"/>
                  <a:pt x="81666" y="11531"/>
                </a:cubicBezTo>
                <a:cubicBezTo>
                  <a:pt x="79320" y="12757"/>
                  <a:pt x="76715" y="13440"/>
                  <a:pt x="74036" y="13518"/>
                </a:cubicBezTo>
                <a:cubicBezTo>
                  <a:pt x="71735" y="13586"/>
                  <a:pt x="69434" y="13246"/>
                  <a:pt x="67162" y="12773"/>
                </a:cubicBezTo>
                <a:cubicBezTo>
                  <a:pt x="62250" y="11747"/>
                  <a:pt x="57405" y="10120"/>
                  <a:pt x="52503" y="10492"/>
                </a:cubicBezTo>
                <a:cubicBezTo>
                  <a:pt x="48464" y="10796"/>
                  <a:pt x="44671" y="12333"/>
                  <a:pt x="41383" y="14511"/>
                </a:cubicBezTo>
                <a:cubicBezTo>
                  <a:pt x="38856" y="16181"/>
                  <a:pt x="36584" y="18223"/>
                  <a:pt x="34445" y="20491"/>
                </a:cubicBezTo>
                <a:cubicBezTo>
                  <a:pt x="33785" y="21190"/>
                  <a:pt x="33144" y="21905"/>
                  <a:pt x="32507" y="22630"/>
                </a:cubicBezTo>
                <a:cubicBezTo>
                  <a:pt x="30041" y="25433"/>
                  <a:pt x="27640" y="28365"/>
                  <a:pt x="25032" y="31038"/>
                </a:cubicBezTo>
                <a:cubicBezTo>
                  <a:pt x="23058" y="33057"/>
                  <a:pt x="20938" y="34953"/>
                  <a:pt x="18598" y="36523"/>
                </a:cubicBezTo>
                <a:cubicBezTo>
                  <a:pt x="17042" y="37568"/>
                  <a:pt x="15385" y="38461"/>
                  <a:pt x="13628" y="39150"/>
                </a:cubicBezTo>
                <a:cubicBezTo>
                  <a:pt x="9226" y="40866"/>
                  <a:pt x="4078" y="41095"/>
                  <a:pt x="0" y="39134"/>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7"/>
          <p:cNvSpPr/>
          <p:nvPr/>
        </p:nvSpPr>
        <p:spPr>
          <a:xfrm>
            <a:off x="4827735" y="754465"/>
            <a:ext cx="7327152" cy="5153476"/>
          </a:xfrm>
          <a:custGeom>
            <a:avLst/>
            <a:gdLst/>
            <a:ahLst/>
            <a:cxnLst/>
            <a:rect l="l" t="t" r="r" b="b"/>
            <a:pathLst>
              <a:path w="85249" h="59959" fill="none" extrusionOk="0">
                <a:moveTo>
                  <a:pt x="85249" y="2706"/>
                </a:moveTo>
                <a:cubicBezTo>
                  <a:pt x="84261" y="732"/>
                  <a:pt x="81643" y="0"/>
                  <a:pt x="79514" y="589"/>
                </a:cubicBezTo>
                <a:cubicBezTo>
                  <a:pt x="77382" y="1175"/>
                  <a:pt x="75683" y="2783"/>
                  <a:pt x="74298" y="4508"/>
                </a:cubicBezTo>
                <a:cubicBezTo>
                  <a:pt x="69566" y="10395"/>
                  <a:pt x="67321" y="17977"/>
                  <a:pt x="63745" y="24307"/>
                </a:cubicBezTo>
                <a:cubicBezTo>
                  <a:pt x="60583" y="29905"/>
                  <a:pt x="56703" y="35050"/>
                  <a:pt x="50904" y="37927"/>
                </a:cubicBezTo>
                <a:cubicBezTo>
                  <a:pt x="46402" y="40157"/>
                  <a:pt x="41118" y="40804"/>
                  <a:pt x="35963" y="40914"/>
                </a:cubicBezTo>
                <a:cubicBezTo>
                  <a:pt x="34244" y="40950"/>
                  <a:pt x="32526" y="40934"/>
                  <a:pt x="30808" y="40914"/>
                </a:cubicBezTo>
                <a:cubicBezTo>
                  <a:pt x="27384" y="40879"/>
                  <a:pt x="23954" y="40840"/>
                  <a:pt x="20572" y="41170"/>
                </a:cubicBezTo>
                <a:cubicBezTo>
                  <a:pt x="17184" y="41503"/>
                  <a:pt x="13796" y="42228"/>
                  <a:pt x="10731" y="43655"/>
                </a:cubicBezTo>
                <a:cubicBezTo>
                  <a:pt x="9197" y="44364"/>
                  <a:pt x="7751" y="45257"/>
                  <a:pt x="6440" y="46347"/>
                </a:cubicBezTo>
                <a:cubicBezTo>
                  <a:pt x="2515" y="49626"/>
                  <a:pt x="0" y="54936"/>
                  <a:pt x="1175" y="59958"/>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p:nvPr/>
        </p:nvSpPr>
        <p:spPr>
          <a:xfrm>
            <a:off x="4180750" y="737563"/>
            <a:ext cx="8057297" cy="5376516"/>
          </a:xfrm>
          <a:custGeom>
            <a:avLst/>
            <a:gdLst/>
            <a:ahLst/>
            <a:cxnLst/>
            <a:rect l="l" t="t" r="r" b="b"/>
            <a:pathLst>
              <a:path w="93744" h="62554" fill="none" extrusionOk="0">
                <a:moveTo>
                  <a:pt x="93743" y="3401"/>
                </a:moveTo>
                <a:cubicBezTo>
                  <a:pt x="92685" y="997"/>
                  <a:pt x="89598" y="0"/>
                  <a:pt x="87045" y="621"/>
                </a:cubicBezTo>
                <a:cubicBezTo>
                  <a:pt x="84491" y="1239"/>
                  <a:pt x="82427" y="3107"/>
                  <a:pt x="80741" y="5126"/>
                </a:cubicBezTo>
                <a:cubicBezTo>
                  <a:pt x="74984" y="12025"/>
                  <a:pt x="72197" y="21170"/>
                  <a:pt x="66411" y="27678"/>
                </a:cubicBezTo>
                <a:cubicBezTo>
                  <a:pt x="62007" y="32629"/>
                  <a:pt x="56509" y="36160"/>
                  <a:pt x="50079" y="37949"/>
                </a:cubicBezTo>
                <a:cubicBezTo>
                  <a:pt x="45176" y="39312"/>
                  <a:pt x="39869" y="39613"/>
                  <a:pt x="34633" y="39788"/>
                </a:cubicBezTo>
                <a:cubicBezTo>
                  <a:pt x="32885" y="39849"/>
                  <a:pt x="31141" y="39898"/>
                  <a:pt x="29397" y="39979"/>
                </a:cubicBezTo>
                <a:cubicBezTo>
                  <a:pt x="25931" y="40140"/>
                  <a:pt x="22442" y="40448"/>
                  <a:pt x="19077" y="41176"/>
                </a:cubicBezTo>
                <a:cubicBezTo>
                  <a:pt x="15692" y="41907"/>
                  <a:pt x="12404" y="43082"/>
                  <a:pt x="9498" y="44933"/>
                </a:cubicBezTo>
                <a:cubicBezTo>
                  <a:pt x="8055" y="45852"/>
                  <a:pt x="6722" y="46952"/>
                  <a:pt x="5547" y="48221"/>
                </a:cubicBezTo>
                <a:cubicBezTo>
                  <a:pt x="2003" y="52049"/>
                  <a:pt x="0" y="57492"/>
                  <a:pt x="1372" y="62553"/>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 name="Google Shape;69;p7"/>
          <p:cNvSpPr txBox="1">
            <a:spLocks noGrp="1"/>
          </p:cNvSpPr>
          <p:nvPr>
            <p:ph type="subTitle" idx="1"/>
          </p:nvPr>
        </p:nvSpPr>
        <p:spPr>
          <a:xfrm>
            <a:off x="1032150" y="1624100"/>
            <a:ext cx="39825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0"/>
        <p:cNvGrpSpPr/>
        <p:nvPr/>
      </p:nvGrpSpPr>
      <p:grpSpPr>
        <a:xfrm>
          <a:off x="0" y="0"/>
          <a:ext cx="0" cy="0"/>
          <a:chOff x="0" y="0"/>
          <a:chExt cx="0" cy="0"/>
        </a:xfrm>
      </p:grpSpPr>
      <p:sp>
        <p:nvSpPr>
          <p:cNvPr id="71" name="Google Shape;71;p8"/>
          <p:cNvSpPr txBox="1">
            <a:spLocks noGrp="1"/>
          </p:cNvSpPr>
          <p:nvPr>
            <p:ph type="title"/>
          </p:nvPr>
        </p:nvSpPr>
        <p:spPr>
          <a:xfrm>
            <a:off x="4068350" y="1632850"/>
            <a:ext cx="4362300" cy="187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2" name="Google Shape;72;p8"/>
          <p:cNvSpPr/>
          <p:nvPr/>
        </p:nvSpPr>
        <p:spPr>
          <a:xfrm rot="-10323072">
            <a:off x="5491010" y="2099623"/>
            <a:ext cx="8057202" cy="5008778"/>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8979179">
            <a:off x="-4131426" y="-282479"/>
            <a:ext cx="8640979" cy="4935653"/>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rot="10800000">
            <a:off x="3269262" y="3232411"/>
            <a:ext cx="8057251" cy="5008806"/>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10100240">
            <a:off x="-3607323" y="-1928320"/>
            <a:ext cx="8641094" cy="4935629"/>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rot="-10624511">
            <a:off x="-635668" y="-886682"/>
            <a:ext cx="5216788" cy="3135598"/>
          </a:xfrm>
          <a:custGeom>
            <a:avLst/>
            <a:gdLst/>
            <a:ahLst/>
            <a:cxnLst/>
            <a:rect l="l" t="t" r="r" b="b"/>
            <a:pathLst>
              <a:path w="85249" h="59959" fill="none" extrusionOk="0">
                <a:moveTo>
                  <a:pt x="85249" y="2706"/>
                </a:moveTo>
                <a:cubicBezTo>
                  <a:pt x="84261" y="732"/>
                  <a:pt x="81643" y="0"/>
                  <a:pt x="79514" y="589"/>
                </a:cubicBezTo>
                <a:cubicBezTo>
                  <a:pt x="77382" y="1175"/>
                  <a:pt x="75683" y="2783"/>
                  <a:pt x="74298" y="4508"/>
                </a:cubicBezTo>
                <a:cubicBezTo>
                  <a:pt x="69566" y="10395"/>
                  <a:pt x="67321" y="17977"/>
                  <a:pt x="63745" y="24307"/>
                </a:cubicBezTo>
                <a:cubicBezTo>
                  <a:pt x="60583" y="29905"/>
                  <a:pt x="56703" y="35050"/>
                  <a:pt x="50904" y="37927"/>
                </a:cubicBezTo>
                <a:cubicBezTo>
                  <a:pt x="46402" y="40157"/>
                  <a:pt x="41118" y="40804"/>
                  <a:pt x="35963" y="40914"/>
                </a:cubicBezTo>
                <a:cubicBezTo>
                  <a:pt x="34244" y="40950"/>
                  <a:pt x="32526" y="40934"/>
                  <a:pt x="30808" y="40914"/>
                </a:cubicBezTo>
                <a:cubicBezTo>
                  <a:pt x="27384" y="40879"/>
                  <a:pt x="23954" y="40840"/>
                  <a:pt x="20572" y="41170"/>
                </a:cubicBezTo>
                <a:cubicBezTo>
                  <a:pt x="17184" y="41503"/>
                  <a:pt x="13796" y="42228"/>
                  <a:pt x="10731" y="43655"/>
                </a:cubicBezTo>
                <a:cubicBezTo>
                  <a:pt x="9197" y="44364"/>
                  <a:pt x="7751" y="45257"/>
                  <a:pt x="6440" y="46347"/>
                </a:cubicBezTo>
                <a:cubicBezTo>
                  <a:pt x="2515" y="49626"/>
                  <a:pt x="0" y="54936"/>
                  <a:pt x="1175" y="59958"/>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10624511">
            <a:off x="5370470" y="3366990"/>
            <a:ext cx="5736637" cy="3271305"/>
          </a:xfrm>
          <a:custGeom>
            <a:avLst/>
            <a:gdLst/>
            <a:ahLst/>
            <a:cxnLst/>
            <a:rect l="l" t="t" r="r" b="b"/>
            <a:pathLst>
              <a:path w="93744" h="62554" fill="none" extrusionOk="0">
                <a:moveTo>
                  <a:pt x="93743" y="3401"/>
                </a:moveTo>
                <a:cubicBezTo>
                  <a:pt x="92685" y="997"/>
                  <a:pt x="89598" y="0"/>
                  <a:pt x="87045" y="621"/>
                </a:cubicBezTo>
                <a:cubicBezTo>
                  <a:pt x="84491" y="1239"/>
                  <a:pt x="82427" y="3107"/>
                  <a:pt x="80741" y="5126"/>
                </a:cubicBezTo>
                <a:cubicBezTo>
                  <a:pt x="74984" y="12025"/>
                  <a:pt x="72197" y="21170"/>
                  <a:pt x="66411" y="27678"/>
                </a:cubicBezTo>
                <a:cubicBezTo>
                  <a:pt x="62007" y="32629"/>
                  <a:pt x="56509" y="36160"/>
                  <a:pt x="50079" y="37949"/>
                </a:cubicBezTo>
                <a:cubicBezTo>
                  <a:pt x="45176" y="39312"/>
                  <a:pt x="39869" y="39613"/>
                  <a:pt x="34633" y="39788"/>
                </a:cubicBezTo>
                <a:cubicBezTo>
                  <a:pt x="32885" y="39849"/>
                  <a:pt x="31141" y="39898"/>
                  <a:pt x="29397" y="39979"/>
                </a:cubicBezTo>
                <a:cubicBezTo>
                  <a:pt x="25931" y="40140"/>
                  <a:pt x="22442" y="40448"/>
                  <a:pt x="19077" y="41176"/>
                </a:cubicBezTo>
                <a:cubicBezTo>
                  <a:pt x="15692" y="41907"/>
                  <a:pt x="12404" y="43082"/>
                  <a:pt x="9498" y="44933"/>
                </a:cubicBezTo>
                <a:cubicBezTo>
                  <a:pt x="8055" y="45852"/>
                  <a:pt x="6722" y="46952"/>
                  <a:pt x="5547" y="48221"/>
                </a:cubicBezTo>
                <a:cubicBezTo>
                  <a:pt x="2003" y="52049"/>
                  <a:pt x="0" y="57492"/>
                  <a:pt x="1372" y="62553"/>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8"/>
        <p:cNvGrpSpPr/>
        <p:nvPr/>
      </p:nvGrpSpPr>
      <p:grpSpPr>
        <a:xfrm>
          <a:off x="0" y="0"/>
          <a:ext cx="0" cy="0"/>
          <a:chOff x="0" y="0"/>
          <a:chExt cx="0" cy="0"/>
        </a:xfrm>
      </p:grpSpPr>
      <p:sp>
        <p:nvSpPr>
          <p:cNvPr id="79" name="Google Shape;79;p9"/>
          <p:cNvSpPr txBox="1">
            <a:spLocks noGrp="1"/>
          </p:cNvSpPr>
          <p:nvPr>
            <p:ph type="title"/>
          </p:nvPr>
        </p:nvSpPr>
        <p:spPr>
          <a:xfrm>
            <a:off x="3445450" y="1655500"/>
            <a:ext cx="49854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6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0" name="Google Shape;80;p9"/>
          <p:cNvSpPr txBox="1">
            <a:spLocks noGrp="1"/>
          </p:cNvSpPr>
          <p:nvPr>
            <p:ph type="subTitle" idx="1"/>
          </p:nvPr>
        </p:nvSpPr>
        <p:spPr>
          <a:xfrm>
            <a:off x="3445450" y="2816925"/>
            <a:ext cx="49854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 name="Google Shape;81;p9"/>
          <p:cNvSpPr/>
          <p:nvPr/>
        </p:nvSpPr>
        <p:spPr>
          <a:xfrm>
            <a:off x="2525592" y="1659072"/>
            <a:ext cx="8641018" cy="4935659"/>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9"/>
          <p:cNvSpPr/>
          <p:nvPr/>
        </p:nvSpPr>
        <p:spPr>
          <a:xfrm>
            <a:off x="-1716259" y="-2605674"/>
            <a:ext cx="8057251" cy="5008806"/>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
          <p:cNvSpPr/>
          <p:nvPr/>
        </p:nvSpPr>
        <p:spPr>
          <a:xfrm rot="-951373">
            <a:off x="3888913" y="1659101"/>
            <a:ext cx="8640970" cy="4935604"/>
          </a:xfrm>
          <a:custGeom>
            <a:avLst/>
            <a:gdLst/>
            <a:ahLst/>
            <a:cxnLst/>
            <a:rect l="l" t="t" r="r" b="b"/>
            <a:pathLst>
              <a:path w="35540" h="22537" extrusionOk="0">
                <a:moveTo>
                  <a:pt x="31779" y="142"/>
                </a:moveTo>
                <a:cubicBezTo>
                  <a:pt x="31038" y="314"/>
                  <a:pt x="30397" y="783"/>
                  <a:pt x="29870" y="1333"/>
                </a:cubicBezTo>
                <a:cubicBezTo>
                  <a:pt x="28459" y="2809"/>
                  <a:pt x="27808" y="4828"/>
                  <a:pt x="26967" y="6689"/>
                </a:cubicBezTo>
                <a:cubicBezTo>
                  <a:pt x="26126" y="8550"/>
                  <a:pt x="24896" y="10440"/>
                  <a:pt x="22961" y="11087"/>
                </a:cubicBezTo>
                <a:cubicBezTo>
                  <a:pt x="20537" y="11896"/>
                  <a:pt x="17537" y="10579"/>
                  <a:pt x="15495" y="12109"/>
                </a:cubicBezTo>
                <a:cubicBezTo>
                  <a:pt x="14181" y="13093"/>
                  <a:pt x="13712" y="15006"/>
                  <a:pt x="12249" y="15753"/>
                </a:cubicBezTo>
                <a:cubicBezTo>
                  <a:pt x="11013" y="16381"/>
                  <a:pt x="9505" y="15941"/>
                  <a:pt x="8262" y="15323"/>
                </a:cubicBezTo>
                <a:cubicBezTo>
                  <a:pt x="7020" y="14708"/>
                  <a:pt x="5803" y="13905"/>
                  <a:pt x="4418" y="13808"/>
                </a:cubicBezTo>
                <a:cubicBezTo>
                  <a:pt x="3020" y="13711"/>
                  <a:pt x="1593" y="14423"/>
                  <a:pt x="832" y="15601"/>
                </a:cubicBezTo>
                <a:cubicBezTo>
                  <a:pt x="69" y="16776"/>
                  <a:pt x="1" y="18368"/>
                  <a:pt x="658" y="19604"/>
                </a:cubicBezTo>
                <a:cubicBezTo>
                  <a:pt x="1276" y="20769"/>
                  <a:pt x="2454" y="21559"/>
                  <a:pt x="3706" y="21967"/>
                </a:cubicBezTo>
                <a:cubicBezTo>
                  <a:pt x="4958" y="22374"/>
                  <a:pt x="6295" y="22439"/>
                  <a:pt x="7612" y="22455"/>
                </a:cubicBezTo>
                <a:cubicBezTo>
                  <a:pt x="14563" y="22536"/>
                  <a:pt x="21537" y="21326"/>
                  <a:pt x="28009" y="18789"/>
                </a:cubicBezTo>
                <a:cubicBezTo>
                  <a:pt x="29876" y="18057"/>
                  <a:pt x="31753" y="17180"/>
                  <a:pt x="33109" y="15705"/>
                </a:cubicBezTo>
                <a:cubicBezTo>
                  <a:pt x="34873" y="13782"/>
                  <a:pt x="35539" y="11054"/>
                  <a:pt x="35462" y="8446"/>
                </a:cubicBezTo>
                <a:cubicBezTo>
                  <a:pt x="35407" y="6566"/>
                  <a:pt x="35002" y="4715"/>
                  <a:pt x="34510" y="2906"/>
                </a:cubicBezTo>
                <a:cubicBezTo>
                  <a:pt x="34329" y="2246"/>
                  <a:pt x="34229" y="1201"/>
                  <a:pt x="33818" y="647"/>
                </a:cubicBezTo>
                <a:cubicBezTo>
                  <a:pt x="33397" y="78"/>
                  <a:pt x="32400" y="0"/>
                  <a:pt x="31779" y="1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9"/>
          <p:cNvSpPr/>
          <p:nvPr/>
        </p:nvSpPr>
        <p:spPr>
          <a:xfrm rot="950557">
            <a:off x="-584401" y="-3353815"/>
            <a:ext cx="8057266" cy="5008784"/>
          </a:xfrm>
          <a:custGeom>
            <a:avLst/>
            <a:gdLst/>
            <a:ahLst/>
            <a:cxnLst/>
            <a:rect l="l" t="t" r="r" b="b"/>
            <a:pathLst>
              <a:path w="33139" h="22871" extrusionOk="0">
                <a:moveTo>
                  <a:pt x="7172" y="20210"/>
                </a:moveTo>
                <a:cubicBezTo>
                  <a:pt x="8369" y="18825"/>
                  <a:pt x="9486" y="17230"/>
                  <a:pt x="11182" y="16537"/>
                </a:cubicBezTo>
                <a:cubicBezTo>
                  <a:pt x="13690" y="15511"/>
                  <a:pt x="16654" y="16803"/>
                  <a:pt x="19227" y="15948"/>
                </a:cubicBezTo>
                <a:cubicBezTo>
                  <a:pt x="22369" y="14906"/>
                  <a:pt x="23786" y="11127"/>
                  <a:pt x="26702" y="9567"/>
                </a:cubicBezTo>
                <a:cubicBezTo>
                  <a:pt x="27877" y="8939"/>
                  <a:pt x="29220" y="8709"/>
                  <a:pt x="30440" y="8182"/>
                </a:cubicBezTo>
                <a:cubicBezTo>
                  <a:pt x="31660" y="7654"/>
                  <a:pt x="32838" y="6670"/>
                  <a:pt x="32973" y="5347"/>
                </a:cubicBezTo>
                <a:cubicBezTo>
                  <a:pt x="33138" y="3732"/>
                  <a:pt x="31702" y="2392"/>
                  <a:pt x="30236" y="1693"/>
                </a:cubicBezTo>
                <a:cubicBezTo>
                  <a:pt x="28284" y="765"/>
                  <a:pt x="26097" y="464"/>
                  <a:pt x="23942" y="308"/>
                </a:cubicBezTo>
                <a:cubicBezTo>
                  <a:pt x="19631" y="1"/>
                  <a:pt x="15211" y="263"/>
                  <a:pt x="11156" y="1758"/>
                </a:cubicBezTo>
                <a:cubicBezTo>
                  <a:pt x="7101" y="3256"/>
                  <a:pt x="3428" y="6091"/>
                  <a:pt x="1532" y="9978"/>
                </a:cubicBezTo>
                <a:cubicBezTo>
                  <a:pt x="418" y="12262"/>
                  <a:pt x="1" y="14900"/>
                  <a:pt x="383" y="17417"/>
                </a:cubicBezTo>
                <a:cubicBezTo>
                  <a:pt x="567" y="18647"/>
                  <a:pt x="949" y="19851"/>
                  <a:pt x="1535" y="20951"/>
                </a:cubicBezTo>
                <a:cubicBezTo>
                  <a:pt x="1784" y="21417"/>
                  <a:pt x="2020" y="21974"/>
                  <a:pt x="2308" y="22411"/>
                </a:cubicBezTo>
                <a:cubicBezTo>
                  <a:pt x="2612" y="22870"/>
                  <a:pt x="3127" y="22780"/>
                  <a:pt x="3619" y="22673"/>
                </a:cubicBezTo>
                <a:cubicBezTo>
                  <a:pt x="5059" y="22369"/>
                  <a:pt x="6237" y="21288"/>
                  <a:pt x="7172" y="202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
          <p:cNvSpPr/>
          <p:nvPr/>
        </p:nvSpPr>
        <p:spPr>
          <a:xfrm>
            <a:off x="-551813" y="-1463080"/>
            <a:ext cx="7815119" cy="2940023"/>
          </a:xfrm>
          <a:custGeom>
            <a:avLst/>
            <a:gdLst/>
            <a:ahLst/>
            <a:cxnLst/>
            <a:rect l="l" t="t" r="r" b="b"/>
            <a:pathLst>
              <a:path w="85535" h="32178" fill="none" extrusionOk="0">
                <a:moveTo>
                  <a:pt x="1" y="28867"/>
                </a:moveTo>
                <a:cubicBezTo>
                  <a:pt x="3224" y="32048"/>
                  <a:pt x="8577" y="32177"/>
                  <a:pt x="12693" y="30287"/>
                </a:cubicBezTo>
                <a:cubicBezTo>
                  <a:pt x="16812" y="28397"/>
                  <a:pt x="19932" y="24883"/>
                  <a:pt x="22725" y="21314"/>
                </a:cubicBezTo>
                <a:cubicBezTo>
                  <a:pt x="25514" y="17744"/>
                  <a:pt x="28165" y="13968"/>
                  <a:pt x="31766" y="11224"/>
                </a:cubicBezTo>
                <a:cubicBezTo>
                  <a:pt x="37300" y="7007"/>
                  <a:pt x="44656" y="5664"/>
                  <a:pt x="51565" y="6466"/>
                </a:cubicBezTo>
                <a:cubicBezTo>
                  <a:pt x="55836" y="6962"/>
                  <a:pt x="59982" y="8211"/>
                  <a:pt x="64205" y="9010"/>
                </a:cubicBezTo>
                <a:cubicBezTo>
                  <a:pt x="68431" y="9809"/>
                  <a:pt x="72878" y="10136"/>
                  <a:pt x="76968" y="8813"/>
                </a:cubicBezTo>
                <a:cubicBezTo>
                  <a:pt x="81059" y="7489"/>
                  <a:pt x="84731" y="4227"/>
                  <a:pt x="85534" y="1"/>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9"/>
          <p:cNvSpPr/>
          <p:nvPr/>
        </p:nvSpPr>
        <p:spPr>
          <a:xfrm>
            <a:off x="-880856" y="-1776787"/>
            <a:ext cx="8222161" cy="3754839"/>
          </a:xfrm>
          <a:custGeom>
            <a:avLst/>
            <a:gdLst/>
            <a:ahLst/>
            <a:cxnLst/>
            <a:rect l="l" t="t" r="r" b="b"/>
            <a:pathLst>
              <a:path w="89990" h="41096" fill="none" extrusionOk="0">
                <a:moveTo>
                  <a:pt x="89990" y="0"/>
                </a:moveTo>
                <a:cubicBezTo>
                  <a:pt x="89481" y="4948"/>
                  <a:pt x="86032" y="9249"/>
                  <a:pt x="81666" y="11531"/>
                </a:cubicBezTo>
                <a:cubicBezTo>
                  <a:pt x="79320" y="12757"/>
                  <a:pt x="76715" y="13440"/>
                  <a:pt x="74036" y="13518"/>
                </a:cubicBezTo>
                <a:cubicBezTo>
                  <a:pt x="71735" y="13586"/>
                  <a:pt x="69434" y="13246"/>
                  <a:pt x="67162" y="12773"/>
                </a:cubicBezTo>
                <a:cubicBezTo>
                  <a:pt x="62250" y="11747"/>
                  <a:pt x="57405" y="10120"/>
                  <a:pt x="52503" y="10492"/>
                </a:cubicBezTo>
                <a:cubicBezTo>
                  <a:pt x="48464" y="10796"/>
                  <a:pt x="44671" y="12333"/>
                  <a:pt x="41383" y="14511"/>
                </a:cubicBezTo>
                <a:cubicBezTo>
                  <a:pt x="38856" y="16181"/>
                  <a:pt x="36584" y="18223"/>
                  <a:pt x="34445" y="20491"/>
                </a:cubicBezTo>
                <a:cubicBezTo>
                  <a:pt x="33785" y="21190"/>
                  <a:pt x="33144" y="21905"/>
                  <a:pt x="32507" y="22630"/>
                </a:cubicBezTo>
                <a:cubicBezTo>
                  <a:pt x="30041" y="25433"/>
                  <a:pt x="27640" y="28365"/>
                  <a:pt x="25032" y="31038"/>
                </a:cubicBezTo>
                <a:cubicBezTo>
                  <a:pt x="23058" y="33057"/>
                  <a:pt x="20938" y="34953"/>
                  <a:pt x="18598" y="36523"/>
                </a:cubicBezTo>
                <a:cubicBezTo>
                  <a:pt x="17042" y="37568"/>
                  <a:pt x="15385" y="38461"/>
                  <a:pt x="13628" y="39150"/>
                </a:cubicBezTo>
                <a:cubicBezTo>
                  <a:pt x="9226" y="40866"/>
                  <a:pt x="4078" y="41095"/>
                  <a:pt x="0" y="39134"/>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
          <p:cNvSpPr/>
          <p:nvPr/>
        </p:nvSpPr>
        <p:spPr>
          <a:xfrm>
            <a:off x="4827735" y="754465"/>
            <a:ext cx="7327152" cy="5153476"/>
          </a:xfrm>
          <a:custGeom>
            <a:avLst/>
            <a:gdLst/>
            <a:ahLst/>
            <a:cxnLst/>
            <a:rect l="l" t="t" r="r" b="b"/>
            <a:pathLst>
              <a:path w="85249" h="59959" fill="none" extrusionOk="0">
                <a:moveTo>
                  <a:pt x="85249" y="2706"/>
                </a:moveTo>
                <a:cubicBezTo>
                  <a:pt x="84261" y="732"/>
                  <a:pt x="81643" y="0"/>
                  <a:pt x="79514" y="589"/>
                </a:cubicBezTo>
                <a:cubicBezTo>
                  <a:pt x="77382" y="1175"/>
                  <a:pt x="75683" y="2783"/>
                  <a:pt x="74298" y="4508"/>
                </a:cubicBezTo>
                <a:cubicBezTo>
                  <a:pt x="69566" y="10395"/>
                  <a:pt x="67321" y="17977"/>
                  <a:pt x="63745" y="24307"/>
                </a:cubicBezTo>
                <a:cubicBezTo>
                  <a:pt x="60583" y="29905"/>
                  <a:pt x="56703" y="35050"/>
                  <a:pt x="50904" y="37927"/>
                </a:cubicBezTo>
                <a:cubicBezTo>
                  <a:pt x="46402" y="40157"/>
                  <a:pt x="41118" y="40804"/>
                  <a:pt x="35963" y="40914"/>
                </a:cubicBezTo>
                <a:cubicBezTo>
                  <a:pt x="34244" y="40950"/>
                  <a:pt x="32526" y="40934"/>
                  <a:pt x="30808" y="40914"/>
                </a:cubicBezTo>
                <a:cubicBezTo>
                  <a:pt x="27384" y="40879"/>
                  <a:pt x="23954" y="40840"/>
                  <a:pt x="20572" y="41170"/>
                </a:cubicBezTo>
                <a:cubicBezTo>
                  <a:pt x="17184" y="41503"/>
                  <a:pt x="13796" y="42228"/>
                  <a:pt x="10731" y="43655"/>
                </a:cubicBezTo>
                <a:cubicBezTo>
                  <a:pt x="9197" y="44364"/>
                  <a:pt x="7751" y="45257"/>
                  <a:pt x="6440" y="46347"/>
                </a:cubicBezTo>
                <a:cubicBezTo>
                  <a:pt x="2515" y="49626"/>
                  <a:pt x="0" y="54936"/>
                  <a:pt x="1175" y="59958"/>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9"/>
          <p:cNvSpPr/>
          <p:nvPr/>
        </p:nvSpPr>
        <p:spPr>
          <a:xfrm>
            <a:off x="4180750" y="737563"/>
            <a:ext cx="8057297" cy="5376516"/>
          </a:xfrm>
          <a:custGeom>
            <a:avLst/>
            <a:gdLst/>
            <a:ahLst/>
            <a:cxnLst/>
            <a:rect l="l" t="t" r="r" b="b"/>
            <a:pathLst>
              <a:path w="93744" h="62554" fill="none" extrusionOk="0">
                <a:moveTo>
                  <a:pt x="93743" y="3401"/>
                </a:moveTo>
                <a:cubicBezTo>
                  <a:pt x="92685" y="997"/>
                  <a:pt x="89598" y="0"/>
                  <a:pt x="87045" y="621"/>
                </a:cubicBezTo>
                <a:cubicBezTo>
                  <a:pt x="84491" y="1239"/>
                  <a:pt x="82427" y="3107"/>
                  <a:pt x="80741" y="5126"/>
                </a:cubicBezTo>
                <a:cubicBezTo>
                  <a:pt x="74984" y="12025"/>
                  <a:pt x="72197" y="21170"/>
                  <a:pt x="66411" y="27678"/>
                </a:cubicBezTo>
                <a:cubicBezTo>
                  <a:pt x="62007" y="32629"/>
                  <a:pt x="56509" y="36160"/>
                  <a:pt x="50079" y="37949"/>
                </a:cubicBezTo>
                <a:cubicBezTo>
                  <a:pt x="45176" y="39312"/>
                  <a:pt x="39869" y="39613"/>
                  <a:pt x="34633" y="39788"/>
                </a:cubicBezTo>
                <a:cubicBezTo>
                  <a:pt x="32885" y="39849"/>
                  <a:pt x="31141" y="39898"/>
                  <a:pt x="29397" y="39979"/>
                </a:cubicBezTo>
                <a:cubicBezTo>
                  <a:pt x="25931" y="40140"/>
                  <a:pt x="22442" y="40448"/>
                  <a:pt x="19077" y="41176"/>
                </a:cubicBezTo>
                <a:cubicBezTo>
                  <a:pt x="15692" y="41907"/>
                  <a:pt x="12404" y="43082"/>
                  <a:pt x="9498" y="44933"/>
                </a:cubicBezTo>
                <a:cubicBezTo>
                  <a:pt x="8055" y="45852"/>
                  <a:pt x="6722" y="46952"/>
                  <a:pt x="5547" y="48221"/>
                </a:cubicBezTo>
                <a:cubicBezTo>
                  <a:pt x="2003" y="52049"/>
                  <a:pt x="0" y="57492"/>
                  <a:pt x="1372" y="62553"/>
                </a:cubicBezTo>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10"/>
          <p:cNvSpPr>
            <a:spLocks noGrp="1"/>
          </p:cNvSpPr>
          <p:nvPr>
            <p:ph type="pic" idx="2"/>
          </p:nvPr>
        </p:nvSpPr>
        <p:spPr>
          <a:xfrm>
            <a:off x="-25" y="-13725"/>
            <a:ext cx="9144000" cy="5157300"/>
          </a:xfrm>
          <a:prstGeom prst="rect">
            <a:avLst/>
          </a:prstGeom>
          <a:noFill/>
          <a:ln>
            <a:noFill/>
          </a:ln>
        </p:spPr>
      </p:sp>
      <p:sp>
        <p:nvSpPr>
          <p:cNvPr id="91" name="Google Shape;91;p10"/>
          <p:cNvSpPr txBox="1">
            <a:spLocks noGrp="1"/>
          </p:cNvSpPr>
          <p:nvPr>
            <p:ph type="title"/>
          </p:nvPr>
        </p:nvSpPr>
        <p:spPr>
          <a:xfrm>
            <a:off x="720000" y="4014450"/>
            <a:ext cx="7704000" cy="572700"/>
          </a:xfrm>
          <a:prstGeom prst="rect">
            <a:avLst/>
          </a:prstGeom>
          <a:solidFill>
            <a:schemeClr val="lt2"/>
          </a:solidFill>
        </p:spPr>
        <p:txBody>
          <a:bodyPr spcFirstLastPara="1" wrap="square" lIns="91425" tIns="91425" rIns="91425" bIns="91425" anchor="t" anchorCtr="0">
            <a:noAutofit/>
          </a:bodyPr>
          <a:lstStyle>
            <a:lvl1pPr lvl="0" algn="ctr" rtl="0">
              <a:spcBef>
                <a:spcPts val="0"/>
              </a:spcBef>
              <a:spcAft>
                <a:spcPts val="0"/>
              </a:spcAft>
              <a:buSzPts val="3500"/>
              <a:buNone/>
              <a:defRPr sz="3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Quicksand"/>
              <a:buNone/>
              <a:defRPr sz="3500" b="1">
                <a:solidFill>
                  <a:schemeClr val="dk1"/>
                </a:solidFill>
                <a:latin typeface="Quicksand"/>
                <a:ea typeface="Quicksand"/>
                <a:cs typeface="Quicksand"/>
                <a:sym typeface="Quicksand"/>
              </a:defRPr>
            </a:lvl1pPr>
            <a:lvl2pPr lvl="1" algn="ctr" rtl="0">
              <a:spcBef>
                <a:spcPts val="0"/>
              </a:spcBef>
              <a:spcAft>
                <a:spcPts val="0"/>
              </a:spcAft>
              <a:buClr>
                <a:schemeClr val="dk1"/>
              </a:buClr>
              <a:buSzPts val="3500"/>
              <a:buFont typeface="Quicksand"/>
              <a:buNone/>
              <a:defRPr sz="3500" b="1">
                <a:solidFill>
                  <a:schemeClr val="dk1"/>
                </a:solidFill>
                <a:latin typeface="Quicksand"/>
                <a:ea typeface="Quicksand"/>
                <a:cs typeface="Quicksand"/>
                <a:sym typeface="Quicksand"/>
              </a:defRPr>
            </a:lvl2pPr>
            <a:lvl3pPr lvl="2" algn="ctr" rtl="0">
              <a:spcBef>
                <a:spcPts val="0"/>
              </a:spcBef>
              <a:spcAft>
                <a:spcPts val="0"/>
              </a:spcAft>
              <a:buClr>
                <a:schemeClr val="dk1"/>
              </a:buClr>
              <a:buSzPts val="3500"/>
              <a:buFont typeface="Quicksand"/>
              <a:buNone/>
              <a:defRPr sz="3500" b="1">
                <a:solidFill>
                  <a:schemeClr val="dk1"/>
                </a:solidFill>
                <a:latin typeface="Quicksand"/>
                <a:ea typeface="Quicksand"/>
                <a:cs typeface="Quicksand"/>
                <a:sym typeface="Quicksand"/>
              </a:defRPr>
            </a:lvl3pPr>
            <a:lvl4pPr lvl="3" algn="ctr" rtl="0">
              <a:spcBef>
                <a:spcPts val="0"/>
              </a:spcBef>
              <a:spcAft>
                <a:spcPts val="0"/>
              </a:spcAft>
              <a:buClr>
                <a:schemeClr val="dk1"/>
              </a:buClr>
              <a:buSzPts val="3500"/>
              <a:buFont typeface="Quicksand"/>
              <a:buNone/>
              <a:defRPr sz="3500" b="1">
                <a:solidFill>
                  <a:schemeClr val="dk1"/>
                </a:solidFill>
                <a:latin typeface="Quicksand"/>
                <a:ea typeface="Quicksand"/>
                <a:cs typeface="Quicksand"/>
                <a:sym typeface="Quicksand"/>
              </a:defRPr>
            </a:lvl4pPr>
            <a:lvl5pPr lvl="4" algn="ctr" rtl="0">
              <a:spcBef>
                <a:spcPts val="0"/>
              </a:spcBef>
              <a:spcAft>
                <a:spcPts val="0"/>
              </a:spcAft>
              <a:buClr>
                <a:schemeClr val="dk1"/>
              </a:buClr>
              <a:buSzPts val="3500"/>
              <a:buFont typeface="Quicksand"/>
              <a:buNone/>
              <a:defRPr sz="3500" b="1">
                <a:solidFill>
                  <a:schemeClr val="dk1"/>
                </a:solidFill>
                <a:latin typeface="Quicksand"/>
                <a:ea typeface="Quicksand"/>
                <a:cs typeface="Quicksand"/>
                <a:sym typeface="Quicksand"/>
              </a:defRPr>
            </a:lvl5pPr>
            <a:lvl6pPr lvl="5" algn="ctr" rtl="0">
              <a:spcBef>
                <a:spcPts val="0"/>
              </a:spcBef>
              <a:spcAft>
                <a:spcPts val="0"/>
              </a:spcAft>
              <a:buClr>
                <a:schemeClr val="dk1"/>
              </a:buClr>
              <a:buSzPts val="3500"/>
              <a:buFont typeface="Quicksand"/>
              <a:buNone/>
              <a:defRPr sz="3500" b="1">
                <a:solidFill>
                  <a:schemeClr val="dk1"/>
                </a:solidFill>
                <a:latin typeface="Quicksand"/>
                <a:ea typeface="Quicksand"/>
                <a:cs typeface="Quicksand"/>
                <a:sym typeface="Quicksand"/>
              </a:defRPr>
            </a:lvl6pPr>
            <a:lvl7pPr lvl="6" algn="ctr" rtl="0">
              <a:spcBef>
                <a:spcPts val="0"/>
              </a:spcBef>
              <a:spcAft>
                <a:spcPts val="0"/>
              </a:spcAft>
              <a:buClr>
                <a:schemeClr val="dk1"/>
              </a:buClr>
              <a:buSzPts val="3500"/>
              <a:buFont typeface="Quicksand"/>
              <a:buNone/>
              <a:defRPr sz="3500" b="1">
                <a:solidFill>
                  <a:schemeClr val="dk1"/>
                </a:solidFill>
                <a:latin typeface="Quicksand"/>
                <a:ea typeface="Quicksand"/>
                <a:cs typeface="Quicksand"/>
                <a:sym typeface="Quicksand"/>
              </a:defRPr>
            </a:lvl7pPr>
            <a:lvl8pPr lvl="7" algn="ctr" rtl="0">
              <a:spcBef>
                <a:spcPts val="0"/>
              </a:spcBef>
              <a:spcAft>
                <a:spcPts val="0"/>
              </a:spcAft>
              <a:buClr>
                <a:schemeClr val="dk1"/>
              </a:buClr>
              <a:buSzPts val="3500"/>
              <a:buFont typeface="Quicksand"/>
              <a:buNone/>
              <a:defRPr sz="3500" b="1">
                <a:solidFill>
                  <a:schemeClr val="dk1"/>
                </a:solidFill>
                <a:latin typeface="Quicksand"/>
                <a:ea typeface="Quicksand"/>
                <a:cs typeface="Quicksand"/>
                <a:sym typeface="Quicksand"/>
              </a:defRPr>
            </a:lvl8pPr>
            <a:lvl9pPr lvl="8" algn="ctr" rtl="0">
              <a:spcBef>
                <a:spcPts val="0"/>
              </a:spcBef>
              <a:spcAft>
                <a:spcPts val="0"/>
              </a:spcAft>
              <a:buClr>
                <a:schemeClr val="dk1"/>
              </a:buClr>
              <a:buSzPts val="3500"/>
              <a:buFont typeface="Quicksand"/>
              <a:buNone/>
              <a:defRPr sz="3500" b="1">
                <a:solidFill>
                  <a:schemeClr val="dk1"/>
                </a:solidFill>
                <a:latin typeface="Quicksand"/>
                <a:ea typeface="Quicksand"/>
                <a:cs typeface="Quicksand"/>
                <a:sym typeface="Quicksan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marL="914400" lvl="1"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1"/>
          <p:cNvSpPr txBox="1">
            <a:spLocks noGrp="1"/>
          </p:cNvSpPr>
          <p:nvPr>
            <p:ph type="ctrTitle"/>
          </p:nvPr>
        </p:nvSpPr>
        <p:spPr>
          <a:xfrm>
            <a:off x="3118425" y="2035952"/>
            <a:ext cx="5114400" cy="253966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300" dirty="0"/>
              <a:t>The Mission of God for All</a:t>
            </a:r>
            <a:br>
              <a:rPr lang="en" sz="2300" dirty="0"/>
            </a:br>
            <a:r>
              <a:rPr lang="zh-TW" altLang="en-US" sz="2300" dirty="0"/>
              <a:t>上帝对所有人的使命</a:t>
            </a:r>
            <a:endParaRPr sz="6900" dirty="0"/>
          </a:p>
          <a:p>
            <a:pPr marL="0" lvl="0" indent="0" algn="ctr" rtl="0">
              <a:spcBef>
                <a:spcPts val="0"/>
              </a:spcBef>
              <a:spcAft>
                <a:spcPts val="0"/>
              </a:spcAft>
              <a:buNone/>
            </a:pPr>
            <a:r>
              <a:rPr lang="en" sz="6100" dirty="0"/>
              <a:t>Living the</a:t>
            </a:r>
            <a:r>
              <a:rPr lang="en" sz="6100" dirty="0">
                <a:solidFill>
                  <a:schemeClr val="accent1"/>
                </a:solidFill>
              </a:rPr>
              <a:t> Gospel</a:t>
            </a:r>
            <a:br>
              <a:rPr lang="en" sz="6100" dirty="0">
                <a:solidFill>
                  <a:schemeClr val="accent1"/>
                </a:solidFill>
              </a:rPr>
            </a:br>
            <a:r>
              <a:rPr lang="zh-TW" altLang="en-US" sz="4400" dirty="0">
                <a:solidFill>
                  <a:schemeClr val="accent1"/>
                </a:solidFill>
              </a:rPr>
              <a:t>活出福音</a:t>
            </a:r>
            <a:endParaRPr sz="6100" dirty="0">
              <a:solidFill>
                <a:schemeClr val="accent1"/>
              </a:solidFill>
            </a:endParaRPr>
          </a:p>
        </p:txBody>
      </p:sp>
      <p:grpSp>
        <p:nvGrpSpPr>
          <p:cNvPr id="330" name="Google Shape;330;p31"/>
          <p:cNvGrpSpPr/>
          <p:nvPr/>
        </p:nvGrpSpPr>
        <p:grpSpPr>
          <a:xfrm>
            <a:off x="911159" y="1183624"/>
            <a:ext cx="2051039" cy="2939870"/>
            <a:chOff x="3550325" y="539500"/>
            <a:chExt cx="2259102" cy="3238099"/>
          </a:xfrm>
        </p:grpSpPr>
        <p:sp>
          <p:nvSpPr>
            <p:cNvPr id="331" name="Google Shape;331;p31"/>
            <p:cNvSpPr/>
            <p:nvPr/>
          </p:nvSpPr>
          <p:spPr>
            <a:xfrm>
              <a:off x="3601627" y="591133"/>
              <a:ext cx="2157544" cy="2302202"/>
            </a:xfrm>
            <a:custGeom>
              <a:avLst/>
              <a:gdLst/>
              <a:ahLst/>
              <a:cxnLst/>
              <a:rect l="l" t="t" r="r" b="b"/>
              <a:pathLst>
                <a:path w="39196" h="41824" extrusionOk="0">
                  <a:moveTo>
                    <a:pt x="19714" y="0"/>
                  </a:moveTo>
                  <a:cubicBezTo>
                    <a:pt x="19712" y="0"/>
                    <a:pt x="19710" y="0"/>
                    <a:pt x="19708" y="0"/>
                  </a:cubicBezTo>
                  <a:lnTo>
                    <a:pt x="19666" y="0"/>
                  </a:lnTo>
                  <a:cubicBezTo>
                    <a:pt x="14656" y="13"/>
                    <a:pt x="9883" y="1958"/>
                    <a:pt x="6223" y="5476"/>
                  </a:cubicBezTo>
                  <a:cubicBezTo>
                    <a:pt x="2566" y="8997"/>
                    <a:pt x="443" y="13692"/>
                    <a:pt x="246" y="18699"/>
                  </a:cubicBezTo>
                  <a:cubicBezTo>
                    <a:pt x="0" y="24964"/>
                    <a:pt x="2670" y="30798"/>
                    <a:pt x="7569" y="34711"/>
                  </a:cubicBezTo>
                  <a:cubicBezTo>
                    <a:pt x="9983" y="36636"/>
                    <a:pt x="11365" y="40911"/>
                    <a:pt x="11365" y="40911"/>
                  </a:cubicBezTo>
                  <a:cubicBezTo>
                    <a:pt x="11365" y="41413"/>
                    <a:pt x="11776" y="41823"/>
                    <a:pt x="12278" y="41823"/>
                  </a:cubicBezTo>
                  <a:lnTo>
                    <a:pt x="27157" y="41817"/>
                  </a:lnTo>
                  <a:cubicBezTo>
                    <a:pt x="27659" y="41817"/>
                    <a:pt x="28070" y="41409"/>
                    <a:pt x="28070" y="40904"/>
                  </a:cubicBezTo>
                  <a:cubicBezTo>
                    <a:pt x="28070" y="40904"/>
                    <a:pt x="29452" y="36607"/>
                    <a:pt x="31769" y="34779"/>
                  </a:cubicBezTo>
                  <a:cubicBezTo>
                    <a:pt x="36487" y="31057"/>
                    <a:pt x="39196" y="25478"/>
                    <a:pt x="39192" y="19475"/>
                  </a:cubicBezTo>
                  <a:cubicBezTo>
                    <a:pt x="39189" y="8737"/>
                    <a:pt x="30452" y="0"/>
                    <a:pt x="197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1"/>
            <p:cNvSpPr/>
            <p:nvPr/>
          </p:nvSpPr>
          <p:spPr>
            <a:xfrm>
              <a:off x="4349421" y="3162027"/>
              <a:ext cx="675512" cy="615458"/>
            </a:xfrm>
            <a:custGeom>
              <a:avLst/>
              <a:gdLst/>
              <a:ahLst/>
              <a:cxnLst/>
              <a:rect l="l" t="t" r="r" b="b"/>
              <a:pathLst>
                <a:path w="12272" h="11181" extrusionOk="0">
                  <a:moveTo>
                    <a:pt x="6136" y="1"/>
                  </a:moveTo>
                  <a:cubicBezTo>
                    <a:pt x="4705" y="1"/>
                    <a:pt x="3274" y="547"/>
                    <a:pt x="2181" y="1639"/>
                  </a:cubicBezTo>
                  <a:cubicBezTo>
                    <a:pt x="0" y="3820"/>
                    <a:pt x="0" y="7361"/>
                    <a:pt x="2181" y="9545"/>
                  </a:cubicBezTo>
                  <a:cubicBezTo>
                    <a:pt x="3274" y="10635"/>
                    <a:pt x="4705" y="11181"/>
                    <a:pt x="6136" y="11181"/>
                  </a:cubicBezTo>
                  <a:cubicBezTo>
                    <a:pt x="7567" y="11181"/>
                    <a:pt x="8998" y="10635"/>
                    <a:pt x="10090" y="9545"/>
                  </a:cubicBezTo>
                  <a:cubicBezTo>
                    <a:pt x="12271" y="7361"/>
                    <a:pt x="12271" y="3820"/>
                    <a:pt x="10090" y="1639"/>
                  </a:cubicBezTo>
                  <a:cubicBezTo>
                    <a:pt x="8998" y="547"/>
                    <a:pt x="7567" y="1"/>
                    <a:pt x="6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a:off x="4471237" y="3643785"/>
              <a:ext cx="432048" cy="133814"/>
            </a:xfrm>
            <a:custGeom>
              <a:avLst/>
              <a:gdLst/>
              <a:ahLst/>
              <a:cxnLst/>
              <a:rect l="l" t="t" r="r" b="b"/>
              <a:pathLst>
                <a:path w="7849" h="2431" extrusionOk="0">
                  <a:moveTo>
                    <a:pt x="7177" y="0"/>
                  </a:moveTo>
                  <a:cubicBezTo>
                    <a:pt x="7030" y="0"/>
                    <a:pt x="6883" y="53"/>
                    <a:pt x="6764" y="155"/>
                  </a:cubicBezTo>
                  <a:cubicBezTo>
                    <a:pt x="5997" y="812"/>
                    <a:pt x="5007" y="1214"/>
                    <a:pt x="3923" y="1214"/>
                  </a:cubicBezTo>
                  <a:cubicBezTo>
                    <a:pt x="2839" y="1214"/>
                    <a:pt x="1849" y="816"/>
                    <a:pt x="1085" y="159"/>
                  </a:cubicBezTo>
                  <a:cubicBezTo>
                    <a:pt x="964" y="55"/>
                    <a:pt x="815" y="3"/>
                    <a:pt x="668" y="3"/>
                  </a:cubicBezTo>
                  <a:cubicBezTo>
                    <a:pt x="515" y="3"/>
                    <a:pt x="364" y="59"/>
                    <a:pt x="247" y="175"/>
                  </a:cubicBezTo>
                  <a:cubicBezTo>
                    <a:pt x="1" y="421"/>
                    <a:pt x="1" y="829"/>
                    <a:pt x="263" y="1058"/>
                  </a:cubicBezTo>
                  <a:cubicBezTo>
                    <a:pt x="1243" y="1913"/>
                    <a:pt x="2522" y="2430"/>
                    <a:pt x="3923" y="2430"/>
                  </a:cubicBezTo>
                  <a:cubicBezTo>
                    <a:pt x="5327" y="2430"/>
                    <a:pt x="6606" y="1909"/>
                    <a:pt x="7586" y="1055"/>
                  </a:cubicBezTo>
                  <a:cubicBezTo>
                    <a:pt x="7848" y="829"/>
                    <a:pt x="7848" y="418"/>
                    <a:pt x="7599" y="175"/>
                  </a:cubicBezTo>
                  <a:lnTo>
                    <a:pt x="7602" y="175"/>
                  </a:lnTo>
                  <a:cubicBezTo>
                    <a:pt x="7483" y="57"/>
                    <a:pt x="7330" y="0"/>
                    <a:pt x="7177" y="0"/>
                  </a:cubicBezTo>
                  <a:close/>
                </a:path>
              </a:pathLst>
            </a:custGeom>
            <a:solidFill>
              <a:srgbClr val="FFFFFF">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1"/>
            <p:cNvSpPr/>
            <p:nvPr/>
          </p:nvSpPr>
          <p:spPr>
            <a:xfrm>
              <a:off x="4226340" y="2943332"/>
              <a:ext cx="921508" cy="526450"/>
            </a:xfrm>
            <a:custGeom>
              <a:avLst/>
              <a:gdLst/>
              <a:ahLst/>
              <a:cxnLst/>
              <a:rect l="l" t="t" r="r" b="b"/>
              <a:pathLst>
                <a:path w="16741" h="9564" extrusionOk="0">
                  <a:moveTo>
                    <a:pt x="149" y="1"/>
                  </a:moveTo>
                  <a:cubicBezTo>
                    <a:pt x="68" y="1"/>
                    <a:pt x="0" y="69"/>
                    <a:pt x="0" y="153"/>
                  </a:cubicBezTo>
                  <a:lnTo>
                    <a:pt x="0" y="9424"/>
                  </a:lnTo>
                  <a:cubicBezTo>
                    <a:pt x="0" y="9502"/>
                    <a:pt x="65" y="9563"/>
                    <a:pt x="142" y="9563"/>
                  </a:cubicBezTo>
                  <a:lnTo>
                    <a:pt x="16601" y="9563"/>
                  </a:lnTo>
                  <a:cubicBezTo>
                    <a:pt x="16679" y="9563"/>
                    <a:pt x="16740" y="9502"/>
                    <a:pt x="16740" y="9424"/>
                  </a:cubicBezTo>
                  <a:lnTo>
                    <a:pt x="16740" y="143"/>
                  </a:lnTo>
                  <a:cubicBezTo>
                    <a:pt x="16740" y="66"/>
                    <a:pt x="16679" y="1"/>
                    <a:pt x="16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1"/>
            <p:cNvSpPr/>
            <p:nvPr/>
          </p:nvSpPr>
          <p:spPr>
            <a:xfrm>
              <a:off x="4820556" y="2051982"/>
              <a:ext cx="328894" cy="886775"/>
            </a:xfrm>
            <a:custGeom>
              <a:avLst/>
              <a:gdLst/>
              <a:ahLst/>
              <a:cxnLst/>
              <a:rect l="l" t="t" r="r" b="b"/>
              <a:pathLst>
                <a:path w="5975" h="16110" fill="none" extrusionOk="0">
                  <a:moveTo>
                    <a:pt x="1" y="16110"/>
                  </a:moveTo>
                  <a:lnTo>
                    <a:pt x="5975"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1"/>
            <p:cNvSpPr/>
            <p:nvPr/>
          </p:nvSpPr>
          <p:spPr>
            <a:xfrm>
              <a:off x="4224193" y="2052147"/>
              <a:ext cx="329224" cy="886610"/>
            </a:xfrm>
            <a:custGeom>
              <a:avLst/>
              <a:gdLst/>
              <a:ahLst/>
              <a:cxnLst/>
              <a:rect l="l" t="t" r="r" b="b"/>
              <a:pathLst>
                <a:path w="5981" h="16107" fill="none" extrusionOk="0">
                  <a:moveTo>
                    <a:pt x="5981" y="16107"/>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1"/>
            <p:cNvSpPr/>
            <p:nvPr/>
          </p:nvSpPr>
          <p:spPr>
            <a:xfrm>
              <a:off x="3550325" y="539500"/>
              <a:ext cx="2259102" cy="2404090"/>
            </a:xfrm>
            <a:custGeom>
              <a:avLst/>
              <a:gdLst/>
              <a:ahLst/>
              <a:cxnLst/>
              <a:rect l="l" t="t" r="r" b="b"/>
              <a:pathLst>
                <a:path w="41041" h="43675" fill="none" extrusionOk="0">
                  <a:moveTo>
                    <a:pt x="41037" y="20416"/>
                  </a:moveTo>
                  <a:cubicBezTo>
                    <a:pt x="41034" y="9139"/>
                    <a:pt x="31879" y="0"/>
                    <a:pt x="20598" y="26"/>
                  </a:cubicBezTo>
                  <a:cubicBezTo>
                    <a:pt x="9750" y="52"/>
                    <a:pt x="693" y="8760"/>
                    <a:pt x="265" y="19601"/>
                  </a:cubicBezTo>
                  <a:cubicBezTo>
                    <a:pt x="0" y="26387"/>
                    <a:pt x="3055" y="32468"/>
                    <a:pt x="7932" y="36361"/>
                  </a:cubicBezTo>
                  <a:cubicBezTo>
                    <a:pt x="10110" y="38098"/>
                    <a:pt x="11385" y="41849"/>
                    <a:pt x="11385" y="41849"/>
                  </a:cubicBezTo>
                  <a:cubicBezTo>
                    <a:pt x="11385" y="42859"/>
                    <a:pt x="12203" y="43674"/>
                    <a:pt x="13213" y="43674"/>
                  </a:cubicBezTo>
                  <a:lnTo>
                    <a:pt x="28089" y="43671"/>
                  </a:lnTo>
                  <a:cubicBezTo>
                    <a:pt x="29099" y="43671"/>
                    <a:pt x="29915" y="42852"/>
                    <a:pt x="29915" y="41842"/>
                  </a:cubicBezTo>
                  <a:cubicBezTo>
                    <a:pt x="29915" y="41842"/>
                    <a:pt x="31115" y="38131"/>
                    <a:pt x="33264" y="36435"/>
                  </a:cubicBezTo>
                  <a:cubicBezTo>
                    <a:pt x="38002" y="32701"/>
                    <a:pt x="41040" y="26914"/>
                    <a:pt x="41040" y="20413"/>
                  </a:cubicBezTo>
                  <a:close/>
                </a:path>
              </a:pathLst>
            </a:custGeom>
            <a:noFill/>
            <a:ln w="19050" cap="flat" cmpd="sng">
              <a:solidFill>
                <a:schemeClr val="accent6"/>
              </a:solidFill>
              <a:prstDash val="solid"/>
              <a:miter lim="32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1"/>
            <p:cNvSpPr/>
            <p:nvPr/>
          </p:nvSpPr>
          <p:spPr>
            <a:xfrm>
              <a:off x="3697076" y="674857"/>
              <a:ext cx="1590415" cy="1035892"/>
            </a:xfrm>
            <a:custGeom>
              <a:avLst/>
              <a:gdLst/>
              <a:ahLst/>
              <a:cxnLst/>
              <a:rect l="l" t="t" r="r" b="b"/>
              <a:pathLst>
                <a:path w="28893" h="18819" extrusionOk="0">
                  <a:moveTo>
                    <a:pt x="17935" y="0"/>
                  </a:moveTo>
                  <a:cubicBezTo>
                    <a:pt x="13317" y="13"/>
                    <a:pt x="8919" y="1806"/>
                    <a:pt x="5544" y="5052"/>
                  </a:cubicBezTo>
                  <a:cubicBezTo>
                    <a:pt x="2172" y="8301"/>
                    <a:pt x="214" y="12628"/>
                    <a:pt x="33" y="17236"/>
                  </a:cubicBezTo>
                  <a:cubicBezTo>
                    <a:pt x="1" y="18077"/>
                    <a:pt x="654" y="18783"/>
                    <a:pt x="1492" y="18815"/>
                  </a:cubicBezTo>
                  <a:cubicBezTo>
                    <a:pt x="1515" y="18818"/>
                    <a:pt x="1535" y="18818"/>
                    <a:pt x="1554" y="18818"/>
                  </a:cubicBezTo>
                  <a:cubicBezTo>
                    <a:pt x="2366" y="18818"/>
                    <a:pt x="3039" y="18174"/>
                    <a:pt x="3072" y="17355"/>
                  </a:cubicBezTo>
                  <a:cubicBezTo>
                    <a:pt x="3224" y="13534"/>
                    <a:pt x="4852" y="9945"/>
                    <a:pt x="7654" y="7246"/>
                  </a:cubicBezTo>
                  <a:cubicBezTo>
                    <a:pt x="10460" y="4544"/>
                    <a:pt x="14113" y="3052"/>
                    <a:pt x="17938" y="3046"/>
                  </a:cubicBezTo>
                  <a:lnTo>
                    <a:pt x="17977" y="3046"/>
                  </a:lnTo>
                  <a:cubicBezTo>
                    <a:pt x="20961" y="3046"/>
                    <a:pt x="23841" y="3926"/>
                    <a:pt x="26307" y="5592"/>
                  </a:cubicBezTo>
                  <a:cubicBezTo>
                    <a:pt x="26568" y="5770"/>
                    <a:pt x="26864" y="5854"/>
                    <a:pt x="27158" y="5854"/>
                  </a:cubicBezTo>
                  <a:cubicBezTo>
                    <a:pt x="27647" y="5854"/>
                    <a:pt x="28127" y="5619"/>
                    <a:pt x="28420" y="5185"/>
                  </a:cubicBezTo>
                  <a:cubicBezTo>
                    <a:pt x="28892" y="4489"/>
                    <a:pt x="28708" y="3544"/>
                    <a:pt x="28012" y="3071"/>
                  </a:cubicBezTo>
                  <a:cubicBezTo>
                    <a:pt x="25038" y="1062"/>
                    <a:pt x="21569" y="0"/>
                    <a:pt x="17977" y="0"/>
                  </a:cubicBezTo>
                  <a:close/>
                </a:path>
              </a:pathLst>
            </a:custGeom>
            <a:solidFill>
              <a:srgbClr val="FFFFFF">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1"/>
            <p:cNvSpPr/>
            <p:nvPr/>
          </p:nvSpPr>
          <p:spPr>
            <a:xfrm>
              <a:off x="4192982" y="2956158"/>
              <a:ext cx="988003" cy="65283"/>
            </a:xfrm>
            <a:custGeom>
              <a:avLst/>
              <a:gdLst/>
              <a:ahLst/>
              <a:cxnLst/>
              <a:rect l="l" t="t" r="r" b="b"/>
              <a:pathLst>
                <a:path w="17949" h="1186" extrusionOk="0">
                  <a:moveTo>
                    <a:pt x="17359" y="1"/>
                  </a:moveTo>
                  <a:lnTo>
                    <a:pt x="593" y="7"/>
                  </a:lnTo>
                  <a:cubicBezTo>
                    <a:pt x="266" y="7"/>
                    <a:pt x="1" y="269"/>
                    <a:pt x="1" y="596"/>
                  </a:cubicBezTo>
                  <a:cubicBezTo>
                    <a:pt x="1" y="923"/>
                    <a:pt x="266" y="1185"/>
                    <a:pt x="593" y="1185"/>
                  </a:cubicBezTo>
                  <a:lnTo>
                    <a:pt x="17359" y="1182"/>
                  </a:lnTo>
                  <a:cubicBezTo>
                    <a:pt x="17686" y="1182"/>
                    <a:pt x="17948" y="917"/>
                    <a:pt x="17948" y="593"/>
                  </a:cubicBezTo>
                  <a:cubicBezTo>
                    <a:pt x="17948" y="266"/>
                    <a:pt x="17683" y="1"/>
                    <a:pt x="1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1"/>
            <p:cNvSpPr/>
            <p:nvPr/>
          </p:nvSpPr>
          <p:spPr>
            <a:xfrm>
              <a:off x="4193202" y="3105276"/>
              <a:ext cx="987783" cy="65228"/>
            </a:xfrm>
            <a:custGeom>
              <a:avLst/>
              <a:gdLst/>
              <a:ahLst/>
              <a:cxnLst/>
              <a:rect l="l" t="t" r="r" b="b"/>
              <a:pathLst>
                <a:path w="17945" h="1185" extrusionOk="0">
                  <a:moveTo>
                    <a:pt x="17355" y="0"/>
                  </a:moveTo>
                  <a:lnTo>
                    <a:pt x="589" y="7"/>
                  </a:lnTo>
                  <a:cubicBezTo>
                    <a:pt x="262" y="7"/>
                    <a:pt x="0" y="269"/>
                    <a:pt x="0" y="596"/>
                  </a:cubicBezTo>
                  <a:cubicBezTo>
                    <a:pt x="0" y="923"/>
                    <a:pt x="262" y="1185"/>
                    <a:pt x="589" y="1185"/>
                  </a:cubicBezTo>
                  <a:lnTo>
                    <a:pt x="17355" y="1182"/>
                  </a:lnTo>
                  <a:cubicBezTo>
                    <a:pt x="17682" y="1182"/>
                    <a:pt x="17944" y="916"/>
                    <a:pt x="17944" y="593"/>
                  </a:cubicBezTo>
                  <a:cubicBezTo>
                    <a:pt x="17944" y="266"/>
                    <a:pt x="17682" y="0"/>
                    <a:pt x="17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1"/>
            <p:cNvSpPr/>
            <p:nvPr/>
          </p:nvSpPr>
          <p:spPr>
            <a:xfrm>
              <a:off x="4193202" y="3254394"/>
              <a:ext cx="987948" cy="65228"/>
            </a:xfrm>
            <a:custGeom>
              <a:avLst/>
              <a:gdLst/>
              <a:ahLst/>
              <a:cxnLst/>
              <a:rect l="l" t="t" r="r" b="b"/>
              <a:pathLst>
                <a:path w="17948" h="1185" extrusionOk="0">
                  <a:moveTo>
                    <a:pt x="17355" y="0"/>
                  </a:moveTo>
                  <a:lnTo>
                    <a:pt x="589" y="6"/>
                  </a:lnTo>
                  <a:cubicBezTo>
                    <a:pt x="262" y="6"/>
                    <a:pt x="0" y="269"/>
                    <a:pt x="0" y="595"/>
                  </a:cubicBezTo>
                  <a:cubicBezTo>
                    <a:pt x="0" y="922"/>
                    <a:pt x="266" y="1184"/>
                    <a:pt x="589" y="1184"/>
                  </a:cubicBezTo>
                  <a:lnTo>
                    <a:pt x="17355" y="1181"/>
                  </a:lnTo>
                  <a:cubicBezTo>
                    <a:pt x="17682" y="1181"/>
                    <a:pt x="17948" y="916"/>
                    <a:pt x="17948" y="592"/>
                  </a:cubicBezTo>
                  <a:cubicBezTo>
                    <a:pt x="17948" y="265"/>
                    <a:pt x="17682" y="0"/>
                    <a:pt x="17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4247147" y="3319402"/>
              <a:ext cx="879839" cy="20146"/>
            </a:xfrm>
            <a:custGeom>
              <a:avLst/>
              <a:gdLst/>
              <a:ahLst/>
              <a:cxnLst/>
              <a:rect l="l" t="t" r="r" b="b"/>
              <a:pathLst>
                <a:path w="15984" h="366" extrusionOk="0">
                  <a:moveTo>
                    <a:pt x="15803" y="0"/>
                  </a:moveTo>
                  <a:lnTo>
                    <a:pt x="182" y="3"/>
                  </a:lnTo>
                  <a:cubicBezTo>
                    <a:pt x="82" y="3"/>
                    <a:pt x="1" y="84"/>
                    <a:pt x="1" y="185"/>
                  </a:cubicBezTo>
                  <a:cubicBezTo>
                    <a:pt x="1" y="285"/>
                    <a:pt x="82" y="366"/>
                    <a:pt x="182" y="366"/>
                  </a:cubicBezTo>
                  <a:lnTo>
                    <a:pt x="15803" y="363"/>
                  </a:lnTo>
                  <a:cubicBezTo>
                    <a:pt x="15903" y="363"/>
                    <a:pt x="15984" y="282"/>
                    <a:pt x="15984" y="181"/>
                  </a:cubicBezTo>
                  <a:cubicBezTo>
                    <a:pt x="15984" y="81"/>
                    <a:pt x="15903" y="0"/>
                    <a:pt x="15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1"/>
            <p:cNvSpPr/>
            <p:nvPr/>
          </p:nvSpPr>
          <p:spPr>
            <a:xfrm>
              <a:off x="4247147" y="3170284"/>
              <a:ext cx="879839" cy="20202"/>
            </a:xfrm>
            <a:custGeom>
              <a:avLst/>
              <a:gdLst/>
              <a:ahLst/>
              <a:cxnLst/>
              <a:rect l="l" t="t" r="r" b="b"/>
              <a:pathLst>
                <a:path w="15984" h="367" extrusionOk="0">
                  <a:moveTo>
                    <a:pt x="15803" y="1"/>
                  </a:moveTo>
                  <a:lnTo>
                    <a:pt x="182" y="4"/>
                  </a:lnTo>
                  <a:cubicBezTo>
                    <a:pt x="82" y="4"/>
                    <a:pt x="1" y="85"/>
                    <a:pt x="1" y="185"/>
                  </a:cubicBezTo>
                  <a:cubicBezTo>
                    <a:pt x="1" y="285"/>
                    <a:pt x="82" y="366"/>
                    <a:pt x="182" y="366"/>
                  </a:cubicBezTo>
                  <a:lnTo>
                    <a:pt x="15803" y="363"/>
                  </a:lnTo>
                  <a:cubicBezTo>
                    <a:pt x="15903" y="363"/>
                    <a:pt x="15984" y="282"/>
                    <a:pt x="15984" y="182"/>
                  </a:cubicBezTo>
                  <a:cubicBezTo>
                    <a:pt x="15984" y="81"/>
                    <a:pt x="15903" y="1"/>
                    <a:pt x="15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1"/>
            <p:cNvSpPr/>
            <p:nvPr/>
          </p:nvSpPr>
          <p:spPr>
            <a:xfrm>
              <a:off x="4247147" y="3021221"/>
              <a:ext cx="879839" cy="20146"/>
            </a:xfrm>
            <a:custGeom>
              <a:avLst/>
              <a:gdLst/>
              <a:ahLst/>
              <a:cxnLst/>
              <a:rect l="l" t="t" r="r" b="b"/>
              <a:pathLst>
                <a:path w="15984" h="366" extrusionOk="0">
                  <a:moveTo>
                    <a:pt x="15803" y="0"/>
                  </a:moveTo>
                  <a:lnTo>
                    <a:pt x="182" y="3"/>
                  </a:lnTo>
                  <a:cubicBezTo>
                    <a:pt x="82" y="3"/>
                    <a:pt x="1" y="84"/>
                    <a:pt x="1" y="184"/>
                  </a:cubicBezTo>
                  <a:cubicBezTo>
                    <a:pt x="1" y="285"/>
                    <a:pt x="82" y="366"/>
                    <a:pt x="182" y="366"/>
                  </a:cubicBezTo>
                  <a:lnTo>
                    <a:pt x="15803" y="362"/>
                  </a:lnTo>
                  <a:cubicBezTo>
                    <a:pt x="15903" y="362"/>
                    <a:pt x="15984" y="282"/>
                    <a:pt x="15984" y="181"/>
                  </a:cubicBezTo>
                  <a:cubicBezTo>
                    <a:pt x="15984" y="81"/>
                    <a:pt x="15903" y="0"/>
                    <a:pt x="15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1"/>
            <p:cNvSpPr/>
            <p:nvPr/>
          </p:nvSpPr>
          <p:spPr>
            <a:xfrm>
              <a:off x="4226340" y="2966341"/>
              <a:ext cx="723401" cy="16624"/>
            </a:xfrm>
            <a:custGeom>
              <a:avLst/>
              <a:gdLst/>
              <a:ahLst/>
              <a:cxnLst/>
              <a:rect l="l" t="t" r="r" b="b"/>
              <a:pathLst>
                <a:path w="13142" h="302" extrusionOk="0">
                  <a:moveTo>
                    <a:pt x="12993" y="0"/>
                  </a:moveTo>
                  <a:lnTo>
                    <a:pt x="149" y="4"/>
                  </a:lnTo>
                  <a:cubicBezTo>
                    <a:pt x="65" y="4"/>
                    <a:pt x="0" y="71"/>
                    <a:pt x="0" y="152"/>
                  </a:cubicBezTo>
                  <a:cubicBezTo>
                    <a:pt x="0" y="233"/>
                    <a:pt x="65" y="301"/>
                    <a:pt x="149" y="301"/>
                  </a:cubicBezTo>
                  <a:lnTo>
                    <a:pt x="12993" y="298"/>
                  </a:lnTo>
                  <a:cubicBezTo>
                    <a:pt x="13074" y="298"/>
                    <a:pt x="13142" y="230"/>
                    <a:pt x="13142" y="149"/>
                  </a:cubicBezTo>
                  <a:cubicBezTo>
                    <a:pt x="13142" y="65"/>
                    <a:pt x="13074" y="0"/>
                    <a:pt x="129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1"/>
            <p:cNvSpPr/>
            <p:nvPr/>
          </p:nvSpPr>
          <p:spPr>
            <a:xfrm>
              <a:off x="4226340" y="3117386"/>
              <a:ext cx="723401" cy="16624"/>
            </a:xfrm>
            <a:custGeom>
              <a:avLst/>
              <a:gdLst/>
              <a:ahLst/>
              <a:cxnLst/>
              <a:rect l="l" t="t" r="r" b="b"/>
              <a:pathLst>
                <a:path w="13142" h="302" extrusionOk="0">
                  <a:moveTo>
                    <a:pt x="12993" y="0"/>
                  </a:moveTo>
                  <a:lnTo>
                    <a:pt x="149" y="4"/>
                  </a:lnTo>
                  <a:cubicBezTo>
                    <a:pt x="65" y="4"/>
                    <a:pt x="0" y="72"/>
                    <a:pt x="0" y="153"/>
                  </a:cubicBezTo>
                  <a:cubicBezTo>
                    <a:pt x="0" y="233"/>
                    <a:pt x="68" y="301"/>
                    <a:pt x="149" y="301"/>
                  </a:cubicBezTo>
                  <a:lnTo>
                    <a:pt x="12993" y="298"/>
                  </a:lnTo>
                  <a:cubicBezTo>
                    <a:pt x="13077" y="298"/>
                    <a:pt x="13142" y="230"/>
                    <a:pt x="13142" y="149"/>
                  </a:cubicBezTo>
                  <a:cubicBezTo>
                    <a:pt x="13142" y="68"/>
                    <a:pt x="13077" y="0"/>
                    <a:pt x="129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1"/>
            <p:cNvSpPr/>
            <p:nvPr/>
          </p:nvSpPr>
          <p:spPr>
            <a:xfrm>
              <a:off x="4226340" y="3268595"/>
              <a:ext cx="723622" cy="16458"/>
            </a:xfrm>
            <a:custGeom>
              <a:avLst/>
              <a:gdLst/>
              <a:ahLst/>
              <a:cxnLst/>
              <a:rect l="l" t="t" r="r" b="b"/>
              <a:pathLst>
                <a:path w="13146" h="299" extrusionOk="0">
                  <a:moveTo>
                    <a:pt x="13002" y="1"/>
                  </a:moveTo>
                  <a:cubicBezTo>
                    <a:pt x="13000" y="1"/>
                    <a:pt x="12998" y="1"/>
                    <a:pt x="12996" y="1"/>
                  </a:cubicBezTo>
                  <a:lnTo>
                    <a:pt x="149" y="4"/>
                  </a:lnTo>
                  <a:cubicBezTo>
                    <a:pt x="68" y="4"/>
                    <a:pt x="0" y="69"/>
                    <a:pt x="0" y="153"/>
                  </a:cubicBezTo>
                  <a:cubicBezTo>
                    <a:pt x="0" y="234"/>
                    <a:pt x="68" y="299"/>
                    <a:pt x="149" y="299"/>
                  </a:cubicBezTo>
                  <a:lnTo>
                    <a:pt x="12996" y="295"/>
                  </a:lnTo>
                  <a:cubicBezTo>
                    <a:pt x="13077" y="295"/>
                    <a:pt x="13145" y="231"/>
                    <a:pt x="13142" y="147"/>
                  </a:cubicBezTo>
                  <a:cubicBezTo>
                    <a:pt x="13142" y="67"/>
                    <a:pt x="13080" y="1"/>
                    <a:pt x="130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1"/>
            <p:cNvSpPr/>
            <p:nvPr/>
          </p:nvSpPr>
          <p:spPr>
            <a:xfrm>
              <a:off x="4246817" y="1689288"/>
              <a:ext cx="884628" cy="385205"/>
            </a:xfrm>
            <a:custGeom>
              <a:avLst/>
              <a:gdLst/>
              <a:ahLst/>
              <a:cxnLst/>
              <a:rect l="l" t="t" r="r" b="b"/>
              <a:pathLst>
                <a:path w="16071" h="6998" fill="none" extrusionOk="0">
                  <a:moveTo>
                    <a:pt x="16071" y="6997"/>
                  </a:moveTo>
                  <a:cubicBezTo>
                    <a:pt x="15255" y="6703"/>
                    <a:pt x="14524" y="6169"/>
                    <a:pt x="13996" y="5480"/>
                  </a:cubicBezTo>
                  <a:cubicBezTo>
                    <a:pt x="13469" y="4790"/>
                    <a:pt x="13116" y="3946"/>
                    <a:pt x="13071" y="3075"/>
                  </a:cubicBezTo>
                  <a:cubicBezTo>
                    <a:pt x="13019" y="2156"/>
                    <a:pt x="13213" y="1244"/>
                    <a:pt x="13514" y="490"/>
                  </a:cubicBezTo>
                  <a:cubicBezTo>
                    <a:pt x="13705" y="11"/>
                    <a:pt x="14378" y="7"/>
                    <a:pt x="14569" y="486"/>
                  </a:cubicBezTo>
                  <a:cubicBezTo>
                    <a:pt x="14841" y="1156"/>
                    <a:pt x="15110" y="2088"/>
                    <a:pt x="15048" y="3078"/>
                  </a:cubicBezTo>
                  <a:cubicBezTo>
                    <a:pt x="14996" y="3946"/>
                    <a:pt x="14653" y="4790"/>
                    <a:pt x="14126" y="5480"/>
                  </a:cubicBezTo>
                  <a:cubicBezTo>
                    <a:pt x="13598" y="6169"/>
                    <a:pt x="12870" y="6703"/>
                    <a:pt x="12055" y="6994"/>
                  </a:cubicBezTo>
                  <a:cubicBezTo>
                    <a:pt x="11239" y="6703"/>
                    <a:pt x="10508" y="6169"/>
                    <a:pt x="9980" y="5480"/>
                  </a:cubicBezTo>
                  <a:cubicBezTo>
                    <a:pt x="9450" y="4787"/>
                    <a:pt x="9100" y="3946"/>
                    <a:pt x="9052" y="3075"/>
                  </a:cubicBezTo>
                  <a:cubicBezTo>
                    <a:pt x="9003" y="2156"/>
                    <a:pt x="9194" y="1244"/>
                    <a:pt x="9495" y="486"/>
                  </a:cubicBezTo>
                  <a:cubicBezTo>
                    <a:pt x="9686" y="7"/>
                    <a:pt x="10359" y="4"/>
                    <a:pt x="10553" y="483"/>
                  </a:cubicBezTo>
                  <a:cubicBezTo>
                    <a:pt x="10825" y="1156"/>
                    <a:pt x="11090" y="2088"/>
                    <a:pt x="11032" y="3075"/>
                  </a:cubicBezTo>
                  <a:cubicBezTo>
                    <a:pt x="10980" y="3946"/>
                    <a:pt x="10637" y="4787"/>
                    <a:pt x="10110" y="5480"/>
                  </a:cubicBezTo>
                  <a:cubicBezTo>
                    <a:pt x="9582" y="6169"/>
                    <a:pt x="8854" y="6703"/>
                    <a:pt x="8035" y="6994"/>
                  </a:cubicBezTo>
                  <a:cubicBezTo>
                    <a:pt x="7220" y="6700"/>
                    <a:pt x="6489" y="6169"/>
                    <a:pt x="5961" y="5476"/>
                  </a:cubicBezTo>
                  <a:cubicBezTo>
                    <a:pt x="5434" y="4787"/>
                    <a:pt x="5081" y="3942"/>
                    <a:pt x="5036" y="3072"/>
                  </a:cubicBezTo>
                  <a:cubicBezTo>
                    <a:pt x="4984" y="2153"/>
                    <a:pt x="5178" y="1240"/>
                    <a:pt x="5479" y="486"/>
                  </a:cubicBezTo>
                  <a:cubicBezTo>
                    <a:pt x="5670" y="7"/>
                    <a:pt x="6343" y="4"/>
                    <a:pt x="6534" y="483"/>
                  </a:cubicBezTo>
                  <a:cubicBezTo>
                    <a:pt x="6806" y="1153"/>
                    <a:pt x="7074" y="2088"/>
                    <a:pt x="7013" y="3075"/>
                  </a:cubicBezTo>
                  <a:cubicBezTo>
                    <a:pt x="6961" y="3942"/>
                    <a:pt x="6618" y="4787"/>
                    <a:pt x="6091" y="5476"/>
                  </a:cubicBezTo>
                  <a:cubicBezTo>
                    <a:pt x="5563" y="6169"/>
                    <a:pt x="4835" y="6700"/>
                    <a:pt x="4019" y="6991"/>
                  </a:cubicBezTo>
                  <a:cubicBezTo>
                    <a:pt x="3204" y="6700"/>
                    <a:pt x="2473" y="6166"/>
                    <a:pt x="1945" y="5476"/>
                  </a:cubicBezTo>
                  <a:cubicBezTo>
                    <a:pt x="1414" y="4784"/>
                    <a:pt x="1065" y="3942"/>
                    <a:pt x="1016" y="3072"/>
                  </a:cubicBezTo>
                  <a:cubicBezTo>
                    <a:pt x="968" y="2153"/>
                    <a:pt x="1159" y="1240"/>
                    <a:pt x="1460" y="486"/>
                  </a:cubicBezTo>
                  <a:cubicBezTo>
                    <a:pt x="1651" y="4"/>
                    <a:pt x="2324" y="1"/>
                    <a:pt x="2518" y="480"/>
                  </a:cubicBezTo>
                  <a:cubicBezTo>
                    <a:pt x="2790" y="1153"/>
                    <a:pt x="3055" y="2085"/>
                    <a:pt x="2997" y="3072"/>
                  </a:cubicBezTo>
                  <a:cubicBezTo>
                    <a:pt x="2945" y="3942"/>
                    <a:pt x="2602" y="4787"/>
                    <a:pt x="2075" y="5476"/>
                  </a:cubicBezTo>
                  <a:cubicBezTo>
                    <a:pt x="1547" y="6166"/>
                    <a:pt x="819" y="6700"/>
                    <a:pt x="0" y="6991"/>
                  </a:cubicBezTo>
                </a:path>
              </a:pathLst>
            </a:custGeom>
            <a:no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31"/>
          <p:cNvGrpSpPr/>
          <p:nvPr/>
        </p:nvGrpSpPr>
        <p:grpSpPr>
          <a:xfrm>
            <a:off x="3272098" y="1647928"/>
            <a:ext cx="258628" cy="258711"/>
            <a:chOff x="4370700" y="733563"/>
            <a:chExt cx="546550" cy="546727"/>
          </a:xfrm>
        </p:grpSpPr>
        <p:sp>
          <p:nvSpPr>
            <p:cNvPr id="350" name="Google Shape;350;p31"/>
            <p:cNvSpPr/>
            <p:nvPr/>
          </p:nvSpPr>
          <p:spPr>
            <a:xfrm>
              <a:off x="4619904" y="733563"/>
              <a:ext cx="48319" cy="48319"/>
            </a:xfrm>
            <a:custGeom>
              <a:avLst/>
              <a:gdLst/>
              <a:ahLst/>
              <a:cxnLst/>
              <a:rect l="l" t="t" r="r" b="b"/>
              <a:pathLst>
                <a:path w="273" h="273" extrusionOk="0">
                  <a:moveTo>
                    <a:pt x="136" y="1"/>
                  </a:moveTo>
                  <a:cubicBezTo>
                    <a:pt x="62" y="1"/>
                    <a:pt x="0" y="62"/>
                    <a:pt x="0" y="137"/>
                  </a:cubicBezTo>
                  <a:cubicBezTo>
                    <a:pt x="0" y="214"/>
                    <a:pt x="62" y="273"/>
                    <a:pt x="136" y="273"/>
                  </a:cubicBezTo>
                  <a:cubicBezTo>
                    <a:pt x="211" y="273"/>
                    <a:pt x="272" y="214"/>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1"/>
            <p:cNvSpPr/>
            <p:nvPr/>
          </p:nvSpPr>
          <p:spPr>
            <a:xfrm>
              <a:off x="4619904" y="1231971"/>
              <a:ext cx="48319" cy="48319"/>
            </a:xfrm>
            <a:custGeom>
              <a:avLst/>
              <a:gdLst/>
              <a:ahLst/>
              <a:cxnLst/>
              <a:rect l="l" t="t" r="r" b="b"/>
              <a:pathLst>
                <a:path w="273" h="273" extrusionOk="0">
                  <a:moveTo>
                    <a:pt x="136" y="0"/>
                  </a:moveTo>
                  <a:cubicBezTo>
                    <a:pt x="62" y="0"/>
                    <a:pt x="0" y="62"/>
                    <a:pt x="0" y="136"/>
                  </a:cubicBezTo>
                  <a:cubicBezTo>
                    <a:pt x="0" y="211"/>
                    <a:pt x="62" y="272"/>
                    <a:pt x="136" y="272"/>
                  </a:cubicBezTo>
                  <a:cubicBezTo>
                    <a:pt x="211" y="272"/>
                    <a:pt x="272" y="211"/>
                    <a:pt x="272" y="136"/>
                  </a:cubicBezTo>
                  <a:cubicBezTo>
                    <a:pt x="272" y="62"/>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1"/>
            <p:cNvSpPr/>
            <p:nvPr/>
          </p:nvSpPr>
          <p:spPr>
            <a:xfrm>
              <a:off x="4868931" y="982767"/>
              <a:ext cx="48319" cy="48319"/>
            </a:xfrm>
            <a:custGeom>
              <a:avLst/>
              <a:gdLst/>
              <a:ahLst/>
              <a:cxnLst/>
              <a:rect l="l" t="t" r="r" b="b"/>
              <a:pathLst>
                <a:path w="273" h="273" extrusionOk="0">
                  <a:moveTo>
                    <a:pt x="137" y="1"/>
                  </a:moveTo>
                  <a:cubicBezTo>
                    <a:pt x="62" y="1"/>
                    <a:pt x="1" y="62"/>
                    <a:pt x="1" y="136"/>
                  </a:cubicBezTo>
                  <a:cubicBezTo>
                    <a:pt x="1" y="214"/>
                    <a:pt x="62" y="272"/>
                    <a:pt x="137" y="272"/>
                  </a:cubicBezTo>
                  <a:cubicBezTo>
                    <a:pt x="211" y="272"/>
                    <a:pt x="273" y="214"/>
                    <a:pt x="273" y="136"/>
                  </a:cubicBezTo>
                  <a:cubicBezTo>
                    <a:pt x="273" y="62"/>
                    <a:pt x="211"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1"/>
            <p:cNvSpPr/>
            <p:nvPr/>
          </p:nvSpPr>
          <p:spPr>
            <a:xfrm>
              <a:off x="4370700" y="982767"/>
              <a:ext cx="48319" cy="48319"/>
            </a:xfrm>
            <a:custGeom>
              <a:avLst/>
              <a:gdLst/>
              <a:ahLst/>
              <a:cxnLst/>
              <a:rect l="l" t="t" r="r" b="b"/>
              <a:pathLst>
                <a:path w="273" h="273" extrusionOk="0">
                  <a:moveTo>
                    <a:pt x="136" y="1"/>
                  </a:moveTo>
                  <a:cubicBezTo>
                    <a:pt x="62" y="1"/>
                    <a:pt x="1" y="62"/>
                    <a:pt x="1" y="136"/>
                  </a:cubicBezTo>
                  <a:cubicBezTo>
                    <a:pt x="1" y="214"/>
                    <a:pt x="62" y="272"/>
                    <a:pt x="136" y="272"/>
                  </a:cubicBezTo>
                  <a:cubicBezTo>
                    <a:pt x="214" y="272"/>
                    <a:pt x="272" y="214"/>
                    <a:pt x="272" y="136"/>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1"/>
            <p:cNvSpPr/>
            <p:nvPr/>
          </p:nvSpPr>
          <p:spPr>
            <a:xfrm>
              <a:off x="4643975" y="864713"/>
              <a:ext cx="177" cy="284958"/>
            </a:xfrm>
            <a:custGeom>
              <a:avLst/>
              <a:gdLst/>
              <a:ahLst/>
              <a:cxnLst/>
              <a:rect l="l" t="t" r="r" b="b"/>
              <a:pathLst>
                <a:path w="1" h="1610" fill="none" extrusionOk="0">
                  <a:moveTo>
                    <a:pt x="0" y="1609"/>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a:off x="4501320" y="1006838"/>
              <a:ext cx="285312" cy="177"/>
            </a:xfrm>
            <a:custGeom>
              <a:avLst/>
              <a:gdLst/>
              <a:ahLst/>
              <a:cxnLst/>
              <a:rect l="l" t="t" r="r" b="b"/>
              <a:pathLst>
                <a:path w="1612" h="1" fill="none" extrusionOk="0">
                  <a:moveTo>
                    <a:pt x="0" y="0"/>
                  </a:moveTo>
                  <a:lnTo>
                    <a:pt x="161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31"/>
          <p:cNvGrpSpPr/>
          <p:nvPr/>
        </p:nvGrpSpPr>
        <p:grpSpPr>
          <a:xfrm>
            <a:off x="8098898" y="1571716"/>
            <a:ext cx="258628" cy="258711"/>
            <a:chOff x="4370700" y="733563"/>
            <a:chExt cx="546550" cy="546727"/>
          </a:xfrm>
        </p:grpSpPr>
        <p:sp>
          <p:nvSpPr>
            <p:cNvPr id="357" name="Google Shape;357;p31"/>
            <p:cNvSpPr/>
            <p:nvPr/>
          </p:nvSpPr>
          <p:spPr>
            <a:xfrm>
              <a:off x="4619904" y="733563"/>
              <a:ext cx="48319" cy="48319"/>
            </a:xfrm>
            <a:custGeom>
              <a:avLst/>
              <a:gdLst/>
              <a:ahLst/>
              <a:cxnLst/>
              <a:rect l="l" t="t" r="r" b="b"/>
              <a:pathLst>
                <a:path w="273" h="273" extrusionOk="0">
                  <a:moveTo>
                    <a:pt x="136" y="1"/>
                  </a:moveTo>
                  <a:cubicBezTo>
                    <a:pt x="62" y="1"/>
                    <a:pt x="0" y="62"/>
                    <a:pt x="0" y="137"/>
                  </a:cubicBezTo>
                  <a:cubicBezTo>
                    <a:pt x="0" y="214"/>
                    <a:pt x="62" y="273"/>
                    <a:pt x="136" y="273"/>
                  </a:cubicBezTo>
                  <a:cubicBezTo>
                    <a:pt x="211" y="273"/>
                    <a:pt x="272" y="214"/>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1"/>
            <p:cNvSpPr/>
            <p:nvPr/>
          </p:nvSpPr>
          <p:spPr>
            <a:xfrm>
              <a:off x="4619904" y="1231971"/>
              <a:ext cx="48319" cy="48319"/>
            </a:xfrm>
            <a:custGeom>
              <a:avLst/>
              <a:gdLst/>
              <a:ahLst/>
              <a:cxnLst/>
              <a:rect l="l" t="t" r="r" b="b"/>
              <a:pathLst>
                <a:path w="273" h="273" extrusionOk="0">
                  <a:moveTo>
                    <a:pt x="136" y="0"/>
                  </a:moveTo>
                  <a:cubicBezTo>
                    <a:pt x="62" y="0"/>
                    <a:pt x="0" y="62"/>
                    <a:pt x="0" y="136"/>
                  </a:cubicBezTo>
                  <a:cubicBezTo>
                    <a:pt x="0" y="211"/>
                    <a:pt x="62" y="272"/>
                    <a:pt x="136" y="272"/>
                  </a:cubicBezTo>
                  <a:cubicBezTo>
                    <a:pt x="211" y="272"/>
                    <a:pt x="272" y="211"/>
                    <a:pt x="272" y="136"/>
                  </a:cubicBezTo>
                  <a:cubicBezTo>
                    <a:pt x="272" y="62"/>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p:nvPr/>
          </p:nvSpPr>
          <p:spPr>
            <a:xfrm>
              <a:off x="4868931" y="982767"/>
              <a:ext cx="48319" cy="48319"/>
            </a:xfrm>
            <a:custGeom>
              <a:avLst/>
              <a:gdLst/>
              <a:ahLst/>
              <a:cxnLst/>
              <a:rect l="l" t="t" r="r" b="b"/>
              <a:pathLst>
                <a:path w="273" h="273" extrusionOk="0">
                  <a:moveTo>
                    <a:pt x="137" y="1"/>
                  </a:moveTo>
                  <a:cubicBezTo>
                    <a:pt x="62" y="1"/>
                    <a:pt x="1" y="62"/>
                    <a:pt x="1" y="136"/>
                  </a:cubicBezTo>
                  <a:cubicBezTo>
                    <a:pt x="1" y="214"/>
                    <a:pt x="62" y="272"/>
                    <a:pt x="137" y="272"/>
                  </a:cubicBezTo>
                  <a:cubicBezTo>
                    <a:pt x="211" y="272"/>
                    <a:pt x="273" y="214"/>
                    <a:pt x="273" y="136"/>
                  </a:cubicBezTo>
                  <a:cubicBezTo>
                    <a:pt x="273" y="62"/>
                    <a:pt x="211"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1"/>
            <p:cNvSpPr/>
            <p:nvPr/>
          </p:nvSpPr>
          <p:spPr>
            <a:xfrm>
              <a:off x="4370700" y="982767"/>
              <a:ext cx="48319" cy="48319"/>
            </a:xfrm>
            <a:custGeom>
              <a:avLst/>
              <a:gdLst/>
              <a:ahLst/>
              <a:cxnLst/>
              <a:rect l="l" t="t" r="r" b="b"/>
              <a:pathLst>
                <a:path w="273" h="273" extrusionOk="0">
                  <a:moveTo>
                    <a:pt x="136" y="1"/>
                  </a:moveTo>
                  <a:cubicBezTo>
                    <a:pt x="62" y="1"/>
                    <a:pt x="1" y="62"/>
                    <a:pt x="1" y="136"/>
                  </a:cubicBezTo>
                  <a:cubicBezTo>
                    <a:pt x="1" y="214"/>
                    <a:pt x="62" y="272"/>
                    <a:pt x="136" y="272"/>
                  </a:cubicBezTo>
                  <a:cubicBezTo>
                    <a:pt x="214" y="272"/>
                    <a:pt x="272" y="214"/>
                    <a:pt x="272" y="136"/>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1"/>
            <p:cNvSpPr/>
            <p:nvPr/>
          </p:nvSpPr>
          <p:spPr>
            <a:xfrm>
              <a:off x="4643975" y="864713"/>
              <a:ext cx="177" cy="284958"/>
            </a:xfrm>
            <a:custGeom>
              <a:avLst/>
              <a:gdLst/>
              <a:ahLst/>
              <a:cxnLst/>
              <a:rect l="l" t="t" r="r" b="b"/>
              <a:pathLst>
                <a:path w="1" h="1610" fill="none" extrusionOk="0">
                  <a:moveTo>
                    <a:pt x="0" y="1609"/>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1"/>
            <p:cNvSpPr/>
            <p:nvPr/>
          </p:nvSpPr>
          <p:spPr>
            <a:xfrm>
              <a:off x="4501320" y="1006838"/>
              <a:ext cx="285312" cy="177"/>
            </a:xfrm>
            <a:custGeom>
              <a:avLst/>
              <a:gdLst/>
              <a:ahLst/>
              <a:cxnLst/>
              <a:rect l="l" t="t" r="r" b="b"/>
              <a:pathLst>
                <a:path w="1612" h="1" fill="none" extrusionOk="0">
                  <a:moveTo>
                    <a:pt x="0" y="0"/>
                  </a:moveTo>
                  <a:lnTo>
                    <a:pt x="161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363;p31"/>
          <p:cNvGrpSpPr/>
          <p:nvPr/>
        </p:nvGrpSpPr>
        <p:grpSpPr>
          <a:xfrm>
            <a:off x="1169798" y="4305691"/>
            <a:ext cx="258628" cy="258711"/>
            <a:chOff x="4370700" y="733563"/>
            <a:chExt cx="546550" cy="546727"/>
          </a:xfrm>
        </p:grpSpPr>
        <p:sp>
          <p:nvSpPr>
            <p:cNvPr id="364" name="Google Shape;364;p31"/>
            <p:cNvSpPr/>
            <p:nvPr/>
          </p:nvSpPr>
          <p:spPr>
            <a:xfrm>
              <a:off x="4619904" y="733563"/>
              <a:ext cx="48319" cy="48319"/>
            </a:xfrm>
            <a:custGeom>
              <a:avLst/>
              <a:gdLst/>
              <a:ahLst/>
              <a:cxnLst/>
              <a:rect l="l" t="t" r="r" b="b"/>
              <a:pathLst>
                <a:path w="273" h="273" extrusionOk="0">
                  <a:moveTo>
                    <a:pt x="136" y="1"/>
                  </a:moveTo>
                  <a:cubicBezTo>
                    <a:pt x="62" y="1"/>
                    <a:pt x="0" y="62"/>
                    <a:pt x="0" y="137"/>
                  </a:cubicBezTo>
                  <a:cubicBezTo>
                    <a:pt x="0" y="214"/>
                    <a:pt x="62" y="273"/>
                    <a:pt x="136" y="273"/>
                  </a:cubicBezTo>
                  <a:cubicBezTo>
                    <a:pt x="211" y="273"/>
                    <a:pt x="272" y="214"/>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4619904" y="1231971"/>
              <a:ext cx="48319" cy="48319"/>
            </a:xfrm>
            <a:custGeom>
              <a:avLst/>
              <a:gdLst/>
              <a:ahLst/>
              <a:cxnLst/>
              <a:rect l="l" t="t" r="r" b="b"/>
              <a:pathLst>
                <a:path w="273" h="273" extrusionOk="0">
                  <a:moveTo>
                    <a:pt x="136" y="0"/>
                  </a:moveTo>
                  <a:cubicBezTo>
                    <a:pt x="62" y="0"/>
                    <a:pt x="0" y="62"/>
                    <a:pt x="0" y="136"/>
                  </a:cubicBezTo>
                  <a:cubicBezTo>
                    <a:pt x="0" y="211"/>
                    <a:pt x="62" y="272"/>
                    <a:pt x="136" y="272"/>
                  </a:cubicBezTo>
                  <a:cubicBezTo>
                    <a:pt x="211" y="272"/>
                    <a:pt x="272" y="211"/>
                    <a:pt x="272" y="136"/>
                  </a:cubicBezTo>
                  <a:cubicBezTo>
                    <a:pt x="272" y="62"/>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1"/>
            <p:cNvSpPr/>
            <p:nvPr/>
          </p:nvSpPr>
          <p:spPr>
            <a:xfrm>
              <a:off x="4868931" y="982767"/>
              <a:ext cx="48319" cy="48319"/>
            </a:xfrm>
            <a:custGeom>
              <a:avLst/>
              <a:gdLst/>
              <a:ahLst/>
              <a:cxnLst/>
              <a:rect l="l" t="t" r="r" b="b"/>
              <a:pathLst>
                <a:path w="273" h="273" extrusionOk="0">
                  <a:moveTo>
                    <a:pt x="137" y="1"/>
                  </a:moveTo>
                  <a:cubicBezTo>
                    <a:pt x="62" y="1"/>
                    <a:pt x="1" y="62"/>
                    <a:pt x="1" y="136"/>
                  </a:cubicBezTo>
                  <a:cubicBezTo>
                    <a:pt x="1" y="214"/>
                    <a:pt x="62" y="272"/>
                    <a:pt x="137" y="272"/>
                  </a:cubicBezTo>
                  <a:cubicBezTo>
                    <a:pt x="211" y="272"/>
                    <a:pt x="273" y="214"/>
                    <a:pt x="273" y="136"/>
                  </a:cubicBezTo>
                  <a:cubicBezTo>
                    <a:pt x="273" y="62"/>
                    <a:pt x="211"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1"/>
            <p:cNvSpPr/>
            <p:nvPr/>
          </p:nvSpPr>
          <p:spPr>
            <a:xfrm>
              <a:off x="4370700" y="982767"/>
              <a:ext cx="48319" cy="48319"/>
            </a:xfrm>
            <a:custGeom>
              <a:avLst/>
              <a:gdLst/>
              <a:ahLst/>
              <a:cxnLst/>
              <a:rect l="l" t="t" r="r" b="b"/>
              <a:pathLst>
                <a:path w="273" h="273" extrusionOk="0">
                  <a:moveTo>
                    <a:pt x="136" y="1"/>
                  </a:moveTo>
                  <a:cubicBezTo>
                    <a:pt x="62" y="1"/>
                    <a:pt x="1" y="62"/>
                    <a:pt x="1" y="136"/>
                  </a:cubicBezTo>
                  <a:cubicBezTo>
                    <a:pt x="1" y="214"/>
                    <a:pt x="62" y="272"/>
                    <a:pt x="136" y="272"/>
                  </a:cubicBezTo>
                  <a:cubicBezTo>
                    <a:pt x="214" y="272"/>
                    <a:pt x="272" y="214"/>
                    <a:pt x="272" y="136"/>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1"/>
            <p:cNvSpPr/>
            <p:nvPr/>
          </p:nvSpPr>
          <p:spPr>
            <a:xfrm>
              <a:off x="4643975" y="864713"/>
              <a:ext cx="177" cy="284958"/>
            </a:xfrm>
            <a:custGeom>
              <a:avLst/>
              <a:gdLst/>
              <a:ahLst/>
              <a:cxnLst/>
              <a:rect l="l" t="t" r="r" b="b"/>
              <a:pathLst>
                <a:path w="1" h="1610" fill="none" extrusionOk="0">
                  <a:moveTo>
                    <a:pt x="0" y="1609"/>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1"/>
            <p:cNvSpPr/>
            <p:nvPr/>
          </p:nvSpPr>
          <p:spPr>
            <a:xfrm>
              <a:off x="4501320" y="1006838"/>
              <a:ext cx="285312" cy="177"/>
            </a:xfrm>
            <a:custGeom>
              <a:avLst/>
              <a:gdLst/>
              <a:ahLst/>
              <a:cxnLst/>
              <a:rect l="l" t="t" r="r" b="b"/>
              <a:pathLst>
                <a:path w="1612" h="1" fill="none" extrusionOk="0">
                  <a:moveTo>
                    <a:pt x="0" y="0"/>
                  </a:moveTo>
                  <a:lnTo>
                    <a:pt x="161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70;p31"/>
          <p:cNvGrpSpPr/>
          <p:nvPr/>
        </p:nvGrpSpPr>
        <p:grpSpPr>
          <a:xfrm>
            <a:off x="2706912" y="824483"/>
            <a:ext cx="475608" cy="475817"/>
            <a:chOff x="4370700" y="733563"/>
            <a:chExt cx="546550" cy="546727"/>
          </a:xfrm>
        </p:grpSpPr>
        <p:sp>
          <p:nvSpPr>
            <p:cNvPr id="371" name="Google Shape;371;p31"/>
            <p:cNvSpPr/>
            <p:nvPr/>
          </p:nvSpPr>
          <p:spPr>
            <a:xfrm>
              <a:off x="4619904" y="733563"/>
              <a:ext cx="48319" cy="48319"/>
            </a:xfrm>
            <a:custGeom>
              <a:avLst/>
              <a:gdLst/>
              <a:ahLst/>
              <a:cxnLst/>
              <a:rect l="l" t="t" r="r" b="b"/>
              <a:pathLst>
                <a:path w="273" h="273" extrusionOk="0">
                  <a:moveTo>
                    <a:pt x="136" y="1"/>
                  </a:moveTo>
                  <a:cubicBezTo>
                    <a:pt x="62" y="1"/>
                    <a:pt x="0" y="62"/>
                    <a:pt x="0" y="137"/>
                  </a:cubicBezTo>
                  <a:cubicBezTo>
                    <a:pt x="0" y="214"/>
                    <a:pt x="62" y="273"/>
                    <a:pt x="136" y="273"/>
                  </a:cubicBezTo>
                  <a:cubicBezTo>
                    <a:pt x="211" y="273"/>
                    <a:pt x="272" y="214"/>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1"/>
            <p:cNvSpPr/>
            <p:nvPr/>
          </p:nvSpPr>
          <p:spPr>
            <a:xfrm>
              <a:off x="4619904" y="1231971"/>
              <a:ext cx="48319" cy="48319"/>
            </a:xfrm>
            <a:custGeom>
              <a:avLst/>
              <a:gdLst/>
              <a:ahLst/>
              <a:cxnLst/>
              <a:rect l="l" t="t" r="r" b="b"/>
              <a:pathLst>
                <a:path w="273" h="273" extrusionOk="0">
                  <a:moveTo>
                    <a:pt x="136" y="0"/>
                  </a:moveTo>
                  <a:cubicBezTo>
                    <a:pt x="62" y="0"/>
                    <a:pt x="0" y="62"/>
                    <a:pt x="0" y="136"/>
                  </a:cubicBezTo>
                  <a:cubicBezTo>
                    <a:pt x="0" y="211"/>
                    <a:pt x="62" y="272"/>
                    <a:pt x="136" y="272"/>
                  </a:cubicBezTo>
                  <a:cubicBezTo>
                    <a:pt x="211" y="272"/>
                    <a:pt x="272" y="211"/>
                    <a:pt x="272" y="136"/>
                  </a:cubicBezTo>
                  <a:cubicBezTo>
                    <a:pt x="272" y="62"/>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1"/>
            <p:cNvSpPr/>
            <p:nvPr/>
          </p:nvSpPr>
          <p:spPr>
            <a:xfrm>
              <a:off x="4868931" y="982767"/>
              <a:ext cx="48319" cy="48319"/>
            </a:xfrm>
            <a:custGeom>
              <a:avLst/>
              <a:gdLst/>
              <a:ahLst/>
              <a:cxnLst/>
              <a:rect l="l" t="t" r="r" b="b"/>
              <a:pathLst>
                <a:path w="273" h="273" extrusionOk="0">
                  <a:moveTo>
                    <a:pt x="137" y="1"/>
                  </a:moveTo>
                  <a:cubicBezTo>
                    <a:pt x="62" y="1"/>
                    <a:pt x="1" y="62"/>
                    <a:pt x="1" y="136"/>
                  </a:cubicBezTo>
                  <a:cubicBezTo>
                    <a:pt x="1" y="214"/>
                    <a:pt x="62" y="272"/>
                    <a:pt x="137" y="272"/>
                  </a:cubicBezTo>
                  <a:cubicBezTo>
                    <a:pt x="211" y="272"/>
                    <a:pt x="273" y="214"/>
                    <a:pt x="273" y="136"/>
                  </a:cubicBezTo>
                  <a:cubicBezTo>
                    <a:pt x="273" y="62"/>
                    <a:pt x="211"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1"/>
            <p:cNvSpPr/>
            <p:nvPr/>
          </p:nvSpPr>
          <p:spPr>
            <a:xfrm>
              <a:off x="4370700" y="982767"/>
              <a:ext cx="48319" cy="48319"/>
            </a:xfrm>
            <a:custGeom>
              <a:avLst/>
              <a:gdLst/>
              <a:ahLst/>
              <a:cxnLst/>
              <a:rect l="l" t="t" r="r" b="b"/>
              <a:pathLst>
                <a:path w="273" h="273" extrusionOk="0">
                  <a:moveTo>
                    <a:pt x="136" y="1"/>
                  </a:moveTo>
                  <a:cubicBezTo>
                    <a:pt x="62" y="1"/>
                    <a:pt x="1" y="62"/>
                    <a:pt x="1" y="136"/>
                  </a:cubicBezTo>
                  <a:cubicBezTo>
                    <a:pt x="1" y="214"/>
                    <a:pt x="62" y="272"/>
                    <a:pt x="136" y="272"/>
                  </a:cubicBezTo>
                  <a:cubicBezTo>
                    <a:pt x="214" y="272"/>
                    <a:pt x="272" y="214"/>
                    <a:pt x="272" y="136"/>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1"/>
            <p:cNvSpPr/>
            <p:nvPr/>
          </p:nvSpPr>
          <p:spPr>
            <a:xfrm>
              <a:off x="4643975" y="864713"/>
              <a:ext cx="177" cy="284958"/>
            </a:xfrm>
            <a:custGeom>
              <a:avLst/>
              <a:gdLst/>
              <a:ahLst/>
              <a:cxnLst/>
              <a:rect l="l" t="t" r="r" b="b"/>
              <a:pathLst>
                <a:path w="1" h="1610" fill="none" extrusionOk="0">
                  <a:moveTo>
                    <a:pt x="0" y="1609"/>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1"/>
            <p:cNvSpPr/>
            <p:nvPr/>
          </p:nvSpPr>
          <p:spPr>
            <a:xfrm>
              <a:off x="4501320" y="1006838"/>
              <a:ext cx="285312" cy="177"/>
            </a:xfrm>
            <a:custGeom>
              <a:avLst/>
              <a:gdLst/>
              <a:ahLst/>
              <a:cxnLst/>
              <a:rect l="l" t="t" r="r" b="b"/>
              <a:pathLst>
                <a:path w="1612" h="1" fill="none" extrusionOk="0">
                  <a:moveTo>
                    <a:pt x="0" y="0"/>
                  </a:moveTo>
                  <a:lnTo>
                    <a:pt x="161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0"/>
          <p:cNvSpPr txBox="1">
            <a:spLocks noGrp="1"/>
          </p:cNvSpPr>
          <p:nvPr>
            <p:ph type="subTitle" idx="1"/>
          </p:nvPr>
        </p:nvSpPr>
        <p:spPr>
          <a:xfrm>
            <a:off x="706650" y="1466193"/>
            <a:ext cx="7730700" cy="205280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900" dirty="0"/>
              <a:t>We must be distinct</a:t>
            </a:r>
          </a:p>
          <a:p>
            <a:pPr marL="0" lvl="0" indent="0" algn="ctr" rtl="0">
              <a:spcBef>
                <a:spcPts val="0"/>
              </a:spcBef>
              <a:spcAft>
                <a:spcPts val="0"/>
              </a:spcAft>
              <a:buNone/>
            </a:pPr>
            <a:r>
              <a:rPr lang="zh-TW" altLang="en-US" sz="4900" dirty="0"/>
              <a:t>我们必须与众不同</a:t>
            </a:r>
            <a:endParaRPr sz="4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41"/>
          <p:cNvSpPr txBox="1">
            <a:spLocks noGrp="1"/>
          </p:cNvSpPr>
          <p:nvPr>
            <p:ph type="title"/>
          </p:nvPr>
        </p:nvSpPr>
        <p:spPr>
          <a:xfrm>
            <a:off x="3887150" y="1560875"/>
            <a:ext cx="4319700" cy="151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1"/>
                </a:solidFill>
              </a:rPr>
              <a:t>Light</a:t>
            </a:r>
            <a:r>
              <a:rPr lang="zh-TW" altLang="en-US" dirty="0">
                <a:solidFill>
                  <a:schemeClr val="accent1"/>
                </a:solidFill>
              </a:rPr>
              <a:t> </a:t>
            </a:r>
            <a:r>
              <a:rPr lang="zh-TW" altLang="en-US" sz="4800" dirty="0">
                <a:solidFill>
                  <a:schemeClr val="accent1"/>
                </a:solidFill>
              </a:rPr>
              <a:t>光</a:t>
            </a:r>
            <a:endParaRPr dirty="0">
              <a:solidFill>
                <a:schemeClr val="accent1"/>
              </a:solidFill>
            </a:endParaRPr>
          </a:p>
        </p:txBody>
      </p:sp>
      <p:sp>
        <p:nvSpPr>
          <p:cNvPr id="538" name="Google Shape;538;p41"/>
          <p:cNvSpPr txBox="1">
            <a:spLocks noGrp="1"/>
          </p:cNvSpPr>
          <p:nvPr>
            <p:ph type="subTitle" idx="1"/>
          </p:nvPr>
        </p:nvSpPr>
        <p:spPr>
          <a:xfrm>
            <a:off x="3887150" y="2953974"/>
            <a:ext cx="4319700" cy="71939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“You are the </a:t>
            </a:r>
            <a:r>
              <a:rPr lang="en" u="sng" dirty="0"/>
              <a:t>light</a:t>
            </a:r>
            <a:r>
              <a:rPr lang="en" dirty="0"/>
              <a:t> of the world…”</a:t>
            </a:r>
          </a:p>
          <a:p>
            <a:pPr marL="0" lvl="0" indent="0" algn="ctr" rtl="0">
              <a:spcBef>
                <a:spcPts val="0"/>
              </a:spcBef>
              <a:spcAft>
                <a:spcPts val="0"/>
              </a:spcAft>
              <a:buNone/>
            </a:pPr>
            <a:r>
              <a:rPr lang="zh-TW" altLang="en-US" dirty="0"/>
              <a:t>“你是世界的光</a:t>
            </a:r>
            <a:r>
              <a:rPr lang="en-US" altLang="zh-TW" dirty="0"/>
              <a:t>……”</a:t>
            </a:r>
            <a:endParaRPr dirty="0"/>
          </a:p>
        </p:txBody>
      </p:sp>
      <p:grpSp>
        <p:nvGrpSpPr>
          <p:cNvPr id="539" name="Google Shape;539;p41"/>
          <p:cNvGrpSpPr/>
          <p:nvPr/>
        </p:nvGrpSpPr>
        <p:grpSpPr>
          <a:xfrm>
            <a:off x="1181353" y="842962"/>
            <a:ext cx="2336419" cy="3554426"/>
            <a:chOff x="983550" y="848100"/>
            <a:chExt cx="2203130" cy="3351651"/>
          </a:xfrm>
        </p:grpSpPr>
        <p:sp>
          <p:nvSpPr>
            <p:cNvPr id="540" name="Google Shape;540;p41"/>
            <p:cNvSpPr/>
            <p:nvPr/>
          </p:nvSpPr>
          <p:spPr>
            <a:xfrm>
              <a:off x="1436253" y="1595519"/>
              <a:ext cx="1297727" cy="2076995"/>
            </a:xfrm>
            <a:custGeom>
              <a:avLst/>
              <a:gdLst/>
              <a:ahLst/>
              <a:cxnLst/>
              <a:rect l="l" t="t" r="r" b="b"/>
              <a:pathLst>
                <a:path w="9454" h="15131" extrusionOk="0">
                  <a:moveTo>
                    <a:pt x="2845" y="0"/>
                  </a:moveTo>
                  <a:cubicBezTo>
                    <a:pt x="2134" y="0"/>
                    <a:pt x="1474" y="582"/>
                    <a:pt x="1397" y="1281"/>
                  </a:cubicBezTo>
                  <a:lnTo>
                    <a:pt x="91" y="12221"/>
                  </a:lnTo>
                  <a:cubicBezTo>
                    <a:pt x="0" y="12932"/>
                    <a:pt x="427" y="13812"/>
                    <a:pt x="1035" y="14187"/>
                  </a:cubicBezTo>
                  <a:lnTo>
                    <a:pt x="1474" y="14458"/>
                  </a:lnTo>
                  <a:cubicBezTo>
                    <a:pt x="2082" y="14820"/>
                    <a:pt x="3168" y="15131"/>
                    <a:pt x="3880" y="15131"/>
                  </a:cubicBezTo>
                  <a:lnTo>
                    <a:pt x="5729" y="15131"/>
                  </a:lnTo>
                  <a:cubicBezTo>
                    <a:pt x="6440" y="15131"/>
                    <a:pt x="7501" y="14807"/>
                    <a:pt x="8108" y="14419"/>
                  </a:cubicBezTo>
                  <a:lnTo>
                    <a:pt x="8432" y="14213"/>
                  </a:lnTo>
                  <a:cubicBezTo>
                    <a:pt x="9027" y="13825"/>
                    <a:pt x="9453" y="12932"/>
                    <a:pt x="9376" y="12221"/>
                  </a:cubicBezTo>
                  <a:lnTo>
                    <a:pt x="8057" y="1281"/>
                  </a:lnTo>
                  <a:cubicBezTo>
                    <a:pt x="7979" y="582"/>
                    <a:pt x="7320" y="0"/>
                    <a:pt x="6608" y="0"/>
                  </a:cubicBezTo>
                  <a:close/>
                </a:path>
              </a:pathLst>
            </a:custGeom>
            <a:solidFill>
              <a:srgbClr val="FFFFFF">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1"/>
            <p:cNvSpPr/>
            <p:nvPr/>
          </p:nvSpPr>
          <p:spPr>
            <a:xfrm>
              <a:off x="1285261" y="1994966"/>
              <a:ext cx="1530395" cy="1631424"/>
            </a:xfrm>
            <a:custGeom>
              <a:avLst/>
              <a:gdLst/>
              <a:ahLst/>
              <a:cxnLst/>
              <a:rect l="l" t="t" r="r" b="b"/>
              <a:pathLst>
                <a:path w="11149" h="11885" extrusionOk="0">
                  <a:moveTo>
                    <a:pt x="5575" y="0"/>
                  </a:moveTo>
                  <a:cubicBezTo>
                    <a:pt x="6014" y="4268"/>
                    <a:pt x="1" y="11885"/>
                    <a:pt x="5575" y="11885"/>
                  </a:cubicBezTo>
                  <a:cubicBezTo>
                    <a:pt x="11148" y="11885"/>
                    <a:pt x="7747" y="1733"/>
                    <a:pt x="55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1"/>
            <p:cNvSpPr/>
            <p:nvPr/>
          </p:nvSpPr>
          <p:spPr>
            <a:xfrm>
              <a:off x="1755671" y="2912596"/>
              <a:ext cx="557581" cy="690730"/>
            </a:xfrm>
            <a:custGeom>
              <a:avLst/>
              <a:gdLst/>
              <a:ahLst/>
              <a:cxnLst/>
              <a:rect l="l" t="t" r="r" b="b"/>
              <a:pathLst>
                <a:path w="4062" h="5032" extrusionOk="0">
                  <a:moveTo>
                    <a:pt x="2367" y="1"/>
                  </a:moveTo>
                  <a:cubicBezTo>
                    <a:pt x="2548" y="1811"/>
                    <a:pt x="1" y="5031"/>
                    <a:pt x="2367" y="5031"/>
                  </a:cubicBezTo>
                  <a:cubicBezTo>
                    <a:pt x="4062" y="5031"/>
                    <a:pt x="3299" y="1630"/>
                    <a:pt x="2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1"/>
            <p:cNvSpPr/>
            <p:nvPr/>
          </p:nvSpPr>
          <p:spPr>
            <a:xfrm>
              <a:off x="1757456" y="3592480"/>
              <a:ext cx="655178" cy="229237"/>
            </a:xfrm>
            <a:custGeom>
              <a:avLst/>
              <a:gdLst/>
              <a:ahLst/>
              <a:cxnLst/>
              <a:rect l="l" t="t" r="r" b="b"/>
              <a:pathLst>
                <a:path w="4773" h="1670" extrusionOk="0">
                  <a:moveTo>
                    <a:pt x="350" y="1"/>
                  </a:moveTo>
                  <a:cubicBezTo>
                    <a:pt x="156" y="1"/>
                    <a:pt x="1" y="156"/>
                    <a:pt x="1" y="350"/>
                  </a:cubicBezTo>
                  <a:lnTo>
                    <a:pt x="1" y="1320"/>
                  </a:lnTo>
                  <a:cubicBezTo>
                    <a:pt x="1" y="1514"/>
                    <a:pt x="156" y="1669"/>
                    <a:pt x="350" y="1669"/>
                  </a:cubicBezTo>
                  <a:lnTo>
                    <a:pt x="4424" y="1669"/>
                  </a:lnTo>
                  <a:cubicBezTo>
                    <a:pt x="4618" y="1669"/>
                    <a:pt x="4773" y="1514"/>
                    <a:pt x="4773" y="1320"/>
                  </a:cubicBezTo>
                  <a:lnTo>
                    <a:pt x="4773" y="350"/>
                  </a:lnTo>
                  <a:cubicBezTo>
                    <a:pt x="4773" y="156"/>
                    <a:pt x="4618" y="1"/>
                    <a:pt x="4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1"/>
            <p:cNvSpPr/>
            <p:nvPr/>
          </p:nvSpPr>
          <p:spPr>
            <a:xfrm>
              <a:off x="1306674" y="3746905"/>
              <a:ext cx="1558672" cy="452845"/>
            </a:xfrm>
            <a:custGeom>
              <a:avLst/>
              <a:gdLst/>
              <a:ahLst/>
              <a:cxnLst/>
              <a:rect l="l" t="t" r="r" b="b"/>
              <a:pathLst>
                <a:path w="11355" h="3299" extrusionOk="0">
                  <a:moveTo>
                    <a:pt x="2043" y="1"/>
                  </a:moveTo>
                  <a:cubicBezTo>
                    <a:pt x="1746" y="1"/>
                    <a:pt x="1397" y="221"/>
                    <a:pt x="1267" y="492"/>
                  </a:cubicBezTo>
                  <a:lnTo>
                    <a:pt x="129" y="2807"/>
                  </a:lnTo>
                  <a:cubicBezTo>
                    <a:pt x="0" y="3079"/>
                    <a:pt x="129" y="3299"/>
                    <a:pt x="427" y="3299"/>
                  </a:cubicBezTo>
                  <a:lnTo>
                    <a:pt x="10915" y="3299"/>
                  </a:lnTo>
                  <a:cubicBezTo>
                    <a:pt x="11212" y="3299"/>
                    <a:pt x="11354" y="3079"/>
                    <a:pt x="11212" y="2807"/>
                  </a:cubicBezTo>
                  <a:lnTo>
                    <a:pt x="10074" y="492"/>
                  </a:lnTo>
                  <a:cubicBezTo>
                    <a:pt x="9945" y="221"/>
                    <a:pt x="9596" y="1"/>
                    <a:pt x="9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1"/>
            <p:cNvSpPr/>
            <p:nvPr/>
          </p:nvSpPr>
          <p:spPr>
            <a:xfrm>
              <a:off x="1658075" y="3592480"/>
              <a:ext cx="853941" cy="65888"/>
            </a:xfrm>
            <a:custGeom>
              <a:avLst/>
              <a:gdLst/>
              <a:ahLst/>
              <a:cxnLst/>
              <a:rect l="l" t="t" r="r" b="b"/>
              <a:pathLst>
                <a:path w="6221" h="480" extrusionOk="0">
                  <a:moveTo>
                    <a:pt x="208" y="1"/>
                  </a:moveTo>
                  <a:cubicBezTo>
                    <a:pt x="91" y="1"/>
                    <a:pt x="1" y="91"/>
                    <a:pt x="1" y="208"/>
                  </a:cubicBezTo>
                  <a:lnTo>
                    <a:pt x="1" y="272"/>
                  </a:lnTo>
                  <a:cubicBezTo>
                    <a:pt x="1" y="389"/>
                    <a:pt x="91" y="479"/>
                    <a:pt x="208" y="479"/>
                  </a:cubicBezTo>
                  <a:lnTo>
                    <a:pt x="6014" y="479"/>
                  </a:lnTo>
                  <a:cubicBezTo>
                    <a:pt x="6130" y="479"/>
                    <a:pt x="6221" y="389"/>
                    <a:pt x="6221" y="272"/>
                  </a:cubicBezTo>
                  <a:lnTo>
                    <a:pt x="6221" y="208"/>
                  </a:lnTo>
                  <a:cubicBezTo>
                    <a:pt x="6221" y="91"/>
                    <a:pt x="6130" y="1"/>
                    <a:pt x="6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1"/>
            <p:cNvSpPr/>
            <p:nvPr/>
          </p:nvSpPr>
          <p:spPr>
            <a:xfrm>
              <a:off x="1757456" y="1435740"/>
              <a:ext cx="655178" cy="229099"/>
            </a:xfrm>
            <a:custGeom>
              <a:avLst/>
              <a:gdLst/>
              <a:ahLst/>
              <a:cxnLst/>
              <a:rect l="l" t="t" r="r" b="b"/>
              <a:pathLst>
                <a:path w="4773" h="1669" extrusionOk="0">
                  <a:moveTo>
                    <a:pt x="350" y="0"/>
                  </a:moveTo>
                  <a:cubicBezTo>
                    <a:pt x="156" y="0"/>
                    <a:pt x="1" y="156"/>
                    <a:pt x="1" y="350"/>
                  </a:cubicBezTo>
                  <a:lnTo>
                    <a:pt x="1" y="1332"/>
                  </a:lnTo>
                  <a:cubicBezTo>
                    <a:pt x="1" y="1513"/>
                    <a:pt x="156" y="1669"/>
                    <a:pt x="350" y="1669"/>
                  </a:cubicBezTo>
                  <a:lnTo>
                    <a:pt x="4424" y="1669"/>
                  </a:lnTo>
                  <a:cubicBezTo>
                    <a:pt x="4618" y="1669"/>
                    <a:pt x="4773" y="1513"/>
                    <a:pt x="4773" y="1332"/>
                  </a:cubicBezTo>
                  <a:lnTo>
                    <a:pt x="4773" y="350"/>
                  </a:lnTo>
                  <a:cubicBezTo>
                    <a:pt x="4773" y="156"/>
                    <a:pt x="4618" y="0"/>
                    <a:pt x="4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1"/>
            <p:cNvSpPr/>
            <p:nvPr/>
          </p:nvSpPr>
          <p:spPr>
            <a:xfrm>
              <a:off x="1924371" y="1295453"/>
              <a:ext cx="321480" cy="229237"/>
            </a:xfrm>
            <a:custGeom>
              <a:avLst/>
              <a:gdLst/>
              <a:ahLst/>
              <a:cxnLst/>
              <a:rect l="l" t="t" r="r" b="b"/>
              <a:pathLst>
                <a:path w="2342" h="1670" extrusionOk="0">
                  <a:moveTo>
                    <a:pt x="246" y="1"/>
                  </a:moveTo>
                  <a:cubicBezTo>
                    <a:pt x="104" y="1"/>
                    <a:pt x="0" y="117"/>
                    <a:pt x="0" y="247"/>
                  </a:cubicBezTo>
                  <a:lnTo>
                    <a:pt x="0" y="1436"/>
                  </a:lnTo>
                  <a:cubicBezTo>
                    <a:pt x="0" y="1566"/>
                    <a:pt x="104" y="1669"/>
                    <a:pt x="246" y="1669"/>
                  </a:cubicBezTo>
                  <a:lnTo>
                    <a:pt x="2108" y="1669"/>
                  </a:lnTo>
                  <a:cubicBezTo>
                    <a:pt x="2238" y="1669"/>
                    <a:pt x="2341" y="1566"/>
                    <a:pt x="2341" y="1436"/>
                  </a:cubicBezTo>
                  <a:lnTo>
                    <a:pt x="2341" y="247"/>
                  </a:lnTo>
                  <a:cubicBezTo>
                    <a:pt x="2341" y="104"/>
                    <a:pt x="2238" y="1"/>
                    <a:pt x="2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1"/>
            <p:cNvSpPr/>
            <p:nvPr/>
          </p:nvSpPr>
          <p:spPr>
            <a:xfrm>
              <a:off x="1658075" y="1599088"/>
              <a:ext cx="853941" cy="65751"/>
            </a:xfrm>
            <a:custGeom>
              <a:avLst/>
              <a:gdLst/>
              <a:ahLst/>
              <a:cxnLst/>
              <a:rect l="l" t="t" r="r" b="b"/>
              <a:pathLst>
                <a:path w="6221" h="479" extrusionOk="0">
                  <a:moveTo>
                    <a:pt x="208" y="0"/>
                  </a:moveTo>
                  <a:cubicBezTo>
                    <a:pt x="91" y="0"/>
                    <a:pt x="1" y="91"/>
                    <a:pt x="1" y="207"/>
                  </a:cubicBezTo>
                  <a:lnTo>
                    <a:pt x="1" y="272"/>
                  </a:lnTo>
                  <a:cubicBezTo>
                    <a:pt x="1" y="388"/>
                    <a:pt x="91" y="479"/>
                    <a:pt x="208" y="479"/>
                  </a:cubicBezTo>
                  <a:lnTo>
                    <a:pt x="6014" y="479"/>
                  </a:lnTo>
                  <a:cubicBezTo>
                    <a:pt x="6130" y="479"/>
                    <a:pt x="6221" y="388"/>
                    <a:pt x="6221" y="272"/>
                  </a:cubicBezTo>
                  <a:lnTo>
                    <a:pt x="6221" y="207"/>
                  </a:lnTo>
                  <a:cubicBezTo>
                    <a:pt x="6221" y="91"/>
                    <a:pt x="6130" y="0"/>
                    <a:pt x="6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1"/>
            <p:cNvSpPr/>
            <p:nvPr/>
          </p:nvSpPr>
          <p:spPr>
            <a:xfrm>
              <a:off x="1853405" y="848100"/>
              <a:ext cx="452708" cy="451061"/>
            </a:xfrm>
            <a:custGeom>
              <a:avLst/>
              <a:gdLst/>
              <a:ahLst/>
              <a:cxnLst/>
              <a:rect l="l" t="t" r="r" b="b"/>
              <a:pathLst>
                <a:path w="3298" h="3286" fill="none" extrusionOk="0">
                  <a:moveTo>
                    <a:pt x="3298" y="1643"/>
                  </a:moveTo>
                  <a:cubicBezTo>
                    <a:pt x="3298" y="2549"/>
                    <a:pt x="2561" y="3286"/>
                    <a:pt x="1655" y="3286"/>
                  </a:cubicBezTo>
                  <a:cubicBezTo>
                    <a:pt x="737" y="3286"/>
                    <a:pt x="0" y="2549"/>
                    <a:pt x="0" y="1643"/>
                  </a:cubicBezTo>
                  <a:cubicBezTo>
                    <a:pt x="0" y="738"/>
                    <a:pt x="737" y="1"/>
                    <a:pt x="1655" y="1"/>
                  </a:cubicBezTo>
                  <a:cubicBezTo>
                    <a:pt x="2561" y="1"/>
                    <a:pt x="3298" y="738"/>
                    <a:pt x="3298" y="1643"/>
                  </a:cubicBezTo>
                  <a:close/>
                </a:path>
              </a:pathLst>
            </a:custGeom>
            <a:noFill/>
            <a:ln w="38100" cap="flat" cmpd="sng">
              <a:solidFill>
                <a:schemeClr val="dk1"/>
              </a:solidFill>
              <a:prstDash val="solid"/>
              <a:miter lim="129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1"/>
            <p:cNvSpPr/>
            <p:nvPr/>
          </p:nvSpPr>
          <p:spPr>
            <a:xfrm>
              <a:off x="983550" y="1527984"/>
              <a:ext cx="958676" cy="2444597"/>
            </a:xfrm>
            <a:custGeom>
              <a:avLst/>
              <a:gdLst/>
              <a:ahLst/>
              <a:cxnLst/>
              <a:rect l="l" t="t" r="r" b="b"/>
              <a:pathLst>
                <a:path w="6984" h="17809" fill="none" extrusionOk="0">
                  <a:moveTo>
                    <a:pt x="6984" y="17808"/>
                  </a:moveTo>
                  <a:lnTo>
                    <a:pt x="2677" y="17808"/>
                  </a:lnTo>
                  <a:cubicBezTo>
                    <a:pt x="1074" y="17808"/>
                    <a:pt x="0" y="16528"/>
                    <a:pt x="285" y="14950"/>
                  </a:cubicBezTo>
                  <a:lnTo>
                    <a:pt x="2483" y="2872"/>
                  </a:lnTo>
                  <a:cubicBezTo>
                    <a:pt x="2768" y="1294"/>
                    <a:pt x="3893" y="1"/>
                    <a:pt x="4992" y="1"/>
                  </a:cubicBezTo>
                  <a:lnTo>
                    <a:pt x="6984" y="1"/>
                  </a:lnTo>
                </a:path>
              </a:pathLst>
            </a:custGeom>
            <a:noFill/>
            <a:ln w="38100" cap="flat" cmpd="sng">
              <a:solidFill>
                <a:schemeClr val="dk1"/>
              </a:solidFill>
              <a:prstDash val="solid"/>
              <a:miter lim="129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1"/>
            <p:cNvSpPr/>
            <p:nvPr/>
          </p:nvSpPr>
          <p:spPr>
            <a:xfrm>
              <a:off x="2227866" y="1527984"/>
              <a:ext cx="958813" cy="2444597"/>
            </a:xfrm>
            <a:custGeom>
              <a:avLst/>
              <a:gdLst/>
              <a:ahLst/>
              <a:cxnLst/>
              <a:rect l="l" t="t" r="r" b="b"/>
              <a:pathLst>
                <a:path w="6985" h="17809" fill="none" extrusionOk="0">
                  <a:moveTo>
                    <a:pt x="1" y="17808"/>
                  </a:moveTo>
                  <a:lnTo>
                    <a:pt x="4307" y="17808"/>
                  </a:lnTo>
                  <a:cubicBezTo>
                    <a:pt x="5911" y="17808"/>
                    <a:pt x="6984" y="16528"/>
                    <a:pt x="6700" y="14950"/>
                  </a:cubicBezTo>
                  <a:lnTo>
                    <a:pt x="4501" y="2872"/>
                  </a:lnTo>
                  <a:cubicBezTo>
                    <a:pt x="4217" y="1294"/>
                    <a:pt x="3092" y="1"/>
                    <a:pt x="1992" y="1"/>
                  </a:cubicBezTo>
                  <a:lnTo>
                    <a:pt x="1" y="1"/>
                  </a:lnTo>
                </a:path>
              </a:pathLst>
            </a:custGeom>
            <a:noFill/>
            <a:ln w="38100" cap="flat" cmpd="sng">
              <a:solidFill>
                <a:schemeClr val="dk1"/>
              </a:solidFill>
              <a:prstDash val="solid"/>
              <a:miter lim="129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 name="Google Shape;552;p41"/>
            <p:cNvGrpSpPr/>
            <p:nvPr/>
          </p:nvGrpSpPr>
          <p:grpSpPr>
            <a:xfrm>
              <a:off x="1494439" y="3803141"/>
              <a:ext cx="1191531" cy="78738"/>
              <a:chOff x="4192982" y="2956158"/>
              <a:chExt cx="988003" cy="65283"/>
            </a:xfrm>
          </p:grpSpPr>
          <p:sp>
            <p:nvSpPr>
              <p:cNvPr id="553" name="Google Shape;553;p41"/>
              <p:cNvSpPr/>
              <p:nvPr/>
            </p:nvSpPr>
            <p:spPr>
              <a:xfrm>
                <a:off x="4192982" y="2956158"/>
                <a:ext cx="988003" cy="65283"/>
              </a:xfrm>
              <a:custGeom>
                <a:avLst/>
                <a:gdLst/>
                <a:ahLst/>
                <a:cxnLst/>
                <a:rect l="l" t="t" r="r" b="b"/>
                <a:pathLst>
                  <a:path w="17949" h="1186" extrusionOk="0">
                    <a:moveTo>
                      <a:pt x="17359" y="1"/>
                    </a:moveTo>
                    <a:lnTo>
                      <a:pt x="593" y="7"/>
                    </a:lnTo>
                    <a:cubicBezTo>
                      <a:pt x="266" y="7"/>
                      <a:pt x="1" y="269"/>
                      <a:pt x="1" y="596"/>
                    </a:cubicBezTo>
                    <a:cubicBezTo>
                      <a:pt x="1" y="923"/>
                      <a:pt x="266" y="1185"/>
                      <a:pt x="593" y="1185"/>
                    </a:cubicBezTo>
                    <a:lnTo>
                      <a:pt x="17359" y="1182"/>
                    </a:lnTo>
                    <a:cubicBezTo>
                      <a:pt x="17686" y="1182"/>
                      <a:pt x="17948" y="917"/>
                      <a:pt x="17948" y="593"/>
                    </a:cubicBezTo>
                    <a:cubicBezTo>
                      <a:pt x="17948" y="266"/>
                      <a:pt x="17683" y="1"/>
                      <a:pt x="1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1"/>
              <p:cNvSpPr/>
              <p:nvPr/>
            </p:nvSpPr>
            <p:spPr>
              <a:xfrm>
                <a:off x="4226340" y="2966341"/>
                <a:ext cx="723401" cy="16624"/>
              </a:xfrm>
              <a:custGeom>
                <a:avLst/>
                <a:gdLst/>
                <a:ahLst/>
                <a:cxnLst/>
                <a:rect l="l" t="t" r="r" b="b"/>
                <a:pathLst>
                  <a:path w="13142" h="302" extrusionOk="0">
                    <a:moveTo>
                      <a:pt x="12993" y="0"/>
                    </a:moveTo>
                    <a:lnTo>
                      <a:pt x="149" y="4"/>
                    </a:lnTo>
                    <a:cubicBezTo>
                      <a:pt x="65" y="4"/>
                      <a:pt x="0" y="71"/>
                      <a:pt x="0" y="152"/>
                    </a:cubicBezTo>
                    <a:cubicBezTo>
                      <a:pt x="0" y="233"/>
                      <a:pt x="65" y="301"/>
                      <a:pt x="149" y="301"/>
                    </a:cubicBezTo>
                    <a:lnTo>
                      <a:pt x="12993" y="298"/>
                    </a:lnTo>
                    <a:cubicBezTo>
                      <a:pt x="13074" y="298"/>
                      <a:pt x="13142" y="230"/>
                      <a:pt x="13142" y="149"/>
                    </a:cubicBezTo>
                    <a:cubicBezTo>
                      <a:pt x="13142" y="65"/>
                      <a:pt x="13074" y="0"/>
                      <a:pt x="129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41"/>
            <p:cNvGrpSpPr/>
            <p:nvPr/>
          </p:nvGrpSpPr>
          <p:grpSpPr>
            <a:xfrm>
              <a:off x="1423920" y="3947310"/>
              <a:ext cx="1309894" cy="78725"/>
              <a:chOff x="4192982" y="2956158"/>
              <a:chExt cx="988003" cy="65283"/>
            </a:xfrm>
          </p:grpSpPr>
          <p:sp>
            <p:nvSpPr>
              <p:cNvPr id="556" name="Google Shape;556;p41"/>
              <p:cNvSpPr/>
              <p:nvPr/>
            </p:nvSpPr>
            <p:spPr>
              <a:xfrm>
                <a:off x="4192982" y="2956158"/>
                <a:ext cx="988003" cy="65283"/>
              </a:xfrm>
              <a:custGeom>
                <a:avLst/>
                <a:gdLst/>
                <a:ahLst/>
                <a:cxnLst/>
                <a:rect l="l" t="t" r="r" b="b"/>
                <a:pathLst>
                  <a:path w="17949" h="1186" extrusionOk="0">
                    <a:moveTo>
                      <a:pt x="17359" y="1"/>
                    </a:moveTo>
                    <a:lnTo>
                      <a:pt x="593" y="7"/>
                    </a:lnTo>
                    <a:cubicBezTo>
                      <a:pt x="266" y="7"/>
                      <a:pt x="1" y="269"/>
                      <a:pt x="1" y="596"/>
                    </a:cubicBezTo>
                    <a:cubicBezTo>
                      <a:pt x="1" y="923"/>
                      <a:pt x="266" y="1185"/>
                      <a:pt x="593" y="1185"/>
                    </a:cubicBezTo>
                    <a:lnTo>
                      <a:pt x="17359" y="1182"/>
                    </a:lnTo>
                    <a:cubicBezTo>
                      <a:pt x="17686" y="1182"/>
                      <a:pt x="17948" y="917"/>
                      <a:pt x="17948" y="593"/>
                    </a:cubicBezTo>
                    <a:cubicBezTo>
                      <a:pt x="17948" y="266"/>
                      <a:pt x="17683" y="1"/>
                      <a:pt x="1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1"/>
              <p:cNvSpPr/>
              <p:nvPr/>
            </p:nvSpPr>
            <p:spPr>
              <a:xfrm>
                <a:off x="4226340" y="2966341"/>
                <a:ext cx="723401" cy="16624"/>
              </a:xfrm>
              <a:custGeom>
                <a:avLst/>
                <a:gdLst/>
                <a:ahLst/>
                <a:cxnLst/>
                <a:rect l="l" t="t" r="r" b="b"/>
                <a:pathLst>
                  <a:path w="13142" h="302" extrusionOk="0">
                    <a:moveTo>
                      <a:pt x="12993" y="0"/>
                    </a:moveTo>
                    <a:lnTo>
                      <a:pt x="149" y="4"/>
                    </a:lnTo>
                    <a:cubicBezTo>
                      <a:pt x="65" y="4"/>
                      <a:pt x="0" y="71"/>
                      <a:pt x="0" y="152"/>
                    </a:cubicBezTo>
                    <a:cubicBezTo>
                      <a:pt x="0" y="233"/>
                      <a:pt x="65" y="301"/>
                      <a:pt x="149" y="301"/>
                    </a:cubicBezTo>
                    <a:lnTo>
                      <a:pt x="12993" y="298"/>
                    </a:lnTo>
                    <a:cubicBezTo>
                      <a:pt x="13074" y="298"/>
                      <a:pt x="13142" y="230"/>
                      <a:pt x="13142" y="149"/>
                    </a:cubicBezTo>
                    <a:cubicBezTo>
                      <a:pt x="13142" y="65"/>
                      <a:pt x="13074" y="0"/>
                      <a:pt x="129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41"/>
            <p:cNvGrpSpPr/>
            <p:nvPr/>
          </p:nvGrpSpPr>
          <p:grpSpPr>
            <a:xfrm>
              <a:off x="1344103" y="4099710"/>
              <a:ext cx="1463627" cy="78725"/>
              <a:chOff x="4192982" y="2956158"/>
              <a:chExt cx="988003" cy="65283"/>
            </a:xfrm>
          </p:grpSpPr>
          <p:sp>
            <p:nvSpPr>
              <p:cNvPr id="559" name="Google Shape;559;p41"/>
              <p:cNvSpPr/>
              <p:nvPr/>
            </p:nvSpPr>
            <p:spPr>
              <a:xfrm>
                <a:off x="4192982" y="2956158"/>
                <a:ext cx="988003" cy="65283"/>
              </a:xfrm>
              <a:custGeom>
                <a:avLst/>
                <a:gdLst/>
                <a:ahLst/>
                <a:cxnLst/>
                <a:rect l="l" t="t" r="r" b="b"/>
                <a:pathLst>
                  <a:path w="17949" h="1186" extrusionOk="0">
                    <a:moveTo>
                      <a:pt x="17359" y="1"/>
                    </a:moveTo>
                    <a:lnTo>
                      <a:pt x="593" y="7"/>
                    </a:lnTo>
                    <a:cubicBezTo>
                      <a:pt x="266" y="7"/>
                      <a:pt x="1" y="269"/>
                      <a:pt x="1" y="596"/>
                    </a:cubicBezTo>
                    <a:cubicBezTo>
                      <a:pt x="1" y="923"/>
                      <a:pt x="266" y="1185"/>
                      <a:pt x="593" y="1185"/>
                    </a:cubicBezTo>
                    <a:lnTo>
                      <a:pt x="17359" y="1182"/>
                    </a:lnTo>
                    <a:cubicBezTo>
                      <a:pt x="17686" y="1182"/>
                      <a:pt x="17948" y="917"/>
                      <a:pt x="17948" y="593"/>
                    </a:cubicBezTo>
                    <a:cubicBezTo>
                      <a:pt x="17948" y="266"/>
                      <a:pt x="17683" y="1"/>
                      <a:pt x="1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1"/>
              <p:cNvSpPr/>
              <p:nvPr/>
            </p:nvSpPr>
            <p:spPr>
              <a:xfrm>
                <a:off x="4226340" y="2966341"/>
                <a:ext cx="723401" cy="16624"/>
              </a:xfrm>
              <a:custGeom>
                <a:avLst/>
                <a:gdLst/>
                <a:ahLst/>
                <a:cxnLst/>
                <a:rect l="l" t="t" r="r" b="b"/>
                <a:pathLst>
                  <a:path w="13142" h="302" extrusionOk="0">
                    <a:moveTo>
                      <a:pt x="12993" y="0"/>
                    </a:moveTo>
                    <a:lnTo>
                      <a:pt x="149" y="4"/>
                    </a:lnTo>
                    <a:cubicBezTo>
                      <a:pt x="65" y="4"/>
                      <a:pt x="0" y="71"/>
                      <a:pt x="0" y="152"/>
                    </a:cubicBezTo>
                    <a:cubicBezTo>
                      <a:pt x="0" y="233"/>
                      <a:pt x="65" y="301"/>
                      <a:pt x="149" y="301"/>
                    </a:cubicBezTo>
                    <a:lnTo>
                      <a:pt x="12993" y="298"/>
                    </a:lnTo>
                    <a:cubicBezTo>
                      <a:pt x="13074" y="298"/>
                      <a:pt x="13142" y="230"/>
                      <a:pt x="13142" y="149"/>
                    </a:cubicBezTo>
                    <a:cubicBezTo>
                      <a:pt x="13142" y="65"/>
                      <a:pt x="13074" y="0"/>
                      <a:pt x="129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1" name="Google Shape;561;p41"/>
          <p:cNvGrpSpPr/>
          <p:nvPr/>
        </p:nvGrpSpPr>
        <p:grpSpPr>
          <a:xfrm>
            <a:off x="3573148" y="1560878"/>
            <a:ext cx="258628" cy="258711"/>
            <a:chOff x="4370700" y="733563"/>
            <a:chExt cx="546550" cy="546727"/>
          </a:xfrm>
        </p:grpSpPr>
        <p:sp>
          <p:nvSpPr>
            <p:cNvPr id="562" name="Google Shape;562;p41"/>
            <p:cNvSpPr/>
            <p:nvPr/>
          </p:nvSpPr>
          <p:spPr>
            <a:xfrm>
              <a:off x="4619904" y="733563"/>
              <a:ext cx="48319" cy="48319"/>
            </a:xfrm>
            <a:custGeom>
              <a:avLst/>
              <a:gdLst/>
              <a:ahLst/>
              <a:cxnLst/>
              <a:rect l="l" t="t" r="r" b="b"/>
              <a:pathLst>
                <a:path w="273" h="273" extrusionOk="0">
                  <a:moveTo>
                    <a:pt x="136" y="1"/>
                  </a:moveTo>
                  <a:cubicBezTo>
                    <a:pt x="62" y="1"/>
                    <a:pt x="0" y="62"/>
                    <a:pt x="0" y="137"/>
                  </a:cubicBezTo>
                  <a:cubicBezTo>
                    <a:pt x="0" y="214"/>
                    <a:pt x="62" y="273"/>
                    <a:pt x="136" y="273"/>
                  </a:cubicBezTo>
                  <a:cubicBezTo>
                    <a:pt x="211" y="273"/>
                    <a:pt x="272" y="214"/>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1"/>
            <p:cNvSpPr/>
            <p:nvPr/>
          </p:nvSpPr>
          <p:spPr>
            <a:xfrm>
              <a:off x="4619904" y="1231971"/>
              <a:ext cx="48319" cy="48319"/>
            </a:xfrm>
            <a:custGeom>
              <a:avLst/>
              <a:gdLst/>
              <a:ahLst/>
              <a:cxnLst/>
              <a:rect l="l" t="t" r="r" b="b"/>
              <a:pathLst>
                <a:path w="273" h="273" extrusionOk="0">
                  <a:moveTo>
                    <a:pt x="136" y="0"/>
                  </a:moveTo>
                  <a:cubicBezTo>
                    <a:pt x="62" y="0"/>
                    <a:pt x="0" y="62"/>
                    <a:pt x="0" y="136"/>
                  </a:cubicBezTo>
                  <a:cubicBezTo>
                    <a:pt x="0" y="211"/>
                    <a:pt x="62" y="272"/>
                    <a:pt x="136" y="272"/>
                  </a:cubicBezTo>
                  <a:cubicBezTo>
                    <a:pt x="211" y="272"/>
                    <a:pt x="272" y="211"/>
                    <a:pt x="272" y="136"/>
                  </a:cubicBezTo>
                  <a:cubicBezTo>
                    <a:pt x="272" y="62"/>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1"/>
            <p:cNvSpPr/>
            <p:nvPr/>
          </p:nvSpPr>
          <p:spPr>
            <a:xfrm>
              <a:off x="4868931" y="982767"/>
              <a:ext cx="48319" cy="48319"/>
            </a:xfrm>
            <a:custGeom>
              <a:avLst/>
              <a:gdLst/>
              <a:ahLst/>
              <a:cxnLst/>
              <a:rect l="l" t="t" r="r" b="b"/>
              <a:pathLst>
                <a:path w="273" h="273" extrusionOk="0">
                  <a:moveTo>
                    <a:pt x="137" y="1"/>
                  </a:moveTo>
                  <a:cubicBezTo>
                    <a:pt x="62" y="1"/>
                    <a:pt x="1" y="62"/>
                    <a:pt x="1" y="136"/>
                  </a:cubicBezTo>
                  <a:cubicBezTo>
                    <a:pt x="1" y="214"/>
                    <a:pt x="62" y="272"/>
                    <a:pt x="137" y="272"/>
                  </a:cubicBezTo>
                  <a:cubicBezTo>
                    <a:pt x="211" y="272"/>
                    <a:pt x="273" y="214"/>
                    <a:pt x="273" y="136"/>
                  </a:cubicBezTo>
                  <a:cubicBezTo>
                    <a:pt x="273" y="62"/>
                    <a:pt x="211"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1"/>
            <p:cNvSpPr/>
            <p:nvPr/>
          </p:nvSpPr>
          <p:spPr>
            <a:xfrm>
              <a:off x="4370700" y="982767"/>
              <a:ext cx="48319" cy="48319"/>
            </a:xfrm>
            <a:custGeom>
              <a:avLst/>
              <a:gdLst/>
              <a:ahLst/>
              <a:cxnLst/>
              <a:rect l="l" t="t" r="r" b="b"/>
              <a:pathLst>
                <a:path w="273" h="273" extrusionOk="0">
                  <a:moveTo>
                    <a:pt x="136" y="1"/>
                  </a:moveTo>
                  <a:cubicBezTo>
                    <a:pt x="62" y="1"/>
                    <a:pt x="1" y="62"/>
                    <a:pt x="1" y="136"/>
                  </a:cubicBezTo>
                  <a:cubicBezTo>
                    <a:pt x="1" y="214"/>
                    <a:pt x="62" y="272"/>
                    <a:pt x="136" y="272"/>
                  </a:cubicBezTo>
                  <a:cubicBezTo>
                    <a:pt x="214" y="272"/>
                    <a:pt x="272" y="214"/>
                    <a:pt x="272" y="136"/>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1"/>
            <p:cNvSpPr/>
            <p:nvPr/>
          </p:nvSpPr>
          <p:spPr>
            <a:xfrm>
              <a:off x="4643975" y="864713"/>
              <a:ext cx="177" cy="284958"/>
            </a:xfrm>
            <a:custGeom>
              <a:avLst/>
              <a:gdLst/>
              <a:ahLst/>
              <a:cxnLst/>
              <a:rect l="l" t="t" r="r" b="b"/>
              <a:pathLst>
                <a:path w="1" h="1610" fill="none" extrusionOk="0">
                  <a:moveTo>
                    <a:pt x="0" y="1609"/>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1"/>
            <p:cNvSpPr/>
            <p:nvPr/>
          </p:nvSpPr>
          <p:spPr>
            <a:xfrm>
              <a:off x="4501320" y="1006838"/>
              <a:ext cx="285312" cy="177"/>
            </a:xfrm>
            <a:custGeom>
              <a:avLst/>
              <a:gdLst/>
              <a:ahLst/>
              <a:cxnLst/>
              <a:rect l="l" t="t" r="r" b="b"/>
              <a:pathLst>
                <a:path w="1612" h="1" fill="none" extrusionOk="0">
                  <a:moveTo>
                    <a:pt x="0" y="0"/>
                  </a:moveTo>
                  <a:lnTo>
                    <a:pt x="161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41"/>
          <p:cNvGrpSpPr/>
          <p:nvPr/>
        </p:nvGrpSpPr>
        <p:grpSpPr>
          <a:xfrm>
            <a:off x="885973" y="2533841"/>
            <a:ext cx="258628" cy="258711"/>
            <a:chOff x="4370700" y="733563"/>
            <a:chExt cx="546550" cy="546727"/>
          </a:xfrm>
        </p:grpSpPr>
        <p:sp>
          <p:nvSpPr>
            <p:cNvPr id="569" name="Google Shape;569;p41"/>
            <p:cNvSpPr/>
            <p:nvPr/>
          </p:nvSpPr>
          <p:spPr>
            <a:xfrm>
              <a:off x="4619904" y="733563"/>
              <a:ext cx="48319" cy="48319"/>
            </a:xfrm>
            <a:custGeom>
              <a:avLst/>
              <a:gdLst/>
              <a:ahLst/>
              <a:cxnLst/>
              <a:rect l="l" t="t" r="r" b="b"/>
              <a:pathLst>
                <a:path w="273" h="273" extrusionOk="0">
                  <a:moveTo>
                    <a:pt x="136" y="1"/>
                  </a:moveTo>
                  <a:cubicBezTo>
                    <a:pt x="62" y="1"/>
                    <a:pt x="0" y="62"/>
                    <a:pt x="0" y="137"/>
                  </a:cubicBezTo>
                  <a:cubicBezTo>
                    <a:pt x="0" y="214"/>
                    <a:pt x="62" y="273"/>
                    <a:pt x="136" y="273"/>
                  </a:cubicBezTo>
                  <a:cubicBezTo>
                    <a:pt x="211" y="273"/>
                    <a:pt x="272" y="214"/>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1"/>
            <p:cNvSpPr/>
            <p:nvPr/>
          </p:nvSpPr>
          <p:spPr>
            <a:xfrm>
              <a:off x="4619904" y="1231971"/>
              <a:ext cx="48319" cy="48319"/>
            </a:xfrm>
            <a:custGeom>
              <a:avLst/>
              <a:gdLst/>
              <a:ahLst/>
              <a:cxnLst/>
              <a:rect l="l" t="t" r="r" b="b"/>
              <a:pathLst>
                <a:path w="273" h="273" extrusionOk="0">
                  <a:moveTo>
                    <a:pt x="136" y="0"/>
                  </a:moveTo>
                  <a:cubicBezTo>
                    <a:pt x="62" y="0"/>
                    <a:pt x="0" y="62"/>
                    <a:pt x="0" y="136"/>
                  </a:cubicBezTo>
                  <a:cubicBezTo>
                    <a:pt x="0" y="211"/>
                    <a:pt x="62" y="272"/>
                    <a:pt x="136" y="272"/>
                  </a:cubicBezTo>
                  <a:cubicBezTo>
                    <a:pt x="211" y="272"/>
                    <a:pt x="272" y="211"/>
                    <a:pt x="272" y="136"/>
                  </a:cubicBezTo>
                  <a:cubicBezTo>
                    <a:pt x="272" y="62"/>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1"/>
            <p:cNvSpPr/>
            <p:nvPr/>
          </p:nvSpPr>
          <p:spPr>
            <a:xfrm>
              <a:off x="4868931" y="982767"/>
              <a:ext cx="48319" cy="48319"/>
            </a:xfrm>
            <a:custGeom>
              <a:avLst/>
              <a:gdLst/>
              <a:ahLst/>
              <a:cxnLst/>
              <a:rect l="l" t="t" r="r" b="b"/>
              <a:pathLst>
                <a:path w="273" h="273" extrusionOk="0">
                  <a:moveTo>
                    <a:pt x="137" y="1"/>
                  </a:moveTo>
                  <a:cubicBezTo>
                    <a:pt x="62" y="1"/>
                    <a:pt x="1" y="62"/>
                    <a:pt x="1" y="136"/>
                  </a:cubicBezTo>
                  <a:cubicBezTo>
                    <a:pt x="1" y="214"/>
                    <a:pt x="62" y="272"/>
                    <a:pt x="137" y="272"/>
                  </a:cubicBezTo>
                  <a:cubicBezTo>
                    <a:pt x="211" y="272"/>
                    <a:pt x="273" y="214"/>
                    <a:pt x="273" y="136"/>
                  </a:cubicBezTo>
                  <a:cubicBezTo>
                    <a:pt x="273" y="62"/>
                    <a:pt x="211"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1"/>
            <p:cNvSpPr/>
            <p:nvPr/>
          </p:nvSpPr>
          <p:spPr>
            <a:xfrm>
              <a:off x="4370700" y="982767"/>
              <a:ext cx="48319" cy="48319"/>
            </a:xfrm>
            <a:custGeom>
              <a:avLst/>
              <a:gdLst/>
              <a:ahLst/>
              <a:cxnLst/>
              <a:rect l="l" t="t" r="r" b="b"/>
              <a:pathLst>
                <a:path w="273" h="273" extrusionOk="0">
                  <a:moveTo>
                    <a:pt x="136" y="1"/>
                  </a:moveTo>
                  <a:cubicBezTo>
                    <a:pt x="62" y="1"/>
                    <a:pt x="1" y="62"/>
                    <a:pt x="1" y="136"/>
                  </a:cubicBezTo>
                  <a:cubicBezTo>
                    <a:pt x="1" y="214"/>
                    <a:pt x="62" y="272"/>
                    <a:pt x="136" y="272"/>
                  </a:cubicBezTo>
                  <a:cubicBezTo>
                    <a:pt x="214" y="272"/>
                    <a:pt x="272" y="214"/>
                    <a:pt x="272" y="136"/>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1"/>
            <p:cNvSpPr/>
            <p:nvPr/>
          </p:nvSpPr>
          <p:spPr>
            <a:xfrm>
              <a:off x="4643975" y="864713"/>
              <a:ext cx="177" cy="284958"/>
            </a:xfrm>
            <a:custGeom>
              <a:avLst/>
              <a:gdLst/>
              <a:ahLst/>
              <a:cxnLst/>
              <a:rect l="l" t="t" r="r" b="b"/>
              <a:pathLst>
                <a:path w="1" h="1610" fill="none" extrusionOk="0">
                  <a:moveTo>
                    <a:pt x="0" y="1609"/>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1"/>
            <p:cNvSpPr/>
            <p:nvPr/>
          </p:nvSpPr>
          <p:spPr>
            <a:xfrm>
              <a:off x="4501320" y="1006838"/>
              <a:ext cx="285312" cy="177"/>
            </a:xfrm>
            <a:custGeom>
              <a:avLst/>
              <a:gdLst/>
              <a:ahLst/>
              <a:cxnLst/>
              <a:rect l="l" t="t" r="r" b="b"/>
              <a:pathLst>
                <a:path w="1612" h="1" fill="none" extrusionOk="0">
                  <a:moveTo>
                    <a:pt x="0" y="0"/>
                  </a:moveTo>
                  <a:lnTo>
                    <a:pt x="161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41"/>
          <p:cNvGrpSpPr/>
          <p:nvPr/>
        </p:nvGrpSpPr>
        <p:grpSpPr>
          <a:xfrm>
            <a:off x="3007962" y="1125533"/>
            <a:ext cx="475608" cy="475817"/>
            <a:chOff x="4370700" y="733563"/>
            <a:chExt cx="546550" cy="546727"/>
          </a:xfrm>
        </p:grpSpPr>
        <p:sp>
          <p:nvSpPr>
            <p:cNvPr id="576" name="Google Shape;576;p41"/>
            <p:cNvSpPr/>
            <p:nvPr/>
          </p:nvSpPr>
          <p:spPr>
            <a:xfrm>
              <a:off x="4619904" y="733563"/>
              <a:ext cx="48319" cy="48319"/>
            </a:xfrm>
            <a:custGeom>
              <a:avLst/>
              <a:gdLst/>
              <a:ahLst/>
              <a:cxnLst/>
              <a:rect l="l" t="t" r="r" b="b"/>
              <a:pathLst>
                <a:path w="273" h="273" extrusionOk="0">
                  <a:moveTo>
                    <a:pt x="136" y="1"/>
                  </a:moveTo>
                  <a:cubicBezTo>
                    <a:pt x="62" y="1"/>
                    <a:pt x="0" y="62"/>
                    <a:pt x="0" y="137"/>
                  </a:cubicBezTo>
                  <a:cubicBezTo>
                    <a:pt x="0" y="214"/>
                    <a:pt x="62" y="273"/>
                    <a:pt x="136" y="273"/>
                  </a:cubicBezTo>
                  <a:cubicBezTo>
                    <a:pt x="211" y="273"/>
                    <a:pt x="272" y="214"/>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1"/>
            <p:cNvSpPr/>
            <p:nvPr/>
          </p:nvSpPr>
          <p:spPr>
            <a:xfrm>
              <a:off x="4619904" y="1231971"/>
              <a:ext cx="48319" cy="48319"/>
            </a:xfrm>
            <a:custGeom>
              <a:avLst/>
              <a:gdLst/>
              <a:ahLst/>
              <a:cxnLst/>
              <a:rect l="l" t="t" r="r" b="b"/>
              <a:pathLst>
                <a:path w="273" h="273" extrusionOk="0">
                  <a:moveTo>
                    <a:pt x="136" y="0"/>
                  </a:moveTo>
                  <a:cubicBezTo>
                    <a:pt x="62" y="0"/>
                    <a:pt x="0" y="62"/>
                    <a:pt x="0" y="136"/>
                  </a:cubicBezTo>
                  <a:cubicBezTo>
                    <a:pt x="0" y="211"/>
                    <a:pt x="62" y="272"/>
                    <a:pt x="136" y="272"/>
                  </a:cubicBezTo>
                  <a:cubicBezTo>
                    <a:pt x="211" y="272"/>
                    <a:pt x="272" y="211"/>
                    <a:pt x="272" y="136"/>
                  </a:cubicBezTo>
                  <a:cubicBezTo>
                    <a:pt x="272" y="62"/>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1"/>
            <p:cNvSpPr/>
            <p:nvPr/>
          </p:nvSpPr>
          <p:spPr>
            <a:xfrm>
              <a:off x="4868931" y="982767"/>
              <a:ext cx="48319" cy="48319"/>
            </a:xfrm>
            <a:custGeom>
              <a:avLst/>
              <a:gdLst/>
              <a:ahLst/>
              <a:cxnLst/>
              <a:rect l="l" t="t" r="r" b="b"/>
              <a:pathLst>
                <a:path w="273" h="273" extrusionOk="0">
                  <a:moveTo>
                    <a:pt x="137" y="1"/>
                  </a:moveTo>
                  <a:cubicBezTo>
                    <a:pt x="62" y="1"/>
                    <a:pt x="1" y="62"/>
                    <a:pt x="1" y="136"/>
                  </a:cubicBezTo>
                  <a:cubicBezTo>
                    <a:pt x="1" y="214"/>
                    <a:pt x="62" y="272"/>
                    <a:pt x="137" y="272"/>
                  </a:cubicBezTo>
                  <a:cubicBezTo>
                    <a:pt x="211" y="272"/>
                    <a:pt x="273" y="214"/>
                    <a:pt x="273" y="136"/>
                  </a:cubicBezTo>
                  <a:cubicBezTo>
                    <a:pt x="273" y="62"/>
                    <a:pt x="211"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1"/>
            <p:cNvSpPr/>
            <p:nvPr/>
          </p:nvSpPr>
          <p:spPr>
            <a:xfrm>
              <a:off x="4370700" y="982767"/>
              <a:ext cx="48319" cy="48319"/>
            </a:xfrm>
            <a:custGeom>
              <a:avLst/>
              <a:gdLst/>
              <a:ahLst/>
              <a:cxnLst/>
              <a:rect l="l" t="t" r="r" b="b"/>
              <a:pathLst>
                <a:path w="273" h="273" extrusionOk="0">
                  <a:moveTo>
                    <a:pt x="136" y="1"/>
                  </a:moveTo>
                  <a:cubicBezTo>
                    <a:pt x="62" y="1"/>
                    <a:pt x="1" y="62"/>
                    <a:pt x="1" y="136"/>
                  </a:cubicBezTo>
                  <a:cubicBezTo>
                    <a:pt x="1" y="214"/>
                    <a:pt x="62" y="272"/>
                    <a:pt x="136" y="272"/>
                  </a:cubicBezTo>
                  <a:cubicBezTo>
                    <a:pt x="214" y="272"/>
                    <a:pt x="272" y="214"/>
                    <a:pt x="272" y="136"/>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1"/>
            <p:cNvSpPr/>
            <p:nvPr/>
          </p:nvSpPr>
          <p:spPr>
            <a:xfrm>
              <a:off x="4643975" y="864713"/>
              <a:ext cx="177" cy="284958"/>
            </a:xfrm>
            <a:custGeom>
              <a:avLst/>
              <a:gdLst/>
              <a:ahLst/>
              <a:cxnLst/>
              <a:rect l="l" t="t" r="r" b="b"/>
              <a:pathLst>
                <a:path w="1" h="1610" fill="none" extrusionOk="0">
                  <a:moveTo>
                    <a:pt x="0" y="1609"/>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1"/>
            <p:cNvSpPr/>
            <p:nvPr/>
          </p:nvSpPr>
          <p:spPr>
            <a:xfrm>
              <a:off x="4501320" y="1006838"/>
              <a:ext cx="285312" cy="177"/>
            </a:xfrm>
            <a:custGeom>
              <a:avLst/>
              <a:gdLst/>
              <a:ahLst/>
              <a:cxnLst/>
              <a:rect l="l" t="t" r="r" b="b"/>
              <a:pathLst>
                <a:path w="1612" h="1" fill="none" extrusionOk="0">
                  <a:moveTo>
                    <a:pt x="0" y="0"/>
                  </a:moveTo>
                  <a:lnTo>
                    <a:pt x="161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grpSp>
        <p:nvGrpSpPr>
          <p:cNvPr id="586" name="Google Shape;586;p42"/>
          <p:cNvGrpSpPr/>
          <p:nvPr/>
        </p:nvGrpSpPr>
        <p:grpSpPr>
          <a:xfrm>
            <a:off x="5133787" y="1880030"/>
            <a:ext cx="550377" cy="484802"/>
            <a:chOff x="713225" y="1877323"/>
            <a:chExt cx="1047140" cy="922379"/>
          </a:xfrm>
        </p:grpSpPr>
        <p:sp>
          <p:nvSpPr>
            <p:cNvPr id="587" name="Google Shape;587;p42"/>
            <p:cNvSpPr/>
            <p:nvPr/>
          </p:nvSpPr>
          <p:spPr>
            <a:xfrm>
              <a:off x="713225" y="1877323"/>
              <a:ext cx="1047140" cy="922379"/>
            </a:xfrm>
            <a:custGeom>
              <a:avLst/>
              <a:gdLst/>
              <a:ahLst/>
              <a:cxnLst/>
              <a:rect l="l" t="t" r="r" b="b"/>
              <a:pathLst>
                <a:path w="14852" h="13082" extrusionOk="0">
                  <a:moveTo>
                    <a:pt x="7422" y="1"/>
                  </a:moveTo>
                  <a:cubicBezTo>
                    <a:pt x="6586" y="1"/>
                    <a:pt x="5736" y="162"/>
                    <a:pt x="4916" y="503"/>
                  </a:cubicBezTo>
                  <a:cubicBezTo>
                    <a:pt x="1580" y="1891"/>
                    <a:pt x="1" y="5719"/>
                    <a:pt x="1389" y="9053"/>
                  </a:cubicBezTo>
                  <a:cubicBezTo>
                    <a:pt x="2433" y="11566"/>
                    <a:pt x="4867" y="13082"/>
                    <a:pt x="7431" y="13082"/>
                  </a:cubicBezTo>
                  <a:cubicBezTo>
                    <a:pt x="8268" y="13082"/>
                    <a:pt x="9118" y="12921"/>
                    <a:pt x="9939" y="12580"/>
                  </a:cubicBezTo>
                  <a:cubicBezTo>
                    <a:pt x="13272" y="11192"/>
                    <a:pt x="14851" y="7363"/>
                    <a:pt x="13466" y="4030"/>
                  </a:cubicBezTo>
                  <a:cubicBezTo>
                    <a:pt x="12419" y="1517"/>
                    <a:pt x="9985" y="1"/>
                    <a:pt x="74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2"/>
            <p:cNvSpPr/>
            <p:nvPr/>
          </p:nvSpPr>
          <p:spPr>
            <a:xfrm>
              <a:off x="1064415" y="2496798"/>
              <a:ext cx="594146" cy="302900"/>
            </a:xfrm>
            <a:custGeom>
              <a:avLst/>
              <a:gdLst/>
              <a:ahLst/>
              <a:cxnLst/>
              <a:rect l="l" t="t" r="r" b="b"/>
              <a:pathLst>
                <a:path w="8427" h="4296" extrusionOk="0">
                  <a:moveTo>
                    <a:pt x="7921" y="0"/>
                  </a:moveTo>
                  <a:cubicBezTo>
                    <a:pt x="7759" y="0"/>
                    <a:pt x="7605" y="96"/>
                    <a:pt x="7527" y="254"/>
                  </a:cubicBezTo>
                  <a:cubicBezTo>
                    <a:pt x="6941" y="1444"/>
                    <a:pt x="5941" y="2438"/>
                    <a:pt x="4621" y="2988"/>
                  </a:cubicBezTo>
                  <a:cubicBezTo>
                    <a:pt x="3914" y="3283"/>
                    <a:pt x="3180" y="3422"/>
                    <a:pt x="2458" y="3422"/>
                  </a:cubicBezTo>
                  <a:cubicBezTo>
                    <a:pt x="1833" y="3422"/>
                    <a:pt x="1217" y="3317"/>
                    <a:pt x="634" y="3121"/>
                  </a:cubicBezTo>
                  <a:cubicBezTo>
                    <a:pt x="585" y="3104"/>
                    <a:pt x="534" y="3096"/>
                    <a:pt x="485" y="3096"/>
                  </a:cubicBezTo>
                  <a:cubicBezTo>
                    <a:pt x="305" y="3096"/>
                    <a:pt x="139" y="3202"/>
                    <a:pt x="81" y="3380"/>
                  </a:cubicBezTo>
                  <a:lnTo>
                    <a:pt x="71" y="3406"/>
                  </a:lnTo>
                  <a:cubicBezTo>
                    <a:pt x="0" y="3622"/>
                    <a:pt x="110" y="3865"/>
                    <a:pt x="327" y="3939"/>
                  </a:cubicBezTo>
                  <a:cubicBezTo>
                    <a:pt x="1005" y="4173"/>
                    <a:pt x="1723" y="4296"/>
                    <a:pt x="2451" y="4296"/>
                  </a:cubicBezTo>
                  <a:cubicBezTo>
                    <a:pt x="3287" y="4296"/>
                    <a:pt x="4137" y="4134"/>
                    <a:pt x="4958" y="3794"/>
                  </a:cubicBezTo>
                  <a:cubicBezTo>
                    <a:pt x="6492" y="3156"/>
                    <a:pt x="7653" y="2001"/>
                    <a:pt x="8326" y="613"/>
                  </a:cubicBezTo>
                  <a:cubicBezTo>
                    <a:pt x="8427" y="406"/>
                    <a:pt x="8333" y="156"/>
                    <a:pt x="8126" y="56"/>
                  </a:cubicBezTo>
                  <a:lnTo>
                    <a:pt x="8103" y="43"/>
                  </a:lnTo>
                  <a:cubicBezTo>
                    <a:pt x="8044" y="14"/>
                    <a:pt x="7982" y="0"/>
                    <a:pt x="7921" y="0"/>
                  </a:cubicBezTo>
                  <a:close/>
                </a:path>
              </a:pathLst>
            </a:custGeom>
            <a:solidFill>
              <a:srgbClr val="000000">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2"/>
            <p:cNvSpPr/>
            <p:nvPr/>
          </p:nvSpPr>
          <p:spPr>
            <a:xfrm>
              <a:off x="792403" y="1916736"/>
              <a:ext cx="688693" cy="515128"/>
            </a:xfrm>
            <a:custGeom>
              <a:avLst/>
              <a:gdLst/>
              <a:ahLst/>
              <a:cxnLst/>
              <a:rect l="l" t="t" r="r" b="b"/>
              <a:pathLst>
                <a:path w="9768" h="7306" extrusionOk="0">
                  <a:moveTo>
                    <a:pt x="6308" y="1"/>
                  </a:moveTo>
                  <a:cubicBezTo>
                    <a:pt x="5521" y="1"/>
                    <a:pt x="4738" y="156"/>
                    <a:pt x="4007" y="458"/>
                  </a:cubicBezTo>
                  <a:cubicBezTo>
                    <a:pt x="1492" y="1504"/>
                    <a:pt x="1" y="4115"/>
                    <a:pt x="376" y="6804"/>
                  </a:cubicBezTo>
                  <a:cubicBezTo>
                    <a:pt x="417" y="7094"/>
                    <a:pt x="667" y="7305"/>
                    <a:pt x="951" y="7305"/>
                  </a:cubicBezTo>
                  <a:cubicBezTo>
                    <a:pt x="978" y="7305"/>
                    <a:pt x="1005" y="7303"/>
                    <a:pt x="1033" y="7299"/>
                  </a:cubicBezTo>
                  <a:cubicBezTo>
                    <a:pt x="1085" y="7293"/>
                    <a:pt x="1133" y="7280"/>
                    <a:pt x="1179" y="7261"/>
                  </a:cubicBezTo>
                  <a:cubicBezTo>
                    <a:pt x="1415" y="7163"/>
                    <a:pt x="1567" y="6911"/>
                    <a:pt x="1528" y="6646"/>
                  </a:cubicBezTo>
                  <a:cubicBezTo>
                    <a:pt x="1227" y="4478"/>
                    <a:pt x="2428" y="2374"/>
                    <a:pt x="4453" y="1533"/>
                  </a:cubicBezTo>
                  <a:cubicBezTo>
                    <a:pt x="5042" y="1287"/>
                    <a:pt x="5673" y="1162"/>
                    <a:pt x="6305" y="1162"/>
                  </a:cubicBezTo>
                  <a:cubicBezTo>
                    <a:pt x="6505" y="1162"/>
                    <a:pt x="6705" y="1175"/>
                    <a:pt x="6903" y="1199"/>
                  </a:cubicBezTo>
                  <a:cubicBezTo>
                    <a:pt x="7573" y="1284"/>
                    <a:pt x="8227" y="1513"/>
                    <a:pt x="8803" y="1863"/>
                  </a:cubicBezTo>
                  <a:cubicBezTo>
                    <a:pt x="8897" y="1919"/>
                    <a:pt x="9001" y="1946"/>
                    <a:pt x="9103" y="1946"/>
                  </a:cubicBezTo>
                  <a:cubicBezTo>
                    <a:pt x="9301" y="1946"/>
                    <a:pt x="9493" y="1846"/>
                    <a:pt x="9602" y="1665"/>
                  </a:cubicBezTo>
                  <a:cubicBezTo>
                    <a:pt x="9767" y="1390"/>
                    <a:pt x="9680" y="1034"/>
                    <a:pt x="9405" y="866"/>
                  </a:cubicBezTo>
                  <a:cubicBezTo>
                    <a:pt x="8693" y="436"/>
                    <a:pt x="7877" y="151"/>
                    <a:pt x="7052" y="47"/>
                  </a:cubicBezTo>
                  <a:cubicBezTo>
                    <a:pt x="6804" y="16"/>
                    <a:pt x="6556" y="1"/>
                    <a:pt x="6308" y="1"/>
                  </a:cubicBezTo>
                  <a:close/>
                </a:path>
              </a:pathLst>
            </a:custGeom>
            <a:solidFill>
              <a:srgbClr val="FFFFFF">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42"/>
          <p:cNvGrpSpPr/>
          <p:nvPr/>
        </p:nvGrpSpPr>
        <p:grpSpPr>
          <a:xfrm>
            <a:off x="1004520" y="1867517"/>
            <a:ext cx="578754" cy="484802"/>
            <a:chOff x="713225" y="1877323"/>
            <a:chExt cx="1047140" cy="922379"/>
          </a:xfrm>
        </p:grpSpPr>
        <p:sp>
          <p:nvSpPr>
            <p:cNvPr id="591" name="Google Shape;591;p42"/>
            <p:cNvSpPr/>
            <p:nvPr/>
          </p:nvSpPr>
          <p:spPr>
            <a:xfrm>
              <a:off x="713225" y="1877323"/>
              <a:ext cx="1047140" cy="922379"/>
            </a:xfrm>
            <a:custGeom>
              <a:avLst/>
              <a:gdLst/>
              <a:ahLst/>
              <a:cxnLst/>
              <a:rect l="l" t="t" r="r" b="b"/>
              <a:pathLst>
                <a:path w="14852" h="13082" extrusionOk="0">
                  <a:moveTo>
                    <a:pt x="7422" y="1"/>
                  </a:moveTo>
                  <a:cubicBezTo>
                    <a:pt x="6586" y="1"/>
                    <a:pt x="5736" y="162"/>
                    <a:pt x="4916" y="503"/>
                  </a:cubicBezTo>
                  <a:cubicBezTo>
                    <a:pt x="1580" y="1891"/>
                    <a:pt x="1" y="5719"/>
                    <a:pt x="1389" y="9053"/>
                  </a:cubicBezTo>
                  <a:cubicBezTo>
                    <a:pt x="2433" y="11566"/>
                    <a:pt x="4867" y="13082"/>
                    <a:pt x="7431" y="13082"/>
                  </a:cubicBezTo>
                  <a:cubicBezTo>
                    <a:pt x="8268" y="13082"/>
                    <a:pt x="9118" y="12921"/>
                    <a:pt x="9939" y="12580"/>
                  </a:cubicBezTo>
                  <a:cubicBezTo>
                    <a:pt x="13272" y="11192"/>
                    <a:pt x="14851" y="7363"/>
                    <a:pt x="13466" y="4030"/>
                  </a:cubicBezTo>
                  <a:cubicBezTo>
                    <a:pt x="12419" y="1517"/>
                    <a:pt x="9985" y="1"/>
                    <a:pt x="74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2"/>
            <p:cNvSpPr/>
            <p:nvPr/>
          </p:nvSpPr>
          <p:spPr>
            <a:xfrm>
              <a:off x="1064415" y="2496798"/>
              <a:ext cx="594146" cy="302900"/>
            </a:xfrm>
            <a:custGeom>
              <a:avLst/>
              <a:gdLst/>
              <a:ahLst/>
              <a:cxnLst/>
              <a:rect l="l" t="t" r="r" b="b"/>
              <a:pathLst>
                <a:path w="8427" h="4296" extrusionOk="0">
                  <a:moveTo>
                    <a:pt x="7921" y="0"/>
                  </a:moveTo>
                  <a:cubicBezTo>
                    <a:pt x="7759" y="0"/>
                    <a:pt x="7605" y="96"/>
                    <a:pt x="7527" y="254"/>
                  </a:cubicBezTo>
                  <a:cubicBezTo>
                    <a:pt x="6941" y="1444"/>
                    <a:pt x="5941" y="2438"/>
                    <a:pt x="4621" y="2988"/>
                  </a:cubicBezTo>
                  <a:cubicBezTo>
                    <a:pt x="3914" y="3283"/>
                    <a:pt x="3180" y="3422"/>
                    <a:pt x="2458" y="3422"/>
                  </a:cubicBezTo>
                  <a:cubicBezTo>
                    <a:pt x="1833" y="3422"/>
                    <a:pt x="1217" y="3317"/>
                    <a:pt x="634" y="3121"/>
                  </a:cubicBezTo>
                  <a:cubicBezTo>
                    <a:pt x="585" y="3104"/>
                    <a:pt x="534" y="3096"/>
                    <a:pt x="485" y="3096"/>
                  </a:cubicBezTo>
                  <a:cubicBezTo>
                    <a:pt x="305" y="3096"/>
                    <a:pt x="139" y="3202"/>
                    <a:pt x="81" y="3380"/>
                  </a:cubicBezTo>
                  <a:lnTo>
                    <a:pt x="71" y="3406"/>
                  </a:lnTo>
                  <a:cubicBezTo>
                    <a:pt x="0" y="3622"/>
                    <a:pt x="110" y="3865"/>
                    <a:pt x="327" y="3939"/>
                  </a:cubicBezTo>
                  <a:cubicBezTo>
                    <a:pt x="1005" y="4173"/>
                    <a:pt x="1723" y="4296"/>
                    <a:pt x="2451" y="4296"/>
                  </a:cubicBezTo>
                  <a:cubicBezTo>
                    <a:pt x="3287" y="4296"/>
                    <a:pt x="4137" y="4134"/>
                    <a:pt x="4958" y="3794"/>
                  </a:cubicBezTo>
                  <a:cubicBezTo>
                    <a:pt x="6492" y="3156"/>
                    <a:pt x="7653" y="2001"/>
                    <a:pt x="8326" y="613"/>
                  </a:cubicBezTo>
                  <a:cubicBezTo>
                    <a:pt x="8427" y="406"/>
                    <a:pt x="8333" y="156"/>
                    <a:pt x="8126" y="56"/>
                  </a:cubicBezTo>
                  <a:lnTo>
                    <a:pt x="8103" y="43"/>
                  </a:lnTo>
                  <a:cubicBezTo>
                    <a:pt x="8044" y="14"/>
                    <a:pt x="7982" y="0"/>
                    <a:pt x="7921" y="0"/>
                  </a:cubicBezTo>
                  <a:close/>
                </a:path>
              </a:pathLst>
            </a:custGeom>
            <a:solidFill>
              <a:srgbClr val="000000">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2"/>
            <p:cNvSpPr/>
            <p:nvPr/>
          </p:nvSpPr>
          <p:spPr>
            <a:xfrm>
              <a:off x="792403" y="1916736"/>
              <a:ext cx="688693" cy="515128"/>
            </a:xfrm>
            <a:custGeom>
              <a:avLst/>
              <a:gdLst/>
              <a:ahLst/>
              <a:cxnLst/>
              <a:rect l="l" t="t" r="r" b="b"/>
              <a:pathLst>
                <a:path w="9768" h="7306" extrusionOk="0">
                  <a:moveTo>
                    <a:pt x="6308" y="1"/>
                  </a:moveTo>
                  <a:cubicBezTo>
                    <a:pt x="5521" y="1"/>
                    <a:pt x="4738" y="156"/>
                    <a:pt x="4007" y="458"/>
                  </a:cubicBezTo>
                  <a:cubicBezTo>
                    <a:pt x="1492" y="1504"/>
                    <a:pt x="1" y="4115"/>
                    <a:pt x="376" y="6804"/>
                  </a:cubicBezTo>
                  <a:cubicBezTo>
                    <a:pt x="417" y="7094"/>
                    <a:pt x="667" y="7305"/>
                    <a:pt x="951" y="7305"/>
                  </a:cubicBezTo>
                  <a:cubicBezTo>
                    <a:pt x="978" y="7305"/>
                    <a:pt x="1005" y="7303"/>
                    <a:pt x="1033" y="7299"/>
                  </a:cubicBezTo>
                  <a:cubicBezTo>
                    <a:pt x="1085" y="7293"/>
                    <a:pt x="1133" y="7280"/>
                    <a:pt x="1179" y="7261"/>
                  </a:cubicBezTo>
                  <a:cubicBezTo>
                    <a:pt x="1415" y="7163"/>
                    <a:pt x="1567" y="6911"/>
                    <a:pt x="1528" y="6646"/>
                  </a:cubicBezTo>
                  <a:cubicBezTo>
                    <a:pt x="1227" y="4478"/>
                    <a:pt x="2428" y="2374"/>
                    <a:pt x="4453" y="1533"/>
                  </a:cubicBezTo>
                  <a:cubicBezTo>
                    <a:pt x="5042" y="1287"/>
                    <a:pt x="5673" y="1162"/>
                    <a:pt x="6305" y="1162"/>
                  </a:cubicBezTo>
                  <a:cubicBezTo>
                    <a:pt x="6505" y="1162"/>
                    <a:pt x="6705" y="1175"/>
                    <a:pt x="6903" y="1199"/>
                  </a:cubicBezTo>
                  <a:cubicBezTo>
                    <a:pt x="7573" y="1284"/>
                    <a:pt x="8227" y="1513"/>
                    <a:pt x="8803" y="1863"/>
                  </a:cubicBezTo>
                  <a:cubicBezTo>
                    <a:pt x="8897" y="1919"/>
                    <a:pt x="9001" y="1946"/>
                    <a:pt x="9103" y="1946"/>
                  </a:cubicBezTo>
                  <a:cubicBezTo>
                    <a:pt x="9301" y="1946"/>
                    <a:pt x="9493" y="1846"/>
                    <a:pt x="9602" y="1665"/>
                  </a:cubicBezTo>
                  <a:cubicBezTo>
                    <a:pt x="9767" y="1390"/>
                    <a:pt x="9680" y="1034"/>
                    <a:pt x="9405" y="866"/>
                  </a:cubicBezTo>
                  <a:cubicBezTo>
                    <a:pt x="8693" y="436"/>
                    <a:pt x="7877" y="151"/>
                    <a:pt x="7052" y="47"/>
                  </a:cubicBezTo>
                  <a:cubicBezTo>
                    <a:pt x="6804" y="16"/>
                    <a:pt x="6556" y="1"/>
                    <a:pt x="6308" y="1"/>
                  </a:cubicBezTo>
                  <a:close/>
                </a:path>
              </a:pathLst>
            </a:custGeom>
            <a:solidFill>
              <a:srgbClr val="FFFFFF">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4" name="Google Shape;594;p42"/>
          <p:cNvSpPr txBox="1">
            <a:spLocks noGrp="1"/>
          </p:cNvSpPr>
          <p:nvPr>
            <p:ph type="title"/>
          </p:nvPr>
        </p:nvSpPr>
        <p:spPr>
          <a:xfrm>
            <a:off x="720000" y="445025"/>
            <a:ext cx="7704000" cy="113119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What does light do?</a:t>
            </a:r>
            <a:br>
              <a:rPr lang="en" dirty="0"/>
            </a:br>
            <a:r>
              <a:rPr lang="zh-TW" altLang="en-US" dirty="0"/>
              <a:t>光有什么作用？</a:t>
            </a:r>
            <a:endParaRPr dirty="0">
              <a:solidFill>
                <a:schemeClr val="accent1"/>
              </a:solidFill>
            </a:endParaRPr>
          </a:p>
        </p:txBody>
      </p:sp>
      <p:sp>
        <p:nvSpPr>
          <p:cNvPr id="595" name="Google Shape;595;p42"/>
          <p:cNvSpPr txBox="1">
            <a:spLocks noGrp="1"/>
          </p:cNvSpPr>
          <p:nvPr>
            <p:ph type="subTitle" idx="9"/>
          </p:nvPr>
        </p:nvSpPr>
        <p:spPr>
          <a:xfrm>
            <a:off x="1855275" y="1867516"/>
            <a:ext cx="2532900" cy="70406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Clarifies</a:t>
            </a:r>
          </a:p>
          <a:p>
            <a:pPr marL="0" lvl="0" indent="0"/>
            <a:r>
              <a:rPr lang="zh-TW" altLang="en-US" dirty="0"/>
              <a:t>阐明</a:t>
            </a:r>
            <a:endParaRPr dirty="0"/>
          </a:p>
        </p:txBody>
      </p:sp>
      <p:sp>
        <p:nvSpPr>
          <p:cNvPr id="596" name="Google Shape;596;p42"/>
          <p:cNvSpPr txBox="1">
            <a:spLocks noGrp="1"/>
          </p:cNvSpPr>
          <p:nvPr>
            <p:ph type="subTitle" idx="13"/>
          </p:nvPr>
        </p:nvSpPr>
        <p:spPr>
          <a:xfrm>
            <a:off x="5826975" y="1880024"/>
            <a:ext cx="2730000" cy="69155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Reveals</a:t>
            </a:r>
          </a:p>
          <a:p>
            <a:pPr marL="0" lvl="0" indent="0"/>
            <a:r>
              <a:rPr lang="zh-TW" altLang="en-US" dirty="0"/>
              <a:t>显示</a:t>
            </a:r>
            <a:endParaRPr dirty="0"/>
          </a:p>
        </p:txBody>
      </p:sp>
      <p:grpSp>
        <p:nvGrpSpPr>
          <p:cNvPr id="597" name="Google Shape;597;p42"/>
          <p:cNvGrpSpPr/>
          <p:nvPr/>
        </p:nvGrpSpPr>
        <p:grpSpPr>
          <a:xfrm>
            <a:off x="7202348" y="1094816"/>
            <a:ext cx="258628" cy="258711"/>
            <a:chOff x="4370700" y="733563"/>
            <a:chExt cx="546550" cy="546727"/>
          </a:xfrm>
        </p:grpSpPr>
        <p:sp>
          <p:nvSpPr>
            <p:cNvPr id="598" name="Google Shape;598;p42"/>
            <p:cNvSpPr/>
            <p:nvPr/>
          </p:nvSpPr>
          <p:spPr>
            <a:xfrm>
              <a:off x="4619904" y="733563"/>
              <a:ext cx="48319" cy="48319"/>
            </a:xfrm>
            <a:custGeom>
              <a:avLst/>
              <a:gdLst/>
              <a:ahLst/>
              <a:cxnLst/>
              <a:rect l="l" t="t" r="r" b="b"/>
              <a:pathLst>
                <a:path w="273" h="273" extrusionOk="0">
                  <a:moveTo>
                    <a:pt x="136" y="1"/>
                  </a:moveTo>
                  <a:cubicBezTo>
                    <a:pt x="62" y="1"/>
                    <a:pt x="0" y="62"/>
                    <a:pt x="0" y="137"/>
                  </a:cubicBezTo>
                  <a:cubicBezTo>
                    <a:pt x="0" y="214"/>
                    <a:pt x="62" y="273"/>
                    <a:pt x="136" y="273"/>
                  </a:cubicBezTo>
                  <a:cubicBezTo>
                    <a:pt x="211" y="273"/>
                    <a:pt x="272" y="214"/>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2"/>
            <p:cNvSpPr/>
            <p:nvPr/>
          </p:nvSpPr>
          <p:spPr>
            <a:xfrm>
              <a:off x="4619904" y="1231971"/>
              <a:ext cx="48319" cy="48319"/>
            </a:xfrm>
            <a:custGeom>
              <a:avLst/>
              <a:gdLst/>
              <a:ahLst/>
              <a:cxnLst/>
              <a:rect l="l" t="t" r="r" b="b"/>
              <a:pathLst>
                <a:path w="273" h="273" extrusionOk="0">
                  <a:moveTo>
                    <a:pt x="136" y="0"/>
                  </a:moveTo>
                  <a:cubicBezTo>
                    <a:pt x="62" y="0"/>
                    <a:pt x="0" y="62"/>
                    <a:pt x="0" y="136"/>
                  </a:cubicBezTo>
                  <a:cubicBezTo>
                    <a:pt x="0" y="211"/>
                    <a:pt x="62" y="272"/>
                    <a:pt x="136" y="272"/>
                  </a:cubicBezTo>
                  <a:cubicBezTo>
                    <a:pt x="211" y="272"/>
                    <a:pt x="272" y="211"/>
                    <a:pt x="272" y="136"/>
                  </a:cubicBezTo>
                  <a:cubicBezTo>
                    <a:pt x="272" y="62"/>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2"/>
            <p:cNvSpPr/>
            <p:nvPr/>
          </p:nvSpPr>
          <p:spPr>
            <a:xfrm>
              <a:off x="4868931" y="982767"/>
              <a:ext cx="48319" cy="48319"/>
            </a:xfrm>
            <a:custGeom>
              <a:avLst/>
              <a:gdLst/>
              <a:ahLst/>
              <a:cxnLst/>
              <a:rect l="l" t="t" r="r" b="b"/>
              <a:pathLst>
                <a:path w="273" h="273" extrusionOk="0">
                  <a:moveTo>
                    <a:pt x="137" y="1"/>
                  </a:moveTo>
                  <a:cubicBezTo>
                    <a:pt x="62" y="1"/>
                    <a:pt x="1" y="62"/>
                    <a:pt x="1" y="136"/>
                  </a:cubicBezTo>
                  <a:cubicBezTo>
                    <a:pt x="1" y="214"/>
                    <a:pt x="62" y="272"/>
                    <a:pt x="137" y="272"/>
                  </a:cubicBezTo>
                  <a:cubicBezTo>
                    <a:pt x="211" y="272"/>
                    <a:pt x="273" y="214"/>
                    <a:pt x="273" y="136"/>
                  </a:cubicBezTo>
                  <a:cubicBezTo>
                    <a:pt x="273" y="62"/>
                    <a:pt x="211"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2"/>
            <p:cNvSpPr/>
            <p:nvPr/>
          </p:nvSpPr>
          <p:spPr>
            <a:xfrm>
              <a:off x="4370700" y="982767"/>
              <a:ext cx="48319" cy="48319"/>
            </a:xfrm>
            <a:custGeom>
              <a:avLst/>
              <a:gdLst/>
              <a:ahLst/>
              <a:cxnLst/>
              <a:rect l="l" t="t" r="r" b="b"/>
              <a:pathLst>
                <a:path w="273" h="273" extrusionOk="0">
                  <a:moveTo>
                    <a:pt x="136" y="1"/>
                  </a:moveTo>
                  <a:cubicBezTo>
                    <a:pt x="62" y="1"/>
                    <a:pt x="1" y="62"/>
                    <a:pt x="1" y="136"/>
                  </a:cubicBezTo>
                  <a:cubicBezTo>
                    <a:pt x="1" y="214"/>
                    <a:pt x="62" y="272"/>
                    <a:pt x="136" y="272"/>
                  </a:cubicBezTo>
                  <a:cubicBezTo>
                    <a:pt x="214" y="272"/>
                    <a:pt x="272" y="214"/>
                    <a:pt x="272" y="136"/>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2"/>
            <p:cNvSpPr/>
            <p:nvPr/>
          </p:nvSpPr>
          <p:spPr>
            <a:xfrm>
              <a:off x="4643975" y="864713"/>
              <a:ext cx="177" cy="284958"/>
            </a:xfrm>
            <a:custGeom>
              <a:avLst/>
              <a:gdLst/>
              <a:ahLst/>
              <a:cxnLst/>
              <a:rect l="l" t="t" r="r" b="b"/>
              <a:pathLst>
                <a:path w="1" h="1610" fill="none" extrusionOk="0">
                  <a:moveTo>
                    <a:pt x="0" y="1609"/>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2"/>
            <p:cNvSpPr/>
            <p:nvPr/>
          </p:nvSpPr>
          <p:spPr>
            <a:xfrm>
              <a:off x="4501320" y="1006838"/>
              <a:ext cx="285312" cy="177"/>
            </a:xfrm>
            <a:custGeom>
              <a:avLst/>
              <a:gdLst/>
              <a:ahLst/>
              <a:cxnLst/>
              <a:rect l="l" t="t" r="r" b="b"/>
              <a:pathLst>
                <a:path w="1612" h="1" fill="none" extrusionOk="0">
                  <a:moveTo>
                    <a:pt x="0" y="0"/>
                  </a:moveTo>
                  <a:lnTo>
                    <a:pt x="161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42"/>
          <p:cNvGrpSpPr/>
          <p:nvPr/>
        </p:nvGrpSpPr>
        <p:grpSpPr>
          <a:xfrm>
            <a:off x="1710598" y="4608741"/>
            <a:ext cx="258628" cy="258711"/>
            <a:chOff x="4370700" y="733563"/>
            <a:chExt cx="546550" cy="546727"/>
          </a:xfrm>
        </p:grpSpPr>
        <p:sp>
          <p:nvSpPr>
            <p:cNvPr id="605" name="Google Shape;605;p42"/>
            <p:cNvSpPr/>
            <p:nvPr/>
          </p:nvSpPr>
          <p:spPr>
            <a:xfrm>
              <a:off x="4619904" y="733563"/>
              <a:ext cx="48319" cy="48319"/>
            </a:xfrm>
            <a:custGeom>
              <a:avLst/>
              <a:gdLst/>
              <a:ahLst/>
              <a:cxnLst/>
              <a:rect l="l" t="t" r="r" b="b"/>
              <a:pathLst>
                <a:path w="273" h="273" extrusionOk="0">
                  <a:moveTo>
                    <a:pt x="136" y="1"/>
                  </a:moveTo>
                  <a:cubicBezTo>
                    <a:pt x="62" y="1"/>
                    <a:pt x="0" y="62"/>
                    <a:pt x="0" y="137"/>
                  </a:cubicBezTo>
                  <a:cubicBezTo>
                    <a:pt x="0" y="214"/>
                    <a:pt x="62" y="273"/>
                    <a:pt x="136" y="273"/>
                  </a:cubicBezTo>
                  <a:cubicBezTo>
                    <a:pt x="211" y="273"/>
                    <a:pt x="272" y="214"/>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2"/>
            <p:cNvSpPr/>
            <p:nvPr/>
          </p:nvSpPr>
          <p:spPr>
            <a:xfrm>
              <a:off x="4619904" y="1231971"/>
              <a:ext cx="48319" cy="48319"/>
            </a:xfrm>
            <a:custGeom>
              <a:avLst/>
              <a:gdLst/>
              <a:ahLst/>
              <a:cxnLst/>
              <a:rect l="l" t="t" r="r" b="b"/>
              <a:pathLst>
                <a:path w="273" h="273" extrusionOk="0">
                  <a:moveTo>
                    <a:pt x="136" y="0"/>
                  </a:moveTo>
                  <a:cubicBezTo>
                    <a:pt x="62" y="0"/>
                    <a:pt x="0" y="62"/>
                    <a:pt x="0" y="136"/>
                  </a:cubicBezTo>
                  <a:cubicBezTo>
                    <a:pt x="0" y="211"/>
                    <a:pt x="62" y="272"/>
                    <a:pt x="136" y="272"/>
                  </a:cubicBezTo>
                  <a:cubicBezTo>
                    <a:pt x="211" y="272"/>
                    <a:pt x="272" y="211"/>
                    <a:pt x="272" y="136"/>
                  </a:cubicBezTo>
                  <a:cubicBezTo>
                    <a:pt x="272" y="62"/>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2"/>
            <p:cNvSpPr/>
            <p:nvPr/>
          </p:nvSpPr>
          <p:spPr>
            <a:xfrm>
              <a:off x="4868931" y="982767"/>
              <a:ext cx="48319" cy="48319"/>
            </a:xfrm>
            <a:custGeom>
              <a:avLst/>
              <a:gdLst/>
              <a:ahLst/>
              <a:cxnLst/>
              <a:rect l="l" t="t" r="r" b="b"/>
              <a:pathLst>
                <a:path w="273" h="273" extrusionOk="0">
                  <a:moveTo>
                    <a:pt x="137" y="1"/>
                  </a:moveTo>
                  <a:cubicBezTo>
                    <a:pt x="62" y="1"/>
                    <a:pt x="1" y="62"/>
                    <a:pt x="1" y="136"/>
                  </a:cubicBezTo>
                  <a:cubicBezTo>
                    <a:pt x="1" y="214"/>
                    <a:pt x="62" y="272"/>
                    <a:pt x="137" y="272"/>
                  </a:cubicBezTo>
                  <a:cubicBezTo>
                    <a:pt x="211" y="272"/>
                    <a:pt x="273" y="214"/>
                    <a:pt x="273" y="136"/>
                  </a:cubicBezTo>
                  <a:cubicBezTo>
                    <a:pt x="273" y="62"/>
                    <a:pt x="211"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2"/>
            <p:cNvSpPr/>
            <p:nvPr/>
          </p:nvSpPr>
          <p:spPr>
            <a:xfrm>
              <a:off x="4370700" y="982767"/>
              <a:ext cx="48319" cy="48319"/>
            </a:xfrm>
            <a:custGeom>
              <a:avLst/>
              <a:gdLst/>
              <a:ahLst/>
              <a:cxnLst/>
              <a:rect l="l" t="t" r="r" b="b"/>
              <a:pathLst>
                <a:path w="273" h="273" extrusionOk="0">
                  <a:moveTo>
                    <a:pt x="136" y="1"/>
                  </a:moveTo>
                  <a:cubicBezTo>
                    <a:pt x="62" y="1"/>
                    <a:pt x="1" y="62"/>
                    <a:pt x="1" y="136"/>
                  </a:cubicBezTo>
                  <a:cubicBezTo>
                    <a:pt x="1" y="214"/>
                    <a:pt x="62" y="272"/>
                    <a:pt x="136" y="272"/>
                  </a:cubicBezTo>
                  <a:cubicBezTo>
                    <a:pt x="214" y="272"/>
                    <a:pt x="272" y="214"/>
                    <a:pt x="272" y="136"/>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2"/>
            <p:cNvSpPr/>
            <p:nvPr/>
          </p:nvSpPr>
          <p:spPr>
            <a:xfrm>
              <a:off x="4643975" y="864713"/>
              <a:ext cx="177" cy="284958"/>
            </a:xfrm>
            <a:custGeom>
              <a:avLst/>
              <a:gdLst/>
              <a:ahLst/>
              <a:cxnLst/>
              <a:rect l="l" t="t" r="r" b="b"/>
              <a:pathLst>
                <a:path w="1" h="1610" fill="none" extrusionOk="0">
                  <a:moveTo>
                    <a:pt x="0" y="1609"/>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2"/>
            <p:cNvSpPr/>
            <p:nvPr/>
          </p:nvSpPr>
          <p:spPr>
            <a:xfrm>
              <a:off x="4501320" y="1006838"/>
              <a:ext cx="285312" cy="177"/>
            </a:xfrm>
            <a:custGeom>
              <a:avLst/>
              <a:gdLst/>
              <a:ahLst/>
              <a:cxnLst/>
              <a:rect l="l" t="t" r="r" b="b"/>
              <a:pathLst>
                <a:path w="1612" h="1" fill="none" extrusionOk="0">
                  <a:moveTo>
                    <a:pt x="0" y="0"/>
                  </a:moveTo>
                  <a:lnTo>
                    <a:pt x="161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42"/>
          <p:cNvGrpSpPr/>
          <p:nvPr/>
        </p:nvGrpSpPr>
        <p:grpSpPr>
          <a:xfrm>
            <a:off x="998999" y="4239533"/>
            <a:ext cx="475608" cy="475817"/>
            <a:chOff x="4370700" y="733563"/>
            <a:chExt cx="546550" cy="546727"/>
          </a:xfrm>
        </p:grpSpPr>
        <p:sp>
          <p:nvSpPr>
            <p:cNvPr id="612" name="Google Shape;612;p42"/>
            <p:cNvSpPr/>
            <p:nvPr/>
          </p:nvSpPr>
          <p:spPr>
            <a:xfrm>
              <a:off x="4619904" y="733563"/>
              <a:ext cx="48319" cy="48319"/>
            </a:xfrm>
            <a:custGeom>
              <a:avLst/>
              <a:gdLst/>
              <a:ahLst/>
              <a:cxnLst/>
              <a:rect l="l" t="t" r="r" b="b"/>
              <a:pathLst>
                <a:path w="273" h="273" extrusionOk="0">
                  <a:moveTo>
                    <a:pt x="136" y="1"/>
                  </a:moveTo>
                  <a:cubicBezTo>
                    <a:pt x="62" y="1"/>
                    <a:pt x="0" y="62"/>
                    <a:pt x="0" y="137"/>
                  </a:cubicBezTo>
                  <a:cubicBezTo>
                    <a:pt x="0" y="214"/>
                    <a:pt x="62" y="273"/>
                    <a:pt x="136" y="273"/>
                  </a:cubicBezTo>
                  <a:cubicBezTo>
                    <a:pt x="211" y="273"/>
                    <a:pt x="272" y="214"/>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2"/>
            <p:cNvSpPr/>
            <p:nvPr/>
          </p:nvSpPr>
          <p:spPr>
            <a:xfrm>
              <a:off x="4619904" y="1231971"/>
              <a:ext cx="48319" cy="48319"/>
            </a:xfrm>
            <a:custGeom>
              <a:avLst/>
              <a:gdLst/>
              <a:ahLst/>
              <a:cxnLst/>
              <a:rect l="l" t="t" r="r" b="b"/>
              <a:pathLst>
                <a:path w="273" h="273" extrusionOk="0">
                  <a:moveTo>
                    <a:pt x="136" y="0"/>
                  </a:moveTo>
                  <a:cubicBezTo>
                    <a:pt x="62" y="0"/>
                    <a:pt x="0" y="62"/>
                    <a:pt x="0" y="136"/>
                  </a:cubicBezTo>
                  <a:cubicBezTo>
                    <a:pt x="0" y="211"/>
                    <a:pt x="62" y="272"/>
                    <a:pt x="136" y="272"/>
                  </a:cubicBezTo>
                  <a:cubicBezTo>
                    <a:pt x="211" y="272"/>
                    <a:pt x="272" y="211"/>
                    <a:pt x="272" y="136"/>
                  </a:cubicBezTo>
                  <a:cubicBezTo>
                    <a:pt x="272" y="62"/>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2"/>
            <p:cNvSpPr/>
            <p:nvPr/>
          </p:nvSpPr>
          <p:spPr>
            <a:xfrm>
              <a:off x="4868931" y="982767"/>
              <a:ext cx="48319" cy="48319"/>
            </a:xfrm>
            <a:custGeom>
              <a:avLst/>
              <a:gdLst/>
              <a:ahLst/>
              <a:cxnLst/>
              <a:rect l="l" t="t" r="r" b="b"/>
              <a:pathLst>
                <a:path w="273" h="273" extrusionOk="0">
                  <a:moveTo>
                    <a:pt x="137" y="1"/>
                  </a:moveTo>
                  <a:cubicBezTo>
                    <a:pt x="62" y="1"/>
                    <a:pt x="1" y="62"/>
                    <a:pt x="1" y="136"/>
                  </a:cubicBezTo>
                  <a:cubicBezTo>
                    <a:pt x="1" y="214"/>
                    <a:pt x="62" y="272"/>
                    <a:pt x="137" y="272"/>
                  </a:cubicBezTo>
                  <a:cubicBezTo>
                    <a:pt x="211" y="272"/>
                    <a:pt x="273" y="214"/>
                    <a:pt x="273" y="136"/>
                  </a:cubicBezTo>
                  <a:cubicBezTo>
                    <a:pt x="273" y="62"/>
                    <a:pt x="211"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2"/>
            <p:cNvSpPr/>
            <p:nvPr/>
          </p:nvSpPr>
          <p:spPr>
            <a:xfrm>
              <a:off x="4370700" y="982767"/>
              <a:ext cx="48319" cy="48319"/>
            </a:xfrm>
            <a:custGeom>
              <a:avLst/>
              <a:gdLst/>
              <a:ahLst/>
              <a:cxnLst/>
              <a:rect l="l" t="t" r="r" b="b"/>
              <a:pathLst>
                <a:path w="273" h="273" extrusionOk="0">
                  <a:moveTo>
                    <a:pt x="136" y="1"/>
                  </a:moveTo>
                  <a:cubicBezTo>
                    <a:pt x="62" y="1"/>
                    <a:pt x="1" y="62"/>
                    <a:pt x="1" y="136"/>
                  </a:cubicBezTo>
                  <a:cubicBezTo>
                    <a:pt x="1" y="214"/>
                    <a:pt x="62" y="272"/>
                    <a:pt x="136" y="272"/>
                  </a:cubicBezTo>
                  <a:cubicBezTo>
                    <a:pt x="214" y="272"/>
                    <a:pt x="272" y="214"/>
                    <a:pt x="272" y="136"/>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2"/>
            <p:cNvSpPr/>
            <p:nvPr/>
          </p:nvSpPr>
          <p:spPr>
            <a:xfrm>
              <a:off x="4643975" y="864713"/>
              <a:ext cx="177" cy="284958"/>
            </a:xfrm>
            <a:custGeom>
              <a:avLst/>
              <a:gdLst/>
              <a:ahLst/>
              <a:cxnLst/>
              <a:rect l="l" t="t" r="r" b="b"/>
              <a:pathLst>
                <a:path w="1" h="1610" fill="none" extrusionOk="0">
                  <a:moveTo>
                    <a:pt x="0" y="1609"/>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2"/>
            <p:cNvSpPr/>
            <p:nvPr/>
          </p:nvSpPr>
          <p:spPr>
            <a:xfrm>
              <a:off x="4501320" y="1006838"/>
              <a:ext cx="285312" cy="177"/>
            </a:xfrm>
            <a:custGeom>
              <a:avLst/>
              <a:gdLst/>
              <a:ahLst/>
              <a:cxnLst/>
              <a:rect l="l" t="t" r="r" b="b"/>
              <a:pathLst>
                <a:path w="1612" h="1" fill="none" extrusionOk="0">
                  <a:moveTo>
                    <a:pt x="0" y="0"/>
                  </a:moveTo>
                  <a:lnTo>
                    <a:pt x="161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43"/>
          <p:cNvSpPr txBox="1">
            <a:spLocks noGrp="1"/>
          </p:cNvSpPr>
          <p:nvPr>
            <p:ph type="title"/>
          </p:nvPr>
        </p:nvSpPr>
        <p:spPr>
          <a:xfrm>
            <a:off x="2223588" y="2070675"/>
            <a:ext cx="4696800" cy="151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How to be </a:t>
            </a:r>
            <a:endParaRPr dirty="0"/>
          </a:p>
          <a:p>
            <a:pPr marL="0" lvl="0" indent="0" algn="ctr" rtl="0">
              <a:spcBef>
                <a:spcPts val="0"/>
              </a:spcBef>
              <a:spcAft>
                <a:spcPts val="0"/>
              </a:spcAft>
              <a:buNone/>
            </a:pPr>
            <a:r>
              <a:rPr lang="en" dirty="0">
                <a:solidFill>
                  <a:schemeClr val="accent1"/>
                </a:solidFill>
              </a:rPr>
              <a:t>salt </a:t>
            </a:r>
            <a:r>
              <a:rPr lang="en" dirty="0"/>
              <a:t>&amp; </a:t>
            </a:r>
            <a:r>
              <a:rPr lang="en" dirty="0">
                <a:solidFill>
                  <a:schemeClr val="accent1"/>
                </a:solidFill>
              </a:rPr>
              <a:t>light</a:t>
            </a:r>
            <a:br>
              <a:rPr lang="en" dirty="0">
                <a:solidFill>
                  <a:schemeClr val="accent1"/>
                </a:solidFill>
              </a:rPr>
            </a:br>
            <a:r>
              <a:rPr lang="zh-TW" altLang="en-US" sz="4400" dirty="0">
                <a:solidFill>
                  <a:schemeClr val="bg1">
                    <a:lumMod val="10000"/>
                  </a:schemeClr>
                </a:solidFill>
              </a:rPr>
              <a:t>怎样成为</a:t>
            </a:r>
            <a:r>
              <a:rPr lang="zh-TW" altLang="en-US" sz="4400" dirty="0">
                <a:solidFill>
                  <a:schemeClr val="accent1"/>
                </a:solidFill>
              </a:rPr>
              <a:t>盐</a:t>
            </a:r>
            <a:r>
              <a:rPr lang="zh-TW" altLang="en-US" sz="4400" dirty="0">
                <a:solidFill>
                  <a:schemeClr val="bg1">
                    <a:lumMod val="10000"/>
                  </a:schemeClr>
                </a:solidFill>
              </a:rPr>
              <a:t>和</a:t>
            </a:r>
            <a:r>
              <a:rPr lang="zh-TW" altLang="en-US" sz="4400" dirty="0">
                <a:solidFill>
                  <a:schemeClr val="accent1"/>
                </a:solidFill>
              </a:rPr>
              <a:t>光</a:t>
            </a:r>
            <a:endParaRPr dirty="0">
              <a:solidFill>
                <a:schemeClr val="accent1"/>
              </a:solidFill>
            </a:endParaRPr>
          </a:p>
        </p:txBody>
      </p:sp>
      <p:grpSp>
        <p:nvGrpSpPr>
          <p:cNvPr id="623" name="Google Shape;623;p43"/>
          <p:cNvGrpSpPr/>
          <p:nvPr/>
        </p:nvGrpSpPr>
        <p:grpSpPr>
          <a:xfrm>
            <a:off x="526516" y="338015"/>
            <a:ext cx="2361541" cy="2361541"/>
            <a:chOff x="5159689" y="1296150"/>
            <a:chExt cx="3044400" cy="3044400"/>
          </a:xfrm>
        </p:grpSpPr>
        <p:grpSp>
          <p:nvGrpSpPr>
            <p:cNvPr id="624" name="Google Shape;624;p43"/>
            <p:cNvGrpSpPr/>
            <p:nvPr/>
          </p:nvGrpSpPr>
          <p:grpSpPr>
            <a:xfrm>
              <a:off x="5767453" y="1903914"/>
              <a:ext cx="1828872" cy="1828872"/>
              <a:chOff x="5905932" y="1600182"/>
              <a:chExt cx="1943128" cy="1943128"/>
            </a:xfrm>
          </p:grpSpPr>
          <p:sp>
            <p:nvSpPr>
              <p:cNvPr id="625" name="Google Shape;625;p43"/>
              <p:cNvSpPr/>
              <p:nvPr/>
            </p:nvSpPr>
            <p:spPr>
              <a:xfrm>
                <a:off x="5905932" y="1600182"/>
                <a:ext cx="1943128" cy="1943128"/>
              </a:xfrm>
              <a:custGeom>
                <a:avLst/>
                <a:gdLst/>
                <a:ahLst/>
                <a:cxnLst/>
                <a:rect l="l" t="t" r="r" b="b"/>
                <a:pathLst>
                  <a:path w="17417" h="17417" extrusionOk="0">
                    <a:moveTo>
                      <a:pt x="8709" y="0"/>
                    </a:moveTo>
                    <a:cubicBezTo>
                      <a:pt x="3900" y="0"/>
                      <a:pt x="0" y="3900"/>
                      <a:pt x="0" y="8709"/>
                    </a:cubicBezTo>
                    <a:cubicBezTo>
                      <a:pt x="0" y="13517"/>
                      <a:pt x="3900" y="17417"/>
                      <a:pt x="8709" y="17417"/>
                    </a:cubicBezTo>
                    <a:cubicBezTo>
                      <a:pt x="13517" y="17417"/>
                      <a:pt x="17417" y="13517"/>
                      <a:pt x="17417" y="8709"/>
                    </a:cubicBezTo>
                    <a:cubicBezTo>
                      <a:pt x="17417" y="3900"/>
                      <a:pt x="13517" y="0"/>
                      <a:pt x="87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3"/>
              <p:cNvSpPr/>
              <p:nvPr/>
            </p:nvSpPr>
            <p:spPr>
              <a:xfrm>
                <a:off x="6045276" y="1679281"/>
                <a:ext cx="1371245" cy="624318"/>
              </a:xfrm>
              <a:custGeom>
                <a:avLst/>
                <a:gdLst/>
                <a:ahLst/>
                <a:cxnLst/>
                <a:rect l="l" t="t" r="r" b="b"/>
                <a:pathLst>
                  <a:path w="12291" h="5596" extrusionOk="0">
                    <a:moveTo>
                      <a:pt x="7460" y="0"/>
                    </a:moveTo>
                    <a:cubicBezTo>
                      <a:pt x="4282" y="0"/>
                      <a:pt x="1405" y="1880"/>
                      <a:pt x="127" y="4793"/>
                    </a:cubicBezTo>
                    <a:cubicBezTo>
                      <a:pt x="0" y="5081"/>
                      <a:pt x="133" y="5420"/>
                      <a:pt x="421" y="5547"/>
                    </a:cubicBezTo>
                    <a:cubicBezTo>
                      <a:pt x="495" y="5579"/>
                      <a:pt x="573" y="5595"/>
                      <a:pt x="651" y="5595"/>
                    </a:cubicBezTo>
                    <a:cubicBezTo>
                      <a:pt x="871" y="5595"/>
                      <a:pt x="1081" y="5466"/>
                      <a:pt x="1175" y="5252"/>
                    </a:cubicBezTo>
                    <a:cubicBezTo>
                      <a:pt x="2269" y="2757"/>
                      <a:pt x="4735" y="1142"/>
                      <a:pt x="7460" y="1142"/>
                    </a:cubicBezTo>
                    <a:cubicBezTo>
                      <a:pt x="8845" y="1142"/>
                      <a:pt x="10178" y="1553"/>
                      <a:pt x="11317" y="2330"/>
                    </a:cubicBezTo>
                    <a:cubicBezTo>
                      <a:pt x="11416" y="2397"/>
                      <a:pt x="11527" y="2429"/>
                      <a:pt x="11638" y="2429"/>
                    </a:cubicBezTo>
                    <a:cubicBezTo>
                      <a:pt x="11820" y="2429"/>
                      <a:pt x="11999" y="2341"/>
                      <a:pt x="12110" y="2178"/>
                    </a:cubicBezTo>
                    <a:cubicBezTo>
                      <a:pt x="12291" y="1916"/>
                      <a:pt x="12223" y="1560"/>
                      <a:pt x="11961" y="1382"/>
                    </a:cubicBezTo>
                    <a:cubicBezTo>
                      <a:pt x="10631" y="479"/>
                      <a:pt x="9074" y="0"/>
                      <a:pt x="7460" y="0"/>
                    </a:cubicBezTo>
                    <a:close/>
                  </a:path>
                </a:pathLst>
              </a:custGeom>
              <a:solidFill>
                <a:srgbClr val="FFFFFF">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3"/>
              <p:cNvSpPr/>
              <p:nvPr/>
            </p:nvSpPr>
            <p:spPr>
              <a:xfrm>
                <a:off x="6069039" y="2925563"/>
                <a:ext cx="1617246" cy="577349"/>
              </a:xfrm>
              <a:custGeom>
                <a:avLst/>
                <a:gdLst/>
                <a:ahLst/>
                <a:cxnLst/>
                <a:rect l="l" t="t" r="r" b="b"/>
                <a:pathLst>
                  <a:path w="14496" h="5175" extrusionOk="0">
                    <a:moveTo>
                      <a:pt x="1041" y="1"/>
                    </a:moveTo>
                    <a:cubicBezTo>
                      <a:pt x="868" y="1"/>
                      <a:pt x="693" y="50"/>
                      <a:pt x="538" y="152"/>
                    </a:cubicBezTo>
                    <a:cubicBezTo>
                      <a:pt x="114" y="430"/>
                      <a:pt x="1" y="1000"/>
                      <a:pt x="279" y="1421"/>
                    </a:cubicBezTo>
                    <a:cubicBezTo>
                      <a:pt x="1829" y="3770"/>
                      <a:pt x="4434" y="5174"/>
                      <a:pt x="7247" y="5174"/>
                    </a:cubicBezTo>
                    <a:cubicBezTo>
                      <a:pt x="10059" y="5174"/>
                      <a:pt x="12664" y="3770"/>
                      <a:pt x="14214" y="1421"/>
                    </a:cubicBezTo>
                    <a:cubicBezTo>
                      <a:pt x="14495" y="1000"/>
                      <a:pt x="14379" y="430"/>
                      <a:pt x="13955" y="152"/>
                    </a:cubicBezTo>
                    <a:cubicBezTo>
                      <a:pt x="13800" y="50"/>
                      <a:pt x="13625" y="1"/>
                      <a:pt x="13452" y="1"/>
                    </a:cubicBezTo>
                    <a:cubicBezTo>
                      <a:pt x="13154" y="1"/>
                      <a:pt x="12862" y="145"/>
                      <a:pt x="12686" y="411"/>
                    </a:cubicBezTo>
                    <a:cubicBezTo>
                      <a:pt x="11476" y="2246"/>
                      <a:pt x="9441" y="3343"/>
                      <a:pt x="7247" y="3343"/>
                    </a:cubicBezTo>
                    <a:cubicBezTo>
                      <a:pt x="5052" y="3343"/>
                      <a:pt x="3017" y="2246"/>
                      <a:pt x="1807" y="411"/>
                    </a:cubicBezTo>
                    <a:cubicBezTo>
                      <a:pt x="1631" y="145"/>
                      <a:pt x="1339" y="1"/>
                      <a:pt x="1041" y="1"/>
                    </a:cubicBezTo>
                    <a:close/>
                  </a:path>
                </a:pathLst>
              </a:custGeom>
              <a:solidFill>
                <a:srgbClr val="000000">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 name="Google Shape;628;p43"/>
            <p:cNvGrpSpPr/>
            <p:nvPr/>
          </p:nvGrpSpPr>
          <p:grpSpPr>
            <a:xfrm>
              <a:off x="5159689" y="1296150"/>
              <a:ext cx="3044400" cy="3044400"/>
              <a:chOff x="2550539" y="735313"/>
              <a:chExt cx="3044400" cy="3044400"/>
            </a:xfrm>
          </p:grpSpPr>
          <p:sp>
            <p:nvSpPr>
              <p:cNvPr id="629" name="Google Shape;629;p43"/>
              <p:cNvSpPr/>
              <p:nvPr/>
            </p:nvSpPr>
            <p:spPr>
              <a:xfrm>
                <a:off x="4000439" y="735313"/>
                <a:ext cx="144600" cy="5187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3"/>
              <p:cNvSpPr/>
              <p:nvPr/>
            </p:nvSpPr>
            <p:spPr>
              <a:xfrm>
                <a:off x="4000439" y="3261013"/>
                <a:ext cx="144600" cy="5187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3"/>
              <p:cNvSpPr/>
              <p:nvPr/>
            </p:nvSpPr>
            <p:spPr>
              <a:xfrm rot="5400000">
                <a:off x="5263289" y="1998163"/>
                <a:ext cx="144600" cy="5187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3"/>
              <p:cNvSpPr/>
              <p:nvPr/>
            </p:nvSpPr>
            <p:spPr>
              <a:xfrm rot="5400000">
                <a:off x="2737589" y="1998163"/>
                <a:ext cx="144600" cy="5187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3"/>
              <p:cNvSpPr/>
              <p:nvPr/>
            </p:nvSpPr>
            <p:spPr>
              <a:xfrm rot="1797949">
                <a:off x="4631962" y="904498"/>
                <a:ext cx="144750" cy="51853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3"/>
              <p:cNvSpPr/>
              <p:nvPr/>
            </p:nvSpPr>
            <p:spPr>
              <a:xfrm rot="1797949">
                <a:off x="3369112" y="3091818"/>
                <a:ext cx="144750" cy="51853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3"/>
              <p:cNvSpPr/>
              <p:nvPr/>
            </p:nvSpPr>
            <p:spPr>
              <a:xfrm rot="7197949">
                <a:off x="5093934" y="2629454"/>
                <a:ext cx="144750" cy="51894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3"/>
              <p:cNvSpPr/>
              <p:nvPr/>
            </p:nvSpPr>
            <p:spPr>
              <a:xfrm rot="7197949">
                <a:off x="2906614" y="1366604"/>
                <a:ext cx="144750" cy="51894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3"/>
              <p:cNvSpPr/>
              <p:nvPr/>
            </p:nvSpPr>
            <p:spPr>
              <a:xfrm rot="3598486">
                <a:off x="5094208" y="1366683"/>
                <a:ext cx="144490" cy="51853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3"/>
              <p:cNvSpPr/>
              <p:nvPr/>
            </p:nvSpPr>
            <p:spPr>
              <a:xfrm rot="3598486">
                <a:off x="2906888" y="2629533"/>
                <a:ext cx="144490" cy="51853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3"/>
              <p:cNvSpPr/>
              <p:nvPr/>
            </p:nvSpPr>
            <p:spPr>
              <a:xfrm rot="-1801514">
                <a:off x="3368930" y="904533"/>
                <a:ext cx="144490" cy="51853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3"/>
              <p:cNvSpPr/>
              <p:nvPr/>
            </p:nvSpPr>
            <p:spPr>
              <a:xfrm rot="-1801514">
                <a:off x="4631780" y="3091853"/>
                <a:ext cx="144490" cy="51853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1" name="Google Shape;641;p43"/>
          <p:cNvGrpSpPr/>
          <p:nvPr/>
        </p:nvGrpSpPr>
        <p:grpSpPr>
          <a:xfrm>
            <a:off x="5212398" y="668866"/>
            <a:ext cx="258628" cy="258711"/>
            <a:chOff x="4370700" y="733563"/>
            <a:chExt cx="546550" cy="546727"/>
          </a:xfrm>
        </p:grpSpPr>
        <p:sp>
          <p:nvSpPr>
            <p:cNvPr id="642" name="Google Shape;642;p43"/>
            <p:cNvSpPr/>
            <p:nvPr/>
          </p:nvSpPr>
          <p:spPr>
            <a:xfrm>
              <a:off x="4619904" y="733563"/>
              <a:ext cx="48319" cy="48319"/>
            </a:xfrm>
            <a:custGeom>
              <a:avLst/>
              <a:gdLst/>
              <a:ahLst/>
              <a:cxnLst/>
              <a:rect l="l" t="t" r="r" b="b"/>
              <a:pathLst>
                <a:path w="273" h="273" extrusionOk="0">
                  <a:moveTo>
                    <a:pt x="136" y="1"/>
                  </a:moveTo>
                  <a:cubicBezTo>
                    <a:pt x="62" y="1"/>
                    <a:pt x="0" y="62"/>
                    <a:pt x="0" y="137"/>
                  </a:cubicBezTo>
                  <a:cubicBezTo>
                    <a:pt x="0" y="214"/>
                    <a:pt x="62" y="273"/>
                    <a:pt x="136" y="273"/>
                  </a:cubicBezTo>
                  <a:cubicBezTo>
                    <a:pt x="211" y="273"/>
                    <a:pt x="272" y="214"/>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3"/>
            <p:cNvSpPr/>
            <p:nvPr/>
          </p:nvSpPr>
          <p:spPr>
            <a:xfrm>
              <a:off x="4619904" y="1231971"/>
              <a:ext cx="48319" cy="48319"/>
            </a:xfrm>
            <a:custGeom>
              <a:avLst/>
              <a:gdLst/>
              <a:ahLst/>
              <a:cxnLst/>
              <a:rect l="l" t="t" r="r" b="b"/>
              <a:pathLst>
                <a:path w="273" h="273" extrusionOk="0">
                  <a:moveTo>
                    <a:pt x="136" y="0"/>
                  </a:moveTo>
                  <a:cubicBezTo>
                    <a:pt x="62" y="0"/>
                    <a:pt x="0" y="62"/>
                    <a:pt x="0" y="136"/>
                  </a:cubicBezTo>
                  <a:cubicBezTo>
                    <a:pt x="0" y="211"/>
                    <a:pt x="62" y="272"/>
                    <a:pt x="136" y="272"/>
                  </a:cubicBezTo>
                  <a:cubicBezTo>
                    <a:pt x="211" y="272"/>
                    <a:pt x="272" y="211"/>
                    <a:pt x="272" y="136"/>
                  </a:cubicBezTo>
                  <a:cubicBezTo>
                    <a:pt x="272" y="62"/>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3"/>
            <p:cNvSpPr/>
            <p:nvPr/>
          </p:nvSpPr>
          <p:spPr>
            <a:xfrm>
              <a:off x="4868931" y="982767"/>
              <a:ext cx="48319" cy="48319"/>
            </a:xfrm>
            <a:custGeom>
              <a:avLst/>
              <a:gdLst/>
              <a:ahLst/>
              <a:cxnLst/>
              <a:rect l="l" t="t" r="r" b="b"/>
              <a:pathLst>
                <a:path w="273" h="273" extrusionOk="0">
                  <a:moveTo>
                    <a:pt x="137" y="1"/>
                  </a:moveTo>
                  <a:cubicBezTo>
                    <a:pt x="62" y="1"/>
                    <a:pt x="1" y="62"/>
                    <a:pt x="1" y="136"/>
                  </a:cubicBezTo>
                  <a:cubicBezTo>
                    <a:pt x="1" y="214"/>
                    <a:pt x="62" y="272"/>
                    <a:pt x="137" y="272"/>
                  </a:cubicBezTo>
                  <a:cubicBezTo>
                    <a:pt x="211" y="272"/>
                    <a:pt x="273" y="214"/>
                    <a:pt x="273" y="136"/>
                  </a:cubicBezTo>
                  <a:cubicBezTo>
                    <a:pt x="273" y="62"/>
                    <a:pt x="211"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3"/>
            <p:cNvSpPr/>
            <p:nvPr/>
          </p:nvSpPr>
          <p:spPr>
            <a:xfrm>
              <a:off x="4370700" y="982767"/>
              <a:ext cx="48319" cy="48319"/>
            </a:xfrm>
            <a:custGeom>
              <a:avLst/>
              <a:gdLst/>
              <a:ahLst/>
              <a:cxnLst/>
              <a:rect l="l" t="t" r="r" b="b"/>
              <a:pathLst>
                <a:path w="273" h="273" extrusionOk="0">
                  <a:moveTo>
                    <a:pt x="136" y="1"/>
                  </a:moveTo>
                  <a:cubicBezTo>
                    <a:pt x="62" y="1"/>
                    <a:pt x="1" y="62"/>
                    <a:pt x="1" y="136"/>
                  </a:cubicBezTo>
                  <a:cubicBezTo>
                    <a:pt x="1" y="214"/>
                    <a:pt x="62" y="272"/>
                    <a:pt x="136" y="272"/>
                  </a:cubicBezTo>
                  <a:cubicBezTo>
                    <a:pt x="214" y="272"/>
                    <a:pt x="272" y="214"/>
                    <a:pt x="272" y="136"/>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3"/>
            <p:cNvSpPr/>
            <p:nvPr/>
          </p:nvSpPr>
          <p:spPr>
            <a:xfrm>
              <a:off x="4643975" y="864713"/>
              <a:ext cx="177" cy="284958"/>
            </a:xfrm>
            <a:custGeom>
              <a:avLst/>
              <a:gdLst/>
              <a:ahLst/>
              <a:cxnLst/>
              <a:rect l="l" t="t" r="r" b="b"/>
              <a:pathLst>
                <a:path w="1" h="1610" fill="none" extrusionOk="0">
                  <a:moveTo>
                    <a:pt x="0" y="1609"/>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3"/>
            <p:cNvSpPr/>
            <p:nvPr/>
          </p:nvSpPr>
          <p:spPr>
            <a:xfrm>
              <a:off x="4501320" y="1006838"/>
              <a:ext cx="285312" cy="177"/>
            </a:xfrm>
            <a:custGeom>
              <a:avLst/>
              <a:gdLst/>
              <a:ahLst/>
              <a:cxnLst/>
              <a:rect l="l" t="t" r="r" b="b"/>
              <a:pathLst>
                <a:path w="1612" h="1" fill="none" extrusionOk="0">
                  <a:moveTo>
                    <a:pt x="0" y="0"/>
                  </a:moveTo>
                  <a:lnTo>
                    <a:pt x="161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 name="Google Shape;648;p43"/>
          <p:cNvGrpSpPr/>
          <p:nvPr/>
        </p:nvGrpSpPr>
        <p:grpSpPr>
          <a:xfrm>
            <a:off x="8137873" y="3452653"/>
            <a:ext cx="258628" cy="258711"/>
            <a:chOff x="4370700" y="733563"/>
            <a:chExt cx="546550" cy="546727"/>
          </a:xfrm>
        </p:grpSpPr>
        <p:sp>
          <p:nvSpPr>
            <p:cNvPr id="649" name="Google Shape;649;p43"/>
            <p:cNvSpPr/>
            <p:nvPr/>
          </p:nvSpPr>
          <p:spPr>
            <a:xfrm>
              <a:off x="4619904" y="733563"/>
              <a:ext cx="48319" cy="48319"/>
            </a:xfrm>
            <a:custGeom>
              <a:avLst/>
              <a:gdLst/>
              <a:ahLst/>
              <a:cxnLst/>
              <a:rect l="l" t="t" r="r" b="b"/>
              <a:pathLst>
                <a:path w="273" h="273" extrusionOk="0">
                  <a:moveTo>
                    <a:pt x="136" y="1"/>
                  </a:moveTo>
                  <a:cubicBezTo>
                    <a:pt x="62" y="1"/>
                    <a:pt x="0" y="62"/>
                    <a:pt x="0" y="137"/>
                  </a:cubicBezTo>
                  <a:cubicBezTo>
                    <a:pt x="0" y="214"/>
                    <a:pt x="62" y="273"/>
                    <a:pt x="136" y="273"/>
                  </a:cubicBezTo>
                  <a:cubicBezTo>
                    <a:pt x="211" y="273"/>
                    <a:pt x="272" y="214"/>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3"/>
            <p:cNvSpPr/>
            <p:nvPr/>
          </p:nvSpPr>
          <p:spPr>
            <a:xfrm>
              <a:off x="4619904" y="1231971"/>
              <a:ext cx="48319" cy="48319"/>
            </a:xfrm>
            <a:custGeom>
              <a:avLst/>
              <a:gdLst/>
              <a:ahLst/>
              <a:cxnLst/>
              <a:rect l="l" t="t" r="r" b="b"/>
              <a:pathLst>
                <a:path w="273" h="273" extrusionOk="0">
                  <a:moveTo>
                    <a:pt x="136" y="0"/>
                  </a:moveTo>
                  <a:cubicBezTo>
                    <a:pt x="62" y="0"/>
                    <a:pt x="0" y="62"/>
                    <a:pt x="0" y="136"/>
                  </a:cubicBezTo>
                  <a:cubicBezTo>
                    <a:pt x="0" y="211"/>
                    <a:pt x="62" y="272"/>
                    <a:pt x="136" y="272"/>
                  </a:cubicBezTo>
                  <a:cubicBezTo>
                    <a:pt x="211" y="272"/>
                    <a:pt x="272" y="211"/>
                    <a:pt x="272" y="136"/>
                  </a:cubicBezTo>
                  <a:cubicBezTo>
                    <a:pt x="272" y="62"/>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3"/>
            <p:cNvSpPr/>
            <p:nvPr/>
          </p:nvSpPr>
          <p:spPr>
            <a:xfrm>
              <a:off x="4868931" y="982767"/>
              <a:ext cx="48319" cy="48319"/>
            </a:xfrm>
            <a:custGeom>
              <a:avLst/>
              <a:gdLst/>
              <a:ahLst/>
              <a:cxnLst/>
              <a:rect l="l" t="t" r="r" b="b"/>
              <a:pathLst>
                <a:path w="273" h="273" extrusionOk="0">
                  <a:moveTo>
                    <a:pt x="137" y="1"/>
                  </a:moveTo>
                  <a:cubicBezTo>
                    <a:pt x="62" y="1"/>
                    <a:pt x="1" y="62"/>
                    <a:pt x="1" y="136"/>
                  </a:cubicBezTo>
                  <a:cubicBezTo>
                    <a:pt x="1" y="214"/>
                    <a:pt x="62" y="272"/>
                    <a:pt x="137" y="272"/>
                  </a:cubicBezTo>
                  <a:cubicBezTo>
                    <a:pt x="211" y="272"/>
                    <a:pt x="273" y="214"/>
                    <a:pt x="273" y="136"/>
                  </a:cubicBezTo>
                  <a:cubicBezTo>
                    <a:pt x="273" y="62"/>
                    <a:pt x="211"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3"/>
            <p:cNvSpPr/>
            <p:nvPr/>
          </p:nvSpPr>
          <p:spPr>
            <a:xfrm>
              <a:off x="4370700" y="982767"/>
              <a:ext cx="48319" cy="48319"/>
            </a:xfrm>
            <a:custGeom>
              <a:avLst/>
              <a:gdLst/>
              <a:ahLst/>
              <a:cxnLst/>
              <a:rect l="l" t="t" r="r" b="b"/>
              <a:pathLst>
                <a:path w="273" h="273" extrusionOk="0">
                  <a:moveTo>
                    <a:pt x="136" y="1"/>
                  </a:moveTo>
                  <a:cubicBezTo>
                    <a:pt x="62" y="1"/>
                    <a:pt x="1" y="62"/>
                    <a:pt x="1" y="136"/>
                  </a:cubicBezTo>
                  <a:cubicBezTo>
                    <a:pt x="1" y="214"/>
                    <a:pt x="62" y="272"/>
                    <a:pt x="136" y="272"/>
                  </a:cubicBezTo>
                  <a:cubicBezTo>
                    <a:pt x="214" y="272"/>
                    <a:pt x="272" y="214"/>
                    <a:pt x="272" y="136"/>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3"/>
            <p:cNvSpPr/>
            <p:nvPr/>
          </p:nvSpPr>
          <p:spPr>
            <a:xfrm>
              <a:off x="4643975" y="864713"/>
              <a:ext cx="177" cy="284958"/>
            </a:xfrm>
            <a:custGeom>
              <a:avLst/>
              <a:gdLst/>
              <a:ahLst/>
              <a:cxnLst/>
              <a:rect l="l" t="t" r="r" b="b"/>
              <a:pathLst>
                <a:path w="1" h="1610" fill="none" extrusionOk="0">
                  <a:moveTo>
                    <a:pt x="0" y="1609"/>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3"/>
            <p:cNvSpPr/>
            <p:nvPr/>
          </p:nvSpPr>
          <p:spPr>
            <a:xfrm>
              <a:off x="4501320" y="1006838"/>
              <a:ext cx="285312" cy="177"/>
            </a:xfrm>
            <a:custGeom>
              <a:avLst/>
              <a:gdLst/>
              <a:ahLst/>
              <a:cxnLst/>
              <a:rect l="l" t="t" r="r" b="b"/>
              <a:pathLst>
                <a:path w="1612" h="1" fill="none" extrusionOk="0">
                  <a:moveTo>
                    <a:pt x="0" y="0"/>
                  </a:moveTo>
                  <a:lnTo>
                    <a:pt x="161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 name="Google Shape;655;p43"/>
          <p:cNvGrpSpPr/>
          <p:nvPr/>
        </p:nvGrpSpPr>
        <p:grpSpPr>
          <a:xfrm>
            <a:off x="5855798" y="3918203"/>
            <a:ext cx="258628" cy="258711"/>
            <a:chOff x="4370700" y="733563"/>
            <a:chExt cx="546550" cy="546727"/>
          </a:xfrm>
        </p:grpSpPr>
        <p:sp>
          <p:nvSpPr>
            <p:cNvPr id="656" name="Google Shape;656;p43"/>
            <p:cNvSpPr/>
            <p:nvPr/>
          </p:nvSpPr>
          <p:spPr>
            <a:xfrm>
              <a:off x="4619904" y="733563"/>
              <a:ext cx="48319" cy="48319"/>
            </a:xfrm>
            <a:custGeom>
              <a:avLst/>
              <a:gdLst/>
              <a:ahLst/>
              <a:cxnLst/>
              <a:rect l="l" t="t" r="r" b="b"/>
              <a:pathLst>
                <a:path w="273" h="273" extrusionOk="0">
                  <a:moveTo>
                    <a:pt x="136" y="1"/>
                  </a:moveTo>
                  <a:cubicBezTo>
                    <a:pt x="62" y="1"/>
                    <a:pt x="0" y="62"/>
                    <a:pt x="0" y="137"/>
                  </a:cubicBezTo>
                  <a:cubicBezTo>
                    <a:pt x="0" y="214"/>
                    <a:pt x="62" y="273"/>
                    <a:pt x="136" y="273"/>
                  </a:cubicBezTo>
                  <a:cubicBezTo>
                    <a:pt x="211" y="273"/>
                    <a:pt x="272" y="214"/>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3"/>
            <p:cNvSpPr/>
            <p:nvPr/>
          </p:nvSpPr>
          <p:spPr>
            <a:xfrm>
              <a:off x="4619904" y="1231971"/>
              <a:ext cx="48319" cy="48319"/>
            </a:xfrm>
            <a:custGeom>
              <a:avLst/>
              <a:gdLst/>
              <a:ahLst/>
              <a:cxnLst/>
              <a:rect l="l" t="t" r="r" b="b"/>
              <a:pathLst>
                <a:path w="273" h="273" extrusionOk="0">
                  <a:moveTo>
                    <a:pt x="136" y="0"/>
                  </a:moveTo>
                  <a:cubicBezTo>
                    <a:pt x="62" y="0"/>
                    <a:pt x="0" y="62"/>
                    <a:pt x="0" y="136"/>
                  </a:cubicBezTo>
                  <a:cubicBezTo>
                    <a:pt x="0" y="211"/>
                    <a:pt x="62" y="272"/>
                    <a:pt x="136" y="272"/>
                  </a:cubicBezTo>
                  <a:cubicBezTo>
                    <a:pt x="211" y="272"/>
                    <a:pt x="272" y="211"/>
                    <a:pt x="272" y="136"/>
                  </a:cubicBezTo>
                  <a:cubicBezTo>
                    <a:pt x="272" y="62"/>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3"/>
            <p:cNvSpPr/>
            <p:nvPr/>
          </p:nvSpPr>
          <p:spPr>
            <a:xfrm>
              <a:off x="4868931" y="982767"/>
              <a:ext cx="48319" cy="48319"/>
            </a:xfrm>
            <a:custGeom>
              <a:avLst/>
              <a:gdLst/>
              <a:ahLst/>
              <a:cxnLst/>
              <a:rect l="l" t="t" r="r" b="b"/>
              <a:pathLst>
                <a:path w="273" h="273" extrusionOk="0">
                  <a:moveTo>
                    <a:pt x="137" y="1"/>
                  </a:moveTo>
                  <a:cubicBezTo>
                    <a:pt x="62" y="1"/>
                    <a:pt x="1" y="62"/>
                    <a:pt x="1" y="136"/>
                  </a:cubicBezTo>
                  <a:cubicBezTo>
                    <a:pt x="1" y="214"/>
                    <a:pt x="62" y="272"/>
                    <a:pt x="137" y="272"/>
                  </a:cubicBezTo>
                  <a:cubicBezTo>
                    <a:pt x="211" y="272"/>
                    <a:pt x="273" y="214"/>
                    <a:pt x="273" y="136"/>
                  </a:cubicBezTo>
                  <a:cubicBezTo>
                    <a:pt x="273" y="62"/>
                    <a:pt x="211"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3"/>
            <p:cNvSpPr/>
            <p:nvPr/>
          </p:nvSpPr>
          <p:spPr>
            <a:xfrm>
              <a:off x="4370700" y="982767"/>
              <a:ext cx="48319" cy="48319"/>
            </a:xfrm>
            <a:custGeom>
              <a:avLst/>
              <a:gdLst/>
              <a:ahLst/>
              <a:cxnLst/>
              <a:rect l="l" t="t" r="r" b="b"/>
              <a:pathLst>
                <a:path w="273" h="273" extrusionOk="0">
                  <a:moveTo>
                    <a:pt x="136" y="1"/>
                  </a:moveTo>
                  <a:cubicBezTo>
                    <a:pt x="62" y="1"/>
                    <a:pt x="1" y="62"/>
                    <a:pt x="1" y="136"/>
                  </a:cubicBezTo>
                  <a:cubicBezTo>
                    <a:pt x="1" y="214"/>
                    <a:pt x="62" y="272"/>
                    <a:pt x="136" y="272"/>
                  </a:cubicBezTo>
                  <a:cubicBezTo>
                    <a:pt x="214" y="272"/>
                    <a:pt x="272" y="214"/>
                    <a:pt x="272" y="136"/>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3"/>
            <p:cNvSpPr/>
            <p:nvPr/>
          </p:nvSpPr>
          <p:spPr>
            <a:xfrm>
              <a:off x="4643975" y="864713"/>
              <a:ext cx="177" cy="284958"/>
            </a:xfrm>
            <a:custGeom>
              <a:avLst/>
              <a:gdLst/>
              <a:ahLst/>
              <a:cxnLst/>
              <a:rect l="l" t="t" r="r" b="b"/>
              <a:pathLst>
                <a:path w="1" h="1610" fill="none" extrusionOk="0">
                  <a:moveTo>
                    <a:pt x="0" y="1609"/>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3"/>
            <p:cNvSpPr/>
            <p:nvPr/>
          </p:nvSpPr>
          <p:spPr>
            <a:xfrm>
              <a:off x="4501320" y="1006838"/>
              <a:ext cx="285312" cy="177"/>
            </a:xfrm>
            <a:custGeom>
              <a:avLst/>
              <a:gdLst/>
              <a:ahLst/>
              <a:cxnLst/>
              <a:rect l="l" t="t" r="r" b="b"/>
              <a:pathLst>
                <a:path w="1612" h="1" fill="none" extrusionOk="0">
                  <a:moveTo>
                    <a:pt x="0" y="0"/>
                  </a:moveTo>
                  <a:lnTo>
                    <a:pt x="161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43"/>
          <p:cNvGrpSpPr/>
          <p:nvPr/>
        </p:nvGrpSpPr>
        <p:grpSpPr>
          <a:xfrm>
            <a:off x="5700899" y="964571"/>
            <a:ext cx="475608" cy="475817"/>
            <a:chOff x="4370700" y="733563"/>
            <a:chExt cx="546550" cy="546727"/>
          </a:xfrm>
        </p:grpSpPr>
        <p:sp>
          <p:nvSpPr>
            <p:cNvPr id="663" name="Google Shape;663;p43"/>
            <p:cNvSpPr/>
            <p:nvPr/>
          </p:nvSpPr>
          <p:spPr>
            <a:xfrm>
              <a:off x="4619904" y="733563"/>
              <a:ext cx="48319" cy="48319"/>
            </a:xfrm>
            <a:custGeom>
              <a:avLst/>
              <a:gdLst/>
              <a:ahLst/>
              <a:cxnLst/>
              <a:rect l="l" t="t" r="r" b="b"/>
              <a:pathLst>
                <a:path w="273" h="273" extrusionOk="0">
                  <a:moveTo>
                    <a:pt x="136" y="1"/>
                  </a:moveTo>
                  <a:cubicBezTo>
                    <a:pt x="62" y="1"/>
                    <a:pt x="0" y="62"/>
                    <a:pt x="0" y="137"/>
                  </a:cubicBezTo>
                  <a:cubicBezTo>
                    <a:pt x="0" y="214"/>
                    <a:pt x="62" y="273"/>
                    <a:pt x="136" y="273"/>
                  </a:cubicBezTo>
                  <a:cubicBezTo>
                    <a:pt x="211" y="273"/>
                    <a:pt x="272" y="214"/>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3"/>
            <p:cNvSpPr/>
            <p:nvPr/>
          </p:nvSpPr>
          <p:spPr>
            <a:xfrm>
              <a:off x="4619904" y="1231971"/>
              <a:ext cx="48319" cy="48319"/>
            </a:xfrm>
            <a:custGeom>
              <a:avLst/>
              <a:gdLst/>
              <a:ahLst/>
              <a:cxnLst/>
              <a:rect l="l" t="t" r="r" b="b"/>
              <a:pathLst>
                <a:path w="273" h="273" extrusionOk="0">
                  <a:moveTo>
                    <a:pt x="136" y="0"/>
                  </a:moveTo>
                  <a:cubicBezTo>
                    <a:pt x="62" y="0"/>
                    <a:pt x="0" y="62"/>
                    <a:pt x="0" y="136"/>
                  </a:cubicBezTo>
                  <a:cubicBezTo>
                    <a:pt x="0" y="211"/>
                    <a:pt x="62" y="272"/>
                    <a:pt x="136" y="272"/>
                  </a:cubicBezTo>
                  <a:cubicBezTo>
                    <a:pt x="211" y="272"/>
                    <a:pt x="272" y="211"/>
                    <a:pt x="272" y="136"/>
                  </a:cubicBezTo>
                  <a:cubicBezTo>
                    <a:pt x="272" y="62"/>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3"/>
            <p:cNvSpPr/>
            <p:nvPr/>
          </p:nvSpPr>
          <p:spPr>
            <a:xfrm>
              <a:off x="4868931" y="982767"/>
              <a:ext cx="48319" cy="48319"/>
            </a:xfrm>
            <a:custGeom>
              <a:avLst/>
              <a:gdLst/>
              <a:ahLst/>
              <a:cxnLst/>
              <a:rect l="l" t="t" r="r" b="b"/>
              <a:pathLst>
                <a:path w="273" h="273" extrusionOk="0">
                  <a:moveTo>
                    <a:pt x="137" y="1"/>
                  </a:moveTo>
                  <a:cubicBezTo>
                    <a:pt x="62" y="1"/>
                    <a:pt x="1" y="62"/>
                    <a:pt x="1" y="136"/>
                  </a:cubicBezTo>
                  <a:cubicBezTo>
                    <a:pt x="1" y="214"/>
                    <a:pt x="62" y="272"/>
                    <a:pt x="137" y="272"/>
                  </a:cubicBezTo>
                  <a:cubicBezTo>
                    <a:pt x="211" y="272"/>
                    <a:pt x="273" y="214"/>
                    <a:pt x="273" y="136"/>
                  </a:cubicBezTo>
                  <a:cubicBezTo>
                    <a:pt x="273" y="62"/>
                    <a:pt x="211"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3"/>
            <p:cNvSpPr/>
            <p:nvPr/>
          </p:nvSpPr>
          <p:spPr>
            <a:xfrm>
              <a:off x="4370700" y="982767"/>
              <a:ext cx="48319" cy="48319"/>
            </a:xfrm>
            <a:custGeom>
              <a:avLst/>
              <a:gdLst/>
              <a:ahLst/>
              <a:cxnLst/>
              <a:rect l="l" t="t" r="r" b="b"/>
              <a:pathLst>
                <a:path w="273" h="273" extrusionOk="0">
                  <a:moveTo>
                    <a:pt x="136" y="1"/>
                  </a:moveTo>
                  <a:cubicBezTo>
                    <a:pt x="62" y="1"/>
                    <a:pt x="1" y="62"/>
                    <a:pt x="1" y="136"/>
                  </a:cubicBezTo>
                  <a:cubicBezTo>
                    <a:pt x="1" y="214"/>
                    <a:pt x="62" y="272"/>
                    <a:pt x="136" y="272"/>
                  </a:cubicBezTo>
                  <a:cubicBezTo>
                    <a:pt x="214" y="272"/>
                    <a:pt x="272" y="214"/>
                    <a:pt x="272" y="136"/>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3"/>
            <p:cNvSpPr/>
            <p:nvPr/>
          </p:nvSpPr>
          <p:spPr>
            <a:xfrm>
              <a:off x="4643975" y="864713"/>
              <a:ext cx="177" cy="284958"/>
            </a:xfrm>
            <a:custGeom>
              <a:avLst/>
              <a:gdLst/>
              <a:ahLst/>
              <a:cxnLst/>
              <a:rect l="l" t="t" r="r" b="b"/>
              <a:pathLst>
                <a:path w="1" h="1610" fill="none" extrusionOk="0">
                  <a:moveTo>
                    <a:pt x="0" y="1609"/>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3"/>
            <p:cNvSpPr/>
            <p:nvPr/>
          </p:nvSpPr>
          <p:spPr>
            <a:xfrm>
              <a:off x="4501320" y="1006838"/>
              <a:ext cx="285312" cy="177"/>
            </a:xfrm>
            <a:custGeom>
              <a:avLst/>
              <a:gdLst/>
              <a:ahLst/>
              <a:cxnLst/>
              <a:rect l="l" t="t" r="r" b="b"/>
              <a:pathLst>
                <a:path w="1612" h="1" fill="none" extrusionOk="0">
                  <a:moveTo>
                    <a:pt x="0" y="0"/>
                  </a:moveTo>
                  <a:lnTo>
                    <a:pt x="161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69" name="Google Shape;669;p43"/>
          <p:cNvPicPr preferRelativeResize="0"/>
          <p:nvPr/>
        </p:nvPicPr>
        <p:blipFill>
          <a:blip r:embed="rId3">
            <a:alphaModFix/>
          </a:blip>
          <a:stretch>
            <a:fillRect/>
          </a:stretch>
        </p:blipFill>
        <p:spPr>
          <a:xfrm>
            <a:off x="6357000" y="628350"/>
            <a:ext cx="1780875" cy="1780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44"/>
          <p:cNvSpPr txBox="1">
            <a:spLocks noGrp="1"/>
          </p:cNvSpPr>
          <p:nvPr>
            <p:ph type="title"/>
          </p:nvPr>
        </p:nvSpPr>
        <p:spPr>
          <a:xfrm>
            <a:off x="720000" y="401445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675" name="Google Shape;675;p44"/>
          <p:cNvPicPr preferRelativeResize="0">
            <a:picLocks noGrp="1"/>
          </p:cNvPicPr>
          <p:nvPr>
            <p:ph type="pic" idx="2"/>
          </p:nvPr>
        </p:nvPicPr>
        <p:blipFill rotWithShape="1">
          <a:blip r:embed="rId3">
            <a:alphaModFix/>
          </a:blip>
          <a:srcRect t="12377" b="12377"/>
          <a:stretch/>
        </p:blipFill>
        <p:spPr>
          <a:xfrm>
            <a:off x="-25" y="-13725"/>
            <a:ext cx="9144000" cy="51573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pic>
        <p:nvPicPr>
          <p:cNvPr id="680" name="Google Shape;680;p45"/>
          <p:cNvPicPr preferRelativeResize="0">
            <a:picLocks noGrp="1"/>
          </p:cNvPicPr>
          <p:nvPr>
            <p:ph type="pic" idx="2"/>
          </p:nvPr>
        </p:nvPicPr>
        <p:blipFill rotWithShape="1">
          <a:blip r:embed="rId3">
            <a:alphaModFix/>
          </a:blip>
          <a:srcRect t="7692" b="7683"/>
          <a:stretch/>
        </p:blipFill>
        <p:spPr>
          <a:xfrm>
            <a:off x="-25" y="-13725"/>
            <a:ext cx="9144003" cy="515730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46"/>
          <p:cNvSpPr txBox="1">
            <a:spLocks noGrp="1"/>
          </p:cNvSpPr>
          <p:nvPr>
            <p:ph type="title"/>
          </p:nvPr>
        </p:nvSpPr>
        <p:spPr>
          <a:xfrm>
            <a:off x="4068350" y="1632850"/>
            <a:ext cx="4362300" cy="24162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Church community</a:t>
            </a:r>
            <a:br>
              <a:rPr lang="en" dirty="0"/>
            </a:br>
            <a:r>
              <a:rPr lang="zh-TW" altLang="en-US" sz="4800" dirty="0"/>
              <a:t>教会团体</a:t>
            </a:r>
            <a:endParaRPr dirty="0"/>
          </a:p>
        </p:txBody>
      </p:sp>
      <p:grpSp>
        <p:nvGrpSpPr>
          <p:cNvPr id="686" name="Google Shape;686;p46"/>
          <p:cNvGrpSpPr/>
          <p:nvPr/>
        </p:nvGrpSpPr>
        <p:grpSpPr>
          <a:xfrm>
            <a:off x="2953873" y="1554878"/>
            <a:ext cx="258628" cy="258711"/>
            <a:chOff x="4370700" y="733563"/>
            <a:chExt cx="546550" cy="546727"/>
          </a:xfrm>
        </p:grpSpPr>
        <p:sp>
          <p:nvSpPr>
            <p:cNvPr id="687" name="Google Shape;687;p46"/>
            <p:cNvSpPr/>
            <p:nvPr/>
          </p:nvSpPr>
          <p:spPr>
            <a:xfrm>
              <a:off x="4619904" y="733563"/>
              <a:ext cx="48319" cy="48319"/>
            </a:xfrm>
            <a:custGeom>
              <a:avLst/>
              <a:gdLst/>
              <a:ahLst/>
              <a:cxnLst/>
              <a:rect l="l" t="t" r="r" b="b"/>
              <a:pathLst>
                <a:path w="273" h="273" extrusionOk="0">
                  <a:moveTo>
                    <a:pt x="136" y="1"/>
                  </a:moveTo>
                  <a:cubicBezTo>
                    <a:pt x="62" y="1"/>
                    <a:pt x="0" y="62"/>
                    <a:pt x="0" y="137"/>
                  </a:cubicBezTo>
                  <a:cubicBezTo>
                    <a:pt x="0" y="214"/>
                    <a:pt x="62" y="273"/>
                    <a:pt x="136" y="273"/>
                  </a:cubicBezTo>
                  <a:cubicBezTo>
                    <a:pt x="211" y="273"/>
                    <a:pt x="272" y="214"/>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6"/>
            <p:cNvSpPr/>
            <p:nvPr/>
          </p:nvSpPr>
          <p:spPr>
            <a:xfrm>
              <a:off x="4619904" y="1231971"/>
              <a:ext cx="48319" cy="48319"/>
            </a:xfrm>
            <a:custGeom>
              <a:avLst/>
              <a:gdLst/>
              <a:ahLst/>
              <a:cxnLst/>
              <a:rect l="l" t="t" r="r" b="b"/>
              <a:pathLst>
                <a:path w="273" h="273" extrusionOk="0">
                  <a:moveTo>
                    <a:pt x="136" y="0"/>
                  </a:moveTo>
                  <a:cubicBezTo>
                    <a:pt x="62" y="0"/>
                    <a:pt x="0" y="62"/>
                    <a:pt x="0" y="136"/>
                  </a:cubicBezTo>
                  <a:cubicBezTo>
                    <a:pt x="0" y="211"/>
                    <a:pt x="62" y="272"/>
                    <a:pt x="136" y="272"/>
                  </a:cubicBezTo>
                  <a:cubicBezTo>
                    <a:pt x="211" y="272"/>
                    <a:pt x="272" y="211"/>
                    <a:pt x="272" y="136"/>
                  </a:cubicBezTo>
                  <a:cubicBezTo>
                    <a:pt x="272" y="62"/>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6"/>
            <p:cNvSpPr/>
            <p:nvPr/>
          </p:nvSpPr>
          <p:spPr>
            <a:xfrm>
              <a:off x="4868931" y="982767"/>
              <a:ext cx="48319" cy="48319"/>
            </a:xfrm>
            <a:custGeom>
              <a:avLst/>
              <a:gdLst/>
              <a:ahLst/>
              <a:cxnLst/>
              <a:rect l="l" t="t" r="r" b="b"/>
              <a:pathLst>
                <a:path w="273" h="273" extrusionOk="0">
                  <a:moveTo>
                    <a:pt x="137" y="1"/>
                  </a:moveTo>
                  <a:cubicBezTo>
                    <a:pt x="62" y="1"/>
                    <a:pt x="1" y="62"/>
                    <a:pt x="1" y="136"/>
                  </a:cubicBezTo>
                  <a:cubicBezTo>
                    <a:pt x="1" y="214"/>
                    <a:pt x="62" y="272"/>
                    <a:pt x="137" y="272"/>
                  </a:cubicBezTo>
                  <a:cubicBezTo>
                    <a:pt x="211" y="272"/>
                    <a:pt x="273" y="214"/>
                    <a:pt x="273" y="136"/>
                  </a:cubicBezTo>
                  <a:cubicBezTo>
                    <a:pt x="273" y="62"/>
                    <a:pt x="211"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6"/>
            <p:cNvSpPr/>
            <p:nvPr/>
          </p:nvSpPr>
          <p:spPr>
            <a:xfrm>
              <a:off x="4370700" y="982767"/>
              <a:ext cx="48319" cy="48319"/>
            </a:xfrm>
            <a:custGeom>
              <a:avLst/>
              <a:gdLst/>
              <a:ahLst/>
              <a:cxnLst/>
              <a:rect l="l" t="t" r="r" b="b"/>
              <a:pathLst>
                <a:path w="273" h="273" extrusionOk="0">
                  <a:moveTo>
                    <a:pt x="136" y="1"/>
                  </a:moveTo>
                  <a:cubicBezTo>
                    <a:pt x="62" y="1"/>
                    <a:pt x="1" y="62"/>
                    <a:pt x="1" y="136"/>
                  </a:cubicBezTo>
                  <a:cubicBezTo>
                    <a:pt x="1" y="214"/>
                    <a:pt x="62" y="272"/>
                    <a:pt x="136" y="272"/>
                  </a:cubicBezTo>
                  <a:cubicBezTo>
                    <a:pt x="214" y="272"/>
                    <a:pt x="272" y="214"/>
                    <a:pt x="272" y="136"/>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6"/>
            <p:cNvSpPr/>
            <p:nvPr/>
          </p:nvSpPr>
          <p:spPr>
            <a:xfrm>
              <a:off x="4643975" y="864713"/>
              <a:ext cx="177" cy="284958"/>
            </a:xfrm>
            <a:custGeom>
              <a:avLst/>
              <a:gdLst/>
              <a:ahLst/>
              <a:cxnLst/>
              <a:rect l="l" t="t" r="r" b="b"/>
              <a:pathLst>
                <a:path w="1" h="1610" fill="none" extrusionOk="0">
                  <a:moveTo>
                    <a:pt x="0" y="1609"/>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6"/>
            <p:cNvSpPr/>
            <p:nvPr/>
          </p:nvSpPr>
          <p:spPr>
            <a:xfrm>
              <a:off x="4501320" y="1006838"/>
              <a:ext cx="285312" cy="177"/>
            </a:xfrm>
            <a:custGeom>
              <a:avLst/>
              <a:gdLst/>
              <a:ahLst/>
              <a:cxnLst/>
              <a:rect l="l" t="t" r="r" b="b"/>
              <a:pathLst>
                <a:path w="1612" h="1" fill="none" extrusionOk="0">
                  <a:moveTo>
                    <a:pt x="0" y="0"/>
                  </a:moveTo>
                  <a:lnTo>
                    <a:pt x="161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 name="Google Shape;693;p46"/>
          <p:cNvGrpSpPr/>
          <p:nvPr/>
        </p:nvGrpSpPr>
        <p:grpSpPr>
          <a:xfrm>
            <a:off x="3879148" y="4185266"/>
            <a:ext cx="258628" cy="258711"/>
            <a:chOff x="4370700" y="733563"/>
            <a:chExt cx="546550" cy="546727"/>
          </a:xfrm>
        </p:grpSpPr>
        <p:sp>
          <p:nvSpPr>
            <p:cNvPr id="694" name="Google Shape;694;p46"/>
            <p:cNvSpPr/>
            <p:nvPr/>
          </p:nvSpPr>
          <p:spPr>
            <a:xfrm>
              <a:off x="4619904" y="733563"/>
              <a:ext cx="48319" cy="48319"/>
            </a:xfrm>
            <a:custGeom>
              <a:avLst/>
              <a:gdLst/>
              <a:ahLst/>
              <a:cxnLst/>
              <a:rect l="l" t="t" r="r" b="b"/>
              <a:pathLst>
                <a:path w="273" h="273" extrusionOk="0">
                  <a:moveTo>
                    <a:pt x="136" y="1"/>
                  </a:moveTo>
                  <a:cubicBezTo>
                    <a:pt x="62" y="1"/>
                    <a:pt x="0" y="62"/>
                    <a:pt x="0" y="137"/>
                  </a:cubicBezTo>
                  <a:cubicBezTo>
                    <a:pt x="0" y="214"/>
                    <a:pt x="62" y="273"/>
                    <a:pt x="136" y="273"/>
                  </a:cubicBezTo>
                  <a:cubicBezTo>
                    <a:pt x="211" y="273"/>
                    <a:pt x="272" y="214"/>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6"/>
            <p:cNvSpPr/>
            <p:nvPr/>
          </p:nvSpPr>
          <p:spPr>
            <a:xfrm>
              <a:off x="4619904" y="1231971"/>
              <a:ext cx="48319" cy="48319"/>
            </a:xfrm>
            <a:custGeom>
              <a:avLst/>
              <a:gdLst/>
              <a:ahLst/>
              <a:cxnLst/>
              <a:rect l="l" t="t" r="r" b="b"/>
              <a:pathLst>
                <a:path w="273" h="273" extrusionOk="0">
                  <a:moveTo>
                    <a:pt x="136" y="0"/>
                  </a:moveTo>
                  <a:cubicBezTo>
                    <a:pt x="62" y="0"/>
                    <a:pt x="0" y="62"/>
                    <a:pt x="0" y="136"/>
                  </a:cubicBezTo>
                  <a:cubicBezTo>
                    <a:pt x="0" y="211"/>
                    <a:pt x="62" y="272"/>
                    <a:pt x="136" y="272"/>
                  </a:cubicBezTo>
                  <a:cubicBezTo>
                    <a:pt x="211" y="272"/>
                    <a:pt x="272" y="211"/>
                    <a:pt x="272" y="136"/>
                  </a:cubicBezTo>
                  <a:cubicBezTo>
                    <a:pt x="272" y="62"/>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6"/>
            <p:cNvSpPr/>
            <p:nvPr/>
          </p:nvSpPr>
          <p:spPr>
            <a:xfrm>
              <a:off x="4868931" y="982767"/>
              <a:ext cx="48319" cy="48319"/>
            </a:xfrm>
            <a:custGeom>
              <a:avLst/>
              <a:gdLst/>
              <a:ahLst/>
              <a:cxnLst/>
              <a:rect l="l" t="t" r="r" b="b"/>
              <a:pathLst>
                <a:path w="273" h="273" extrusionOk="0">
                  <a:moveTo>
                    <a:pt x="137" y="1"/>
                  </a:moveTo>
                  <a:cubicBezTo>
                    <a:pt x="62" y="1"/>
                    <a:pt x="1" y="62"/>
                    <a:pt x="1" y="136"/>
                  </a:cubicBezTo>
                  <a:cubicBezTo>
                    <a:pt x="1" y="214"/>
                    <a:pt x="62" y="272"/>
                    <a:pt x="137" y="272"/>
                  </a:cubicBezTo>
                  <a:cubicBezTo>
                    <a:pt x="211" y="272"/>
                    <a:pt x="273" y="214"/>
                    <a:pt x="273" y="136"/>
                  </a:cubicBezTo>
                  <a:cubicBezTo>
                    <a:pt x="273" y="62"/>
                    <a:pt x="211"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6"/>
            <p:cNvSpPr/>
            <p:nvPr/>
          </p:nvSpPr>
          <p:spPr>
            <a:xfrm>
              <a:off x="4370700" y="982767"/>
              <a:ext cx="48319" cy="48319"/>
            </a:xfrm>
            <a:custGeom>
              <a:avLst/>
              <a:gdLst/>
              <a:ahLst/>
              <a:cxnLst/>
              <a:rect l="l" t="t" r="r" b="b"/>
              <a:pathLst>
                <a:path w="273" h="273" extrusionOk="0">
                  <a:moveTo>
                    <a:pt x="136" y="1"/>
                  </a:moveTo>
                  <a:cubicBezTo>
                    <a:pt x="62" y="1"/>
                    <a:pt x="1" y="62"/>
                    <a:pt x="1" y="136"/>
                  </a:cubicBezTo>
                  <a:cubicBezTo>
                    <a:pt x="1" y="214"/>
                    <a:pt x="62" y="272"/>
                    <a:pt x="136" y="272"/>
                  </a:cubicBezTo>
                  <a:cubicBezTo>
                    <a:pt x="214" y="272"/>
                    <a:pt x="272" y="214"/>
                    <a:pt x="272" y="136"/>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6"/>
            <p:cNvSpPr/>
            <p:nvPr/>
          </p:nvSpPr>
          <p:spPr>
            <a:xfrm>
              <a:off x="4643975" y="864713"/>
              <a:ext cx="177" cy="284958"/>
            </a:xfrm>
            <a:custGeom>
              <a:avLst/>
              <a:gdLst/>
              <a:ahLst/>
              <a:cxnLst/>
              <a:rect l="l" t="t" r="r" b="b"/>
              <a:pathLst>
                <a:path w="1" h="1610" fill="none" extrusionOk="0">
                  <a:moveTo>
                    <a:pt x="0" y="1609"/>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6"/>
            <p:cNvSpPr/>
            <p:nvPr/>
          </p:nvSpPr>
          <p:spPr>
            <a:xfrm>
              <a:off x="4501320" y="1006838"/>
              <a:ext cx="285312" cy="177"/>
            </a:xfrm>
            <a:custGeom>
              <a:avLst/>
              <a:gdLst/>
              <a:ahLst/>
              <a:cxnLst/>
              <a:rect l="l" t="t" r="r" b="b"/>
              <a:pathLst>
                <a:path w="1612" h="1" fill="none" extrusionOk="0">
                  <a:moveTo>
                    <a:pt x="0" y="0"/>
                  </a:moveTo>
                  <a:lnTo>
                    <a:pt x="161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 name="Google Shape;700;p46"/>
          <p:cNvGrpSpPr/>
          <p:nvPr/>
        </p:nvGrpSpPr>
        <p:grpSpPr>
          <a:xfrm>
            <a:off x="2535087" y="1217494"/>
            <a:ext cx="337276" cy="337385"/>
            <a:chOff x="4370700" y="733563"/>
            <a:chExt cx="546550" cy="546727"/>
          </a:xfrm>
        </p:grpSpPr>
        <p:sp>
          <p:nvSpPr>
            <p:cNvPr id="701" name="Google Shape;701;p46"/>
            <p:cNvSpPr/>
            <p:nvPr/>
          </p:nvSpPr>
          <p:spPr>
            <a:xfrm>
              <a:off x="4619904" y="733563"/>
              <a:ext cx="48319" cy="48319"/>
            </a:xfrm>
            <a:custGeom>
              <a:avLst/>
              <a:gdLst/>
              <a:ahLst/>
              <a:cxnLst/>
              <a:rect l="l" t="t" r="r" b="b"/>
              <a:pathLst>
                <a:path w="273" h="273" extrusionOk="0">
                  <a:moveTo>
                    <a:pt x="136" y="1"/>
                  </a:moveTo>
                  <a:cubicBezTo>
                    <a:pt x="62" y="1"/>
                    <a:pt x="0" y="62"/>
                    <a:pt x="0" y="137"/>
                  </a:cubicBezTo>
                  <a:cubicBezTo>
                    <a:pt x="0" y="214"/>
                    <a:pt x="62" y="273"/>
                    <a:pt x="136" y="273"/>
                  </a:cubicBezTo>
                  <a:cubicBezTo>
                    <a:pt x="211" y="273"/>
                    <a:pt x="272" y="214"/>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6"/>
            <p:cNvSpPr/>
            <p:nvPr/>
          </p:nvSpPr>
          <p:spPr>
            <a:xfrm>
              <a:off x="4619904" y="1231971"/>
              <a:ext cx="48319" cy="48319"/>
            </a:xfrm>
            <a:custGeom>
              <a:avLst/>
              <a:gdLst/>
              <a:ahLst/>
              <a:cxnLst/>
              <a:rect l="l" t="t" r="r" b="b"/>
              <a:pathLst>
                <a:path w="273" h="273" extrusionOk="0">
                  <a:moveTo>
                    <a:pt x="136" y="0"/>
                  </a:moveTo>
                  <a:cubicBezTo>
                    <a:pt x="62" y="0"/>
                    <a:pt x="0" y="62"/>
                    <a:pt x="0" y="136"/>
                  </a:cubicBezTo>
                  <a:cubicBezTo>
                    <a:pt x="0" y="211"/>
                    <a:pt x="62" y="272"/>
                    <a:pt x="136" y="272"/>
                  </a:cubicBezTo>
                  <a:cubicBezTo>
                    <a:pt x="211" y="272"/>
                    <a:pt x="272" y="211"/>
                    <a:pt x="272" y="136"/>
                  </a:cubicBezTo>
                  <a:cubicBezTo>
                    <a:pt x="272" y="62"/>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6"/>
            <p:cNvSpPr/>
            <p:nvPr/>
          </p:nvSpPr>
          <p:spPr>
            <a:xfrm>
              <a:off x="4868931" y="982767"/>
              <a:ext cx="48319" cy="48319"/>
            </a:xfrm>
            <a:custGeom>
              <a:avLst/>
              <a:gdLst/>
              <a:ahLst/>
              <a:cxnLst/>
              <a:rect l="l" t="t" r="r" b="b"/>
              <a:pathLst>
                <a:path w="273" h="273" extrusionOk="0">
                  <a:moveTo>
                    <a:pt x="137" y="1"/>
                  </a:moveTo>
                  <a:cubicBezTo>
                    <a:pt x="62" y="1"/>
                    <a:pt x="1" y="62"/>
                    <a:pt x="1" y="136"/>
                  </a:cubicBezTo>
                  <a:cubicBezTo>
                    <a:pt x="1" y="214"/>
                    <a:pt x="62" y="272"/>
                    <a:pt x="137" y="272"/>
                  </a:cubicBezTo>
                  <a:cubicBezTo>
                    <a:pt x="211" y="272"/>
                    <a:pt x="273" y="214"/>
                    <a:pt x="273" y="136"/>
                  </a:cubicBezTo>
                  <a:cubicBezTo>
                    <a:pt x="273" y="62"/>
                    <a:pt x="211"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6"/>
            <p:cNvSpPr/>
            <p:nvPr/>
          </p:nvSpPr>
          <p:spPr>
            <a:xfrm>
              <a:off x="4370700" y="982767"/>
              <a:ext cx="48319" cy="48319"/>
            </a:xfrm>
            <a:custGeom>
              <a:avLst/>
              <a:gdLst/>
              <a:ahLst/>
              <a:cxnLst/>
              <a:rect l="l" t="t" r="r" b="b"/>
              <a:pathLst>
                <a:path w="273" h="273" extrusionOk="0">
                  <a:moveTo>
                    <a:pt x="136" y="1"/>
                  </a:moveTo>
                  <a:cubicBezTo>
                    <a:pt x="62" y="1"/>
                    <a:pt x="1" y="62"/>
                    <a:pt x="1" y="136"/>
                  </a:cubicBezTo>
                  <a:cubicBezTo>
                    <a:pt x="1" y="214"/>
                    <a:pt x="62" y="272"/>
                    <a:pt x="136" y="272"/>
                  </a:cubicBezTo>
                  <a:cubicBezTo>
                    <a:pt x="214" y="272"/>
                    <a:pt x="272" y="214"/>
                    <a:pt x="272" y="136"/>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6"/>
            <p:cNvSpPr/>
            <p:nvPr/>
          </p:nvSpPr>
          <p:spPr>
            <a:xfrm>
              <a:off x="4643975" y="864713"/>
              <a:ext cx="177" cy="284958"/>
            </a:xfrm>
            <a:custGeom>
              <a:avLst/>
              <a:gdLst/>
              <a:ahLst/>
              <a:cxnLst/>
              <a:rect l="l" t="t" r="r" b="b"/>
              <a:pathLst>
                <a:path w="1" h="1610" fill="none" extrusionOk="0">
                  <a:moveTo>
                    <a:pt x="0" y="1609"/>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6"/>
            <p:cNvSpPr/>
            <p:nvPr/>
          </p:nvSpPr>
          <p:spPr>
            <a:xfrm>
              <a:off x="4501320" y="1006838"/>
              <a:ext cx="285312" cy="177"/>
            </a:xfrm>
            <a:custGeom>
              <a:avLst/>
              <a:gdLst/>
              <a:ahLst/>
              <a:cxnLst/>
              <a:rect l="l" t="t" r="r" b="b"/>
              <a:pathLst>
                <a:path w="1612" h="1" fill="none" extrusionOk="0">
                  <a:moveTo>
                    <a:pt x="0" y="0"/>
                  </a:moveTo>
                  <a:lnTo>
                    <a:pt x="161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07" name="Google Shape;707;p46"/>
          <p:cNvPicPr preferRelativeResize="0"/>
          <p:nvPr/>
        </p:nvPicPr>
        <p:blipFill>
          <a:blip r:embed="rId3">
            <a:alphaModFix/>
          </a:blip>
          <a:stretch>
            <a:fillRect/>
          </a:stretch>
        </p:blipFill>
        <p:spPr>
          <a:xfrm>
            <a:off x="631250" y="1554864"/>
            <a:ext cx="3553915" cy="302511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Philippians </a:t>
            </a:r>
            <a:r>
              <a:rPr lang="zh-TW" altLang="en-US" sz="2800" dirty="0"/>
              <a:t>腓利比书 </a:t>
            </a:r>
            <a:r>
              <a:rPr lang="en" dirty="0"/>
              <a:t>3:20</a:t>
            </a:r>
            <a:endParaRPr dirty="0"/>
          </a:p>
        </p:txBody>
      </p:sp>
      <p:sp>
        <p:nvSpPr>
          <p:cNvPr id="713" name="Google Shape;713;p47"/>
          <p:cNvSpPr txBox="1"/>
          <p:nvPr/>
        </p:nvSpPr>
        <p:spPr>
          <a:xfrm>
            <a:off x="849450" y="1428775"/>
            <a:ext cx="7445100" cy="89252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dirty="0">
                <a:latin typeface="Quicksand"/>
                <a:ea typeface="Quicksand"/>
                <a:cs typeface="Quicksand"/>
                <a:sym typeface="Quicksand"/>
              </a:rPr>
              <a:t>“But our </a:t>
            </a:r>
            <a:r>
              <a:rPr lang="en" sz="2300" u="sng" dirty="0">
                <a:latin typeface="Quicksand"/>
                <a:ea typeface="Quicksand"/>
                <a:cs typeface="Quicksand"/>
                <a:sym typeface="Quicksand"/>
              </a:rPr>
              <a:t>citizenship</a:t>
            </a:r>
            <a:r>
              <a:rPr lang="en" sz="2300" dirty="0">
                <a:latin typeface="Quicksand"/>
                <a:ea typeface="Quicksand"/>
                <a:cs typeface="Quicksand"/>
                <a:sym typeface="Quicksand"/>
              </a:rPr>
              <a:t> is in heaven…”</a:t>
            </a:r>
          </a:p>
          <a:p>
            <a:pPr marL="0" lvl="0" indent="0" algn="l" rtl="0">
              <a:spcBef>
                <a:spcPts val="0"/>
              </a:spcBef>
              <a:spcAft>
                <a:spcPts val="0"/>
              </a:spcAft>
              <a:buNone/>
            </a:pPr>
            <a:r>
              <a:rPr lang="zh-TW" altLang="en-US" sz="2300" dirty="0">
                <a:latin typeface="Quicksand"/>
                <a:ea typeface="Quicksand"/>
                <a:cs typeface="Quicksand"/>
                <a:sym typeface="Quicksand"/>
              </a:rPr>
              <a:t>我们却是天上的国民</a:t>
            </a:r>
            <a:endParaRPr sz="2300" dirty="0">
              <a:latin typeface="Quicksand"/>
              <a:ea typeface="Quicksand"/>
              <a:cs typeface="Quicksand"/>
              <a:sym typeface="Quicksa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48"/>
          <p:cNvSpPr txBox="1">
            <a:spLocks noGrp="1"/>
          </p:cNvSpPr>
          <p:nvPr>
            <p:ph type="subTitle" idx="1"/>
          </p:nvPr>
        </p:nvSpPr>
        <p:spPr>
          <a:xfrm>
            <a:off x="659354" y="878264"/>
            <a:ext cx="7730700" cy="316821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900" dirty="0"/>
              <a:t>We must spread the Gospel with our words </a:t>
            </a:r>
            <a:r>
              <a:rPr lang="en" sz="4900" b="1" u="sng" dirty="0">
                <a:latin typeface="Quicksand"/>
                <a:ea typeface="Quicksand"/>
                <a:cs typeface="Quicksand"/>
                <a:sym typeface="Quicksand"/>
              </a:rPr>
              <a:t>AND</a:t>
            </a:r>
            <a:r>
              <a:rPr lang="en" sz="4900" dirty="0"/>
              <a:t> actions</a:t>
            </a:r>
          </a:p>
          <a:p>
            <a:pPr marL="0" lvl="0" indent="0" algn="ctr" rtl="0">
              <a:spcBef>
                <a:spcPts val="0"/>
              </a:spcBef>
              <a:spcAft>
                <a:spcPts val="0"/>
              </a:spcAft>
              <a:buNone/>
            </a:pPr>
            <a:r>
              <a:rPr lang="zh-TW" altLang="en-US" sz="3200" dirty="0"/>
              <a:t>我们必须用我们的言语</a:t>
            </a:r>
            <a:r>
              <a:rPr lang="zh-TW" altLang="en-US" sz="3200" b="1" u="sng" dirty="0"/>
              <a:t>和</a:t>
            </a:r>
            <a:r>
              <a:rPr lang="zh-TW" altLang="en-US" sz="3200" dirty="0"/>
              <a:t>行动传播福音</a:t>
            </a:r>
            <a:endParaRPr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4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John </a:t>
            </a:r>
            <a:r>
              <a:rPr lang="zh-TW" altLang="en-US" sz="2800" dirty="0"/>
              <a:t>约翰福音 </a:t>
            </a:r>
            <a:r>
              <a:rPr lang="en" dirty="0"/>
              <a:t>13:35</a:t>
            </a:r>
            <a:endParaRPr dirty="0"/>
          </a:p>
        </p:txBody>
      </p:sp>
      <p:sp>
        <p:nvSpPr>
          <p:cNvPr id="724" name="Google Shape;724;p49"/>
          <p:cNvSpPr txBox="1"/>
          <p:nvPr/>
        </p:nvSpPr>
        <p:spPr>
          <a:xfrm>
            <a:off x="849450" y="1428775"/>
            <a:ext cx="7445100" cy="160040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dirty="0">
                <a:latin typeface="Quicksand"/>
                <a:ea typeface="Quicksand"/>
                <a:cs typeface="Quicksand"/>
                <a:sym typeface="Quicksand"/>
              </a:rPr>
              <a:t>“By this all people will know that you are my disciples, if you have love for one another.”</a:t>
            </a:r>
          </a:p>
          <a:p>
            <a:pPr marL="0" lvl="0" indent="0" algn="l" rtl="0">
              <a:spcBef>
                <a:spcPts val="0"/>
              </a:spcBef>
              <a:spcAft>
                <a:spcPts val="0"/>
              </a:spcAft>
              <a:buNone/>
            </a:pPr>
            <a:r>
              <a:rPr lang="zh-TW" altLang="en-US" sz="2300" dirty="0">
                <a:latin typeface="Quicksand"/>
                <a:ea typeface="Quicksand"/>
                <a:cs typeface="Quicksand"/>
                <a:sym typeface="Quicksand"/>
              </a:rPr>
              <a:t>你们若有彼此相爱的心，众人因此就认出你们是我的门徒了。</a:t>
            </a:r>
            <a:endParaRPr sz="2300" dirty="0">
              <a:latin typeface="Quicksand"/>
              <a:ea typeface="Quicksand"/>
              <a:cs typeface="Quicksand"/>
              <a:sym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2"/>
          <p:cNvSpPr txBox="1">
            <a:spLocks noGrp="1"/>
          </p:cNvSpPr>
          <p:nvPr>
            <p:ph type="title"/>
          </p:nvPr>
        </p:nvSpPr>
        <p:spPr>
          <a:xfrm>
            <a:off x="720000" y="401445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dirty="0"/>
              <a:t>Les </a:t>
            </a:r>
            <a:r>
              <a:rPr lang="en" i="1" dirty="0" err="1"/>
              <a:t>Miserables</a:t>
            </a:r>
            <a:r>
              <a:rPr lang="en" i="1" dirty="0"/>
              <a:t> </a:t>
            </a:r>
            <a:r>
              <a:rPr lang="zh-TW" altLang="en-US" i="1" dirty="0"/>
              <a:t>悲惨世界</a:t>
            </a:r>
            <a:endParaRPr i="1" dirty="0"/>
          </a:p>
        </p:txBody>
      </p:sp>
      <p:pic>
        <p:nvPicPr>
          <p:cNvPr id="382" name="Google Shape;382;p32"/>
          <p:cNvPicPr preferRelativeResize="0">
            <a:picLocks noGrp="1"/>
          </p:cNvPicPr>
          <p:nvPr>
            <p:ph type="pic" idx="2"/>
          </p:nvPr>
        </p:nvPicPr>
        <p:blipFill rotWithShape="1">
          <a:blip r:embed="rId3">
            <a:alphaModFix/>
          </a:blip>
          <a:srcRect t="12400" b="12400"/>
          <a:stretch/>
        </p:blipFill>
        <p:spPr>
          <a:xfrm>
            <a:off x="1243350" y="147550"/>
            <a:ext cx="6657301" cy="3754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3"/>
          <p:cNvSpPr txBox="1">
            <a:spLocks noGrp="1"/>
          </p:cNvSpPr>
          <p:nvPr>
            <p:ph type="subTitle" idx="1"/>
          </p:nvPr>
        </p:nvSpPr>
        <p:spPr>
          <a:xfrm>
            <a:off x="706650" y="835572"/>
            <a:ext cx="7730700" cy="336734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900" dirty="0"/>
              <a:t>Spreading the Gospel involves speech </a:t>
            </a:r>
            <a:r>
              <a:rPr lang="en" sz="4900" b="1" u="sng" dirty="0">
                <a:latin typeface="Quicksand"/>
                <a:ea typeface="Quicksand"/>
                <a:cs typeface="Quicksand"/>
                <a:sym typeface="Quicksand"/>
              </a:rPr>
              <a:t>AND </a:t>
            </a:r>
            <a:r>
              <a:rPr lang="en" sz="4900" dirty="0"/>
              <a:t>action</a:t>
            </a:r>
          </a:p>
          <a:p>
            <a:pPr marL="0" lvl="0" indent="0" algn="ctr" rtl="0">
              <a:spcBef>
                <a:spcPts val="0"/>
              </a:spcBef>
              <a:spcAft>
                <a:spcPts val="0"/>
              </a:spcAft>
              <a:buNone/>
            </a:pPr>
            <a:r>
              <a:rPr lang="zh-TW" altLang="en-US" sz="4400" dirty="0"/>
              <a:t>传播福音需要言语</a:t>
            </a:r>
            <a:r>
              <a:rPr lang="zh-TW" altLang="en-US" sz="4400" b="1" u="sng" dirty="0"/>
              <a:t>和</a:t>
            </a:r>
            <a:r>
              <a:rPr lang="zh-TW" altLang="en-US" sz="4400" dirty="0"/>
              <a:t>行动</a:t>
            </a:r>
            <a:endParaRPr sz="4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Matthew </a:t>
            </a:r>
            <a:r>
              <a:rPr lang="zh-TW" altLang="en-US" sz="2800" dirty="0"/>
              <a:t>马太福音 </a:t>
            </a:r>
            <a:r>
              <a:rPr lang="en" dirty="0"/>
              <a:t>5:13</a:t>
            </a:r>
            <a:endParaRPr dirty="0"/>
          </a:p>
        </p:txBody>
      </p:sp>
      <p:sp>
        <p:nvSpPr>
          <p:cNvPr id="393" name="Google Shape;393;p34"/>
          <p:cNvSpPr txBox="1"/>
          <p:nvPr/>
        </p:nvSpPr>
        <p:spPr>
          <a:xfrm>
            <a:off x="849450" y="1173900"/>
            <a:ext cx="7445100" cy="266223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dirty="0">
                <a:latin typeface="Quicksand"/>
                <a:ea typeface="Quicksand"/>
                <a:cs typeface="Quicksand"/>
                <a:sym typeface="Quicksand"/>
              </a:rPr>
              <a:t>“You are the salt of the earth, but if salt has lost its taste, how shall its saltiness be restored? It is no longer good for anything except to be thrown out and trampled under people's feet.</a:t>
            </a:r>
          </a:p>
          <a:p>
            <a:pPr marL="0" lvl="0" indent="0" algn="l" rtl="0">
              <a:spcBef>
                <a:spcPts val="0"/>
              </a:spcBef>
              <a:spcAft>
                <a:spcPts val="0"/>
              </a:spcAft>
              <a:buNone/>
            </a:pPr>
            <a:endParaRPr lang="en-US" altLang="zh-TW" sz="2300" dirty="0">
              <a:latin typeface="Quicksand"/>
              <a:ea typeface="Quicksand"/>
              <a:cs typeface="Quicksand"/>
              <a:sym typeface="Quicksand"/>
            </a:endParaRPr>
          </a:p>
          <a:p>
            <a:pPr marL="0" lvl="0" indent="0" algn="l" rtl="0">
              <a:spcBef>
                <a:spcPts val="0"/>
              </a:spcBef>
              <a:spcAft>
                <a:spcPts val="0"/>
              </a:spcAft>
              <a:buNone/>
            </a:pPr>
            <a:r>
              <a:rPr lang="zh-TW" altLang="en-US" sz="2300" dirty="0">
                <a:latin typeface="Quicksand"/>
                <a:ea typeface="Quicksand"/>
                <a:cs typeface="Quicksand"/>
                <a:sym typeface="Quicksand"/>
              </a:rPr>
              <a:t>你们是世上的盐。盐若失了味，怎能叫他再咸呢？</a:t>
            </a:r>
            <a:endParaRPr lang="en-US" altLang="zh-TW" sz="2300" dirty="0">
              <a:latin typeface="Quicksand"/>
              <a:ea typeface="Quicksand"/>
              <a:cs typeface="Quicksand"/>
              <a:sym typeface="Quicksand"/>
            </a:endParaRPr>
          </a:p>
          <a:p>
            <a:pPr marL="0" lvl="0" indent="0" algn="l" rtl="0">
              <a:spcBef>
                <a:spcPts val="0"/>
              </a:spcBef>
              <a:spcAft>
                <a:spcPts val="0"/>
              </a:spcAft>
              <a:buNone/>
            </a:pPr>
            <a:r>
              <a:rPr lang="zh-TW" altLang="en-US" sz="2300" dirty="0">
                <a:latin typeface="Quicksand"/>
                <a:ea typeface="Quicksand"/>
                <a:cs typeface="Quicksand"/>
                <a:sym typeface="Quicksand"/>
              </a:rPr>
              <a:t>以后无用，不过丢在外面，被人践踏了。</a:t>
            </a:r>
            <a:endParaRPr sz="2300" dirty="0">
              <a:latin typeface="Quicksand"/>
              <a:ea typeface="Quicksand"/>
              <a:cs typeface="Quicksand"/>
              <a:sym typeface="Quicksa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Matthew </a:t>
            </a:r>
            <a:r>
              <a:rPr lang="zh-TW" altLang="en-US" sz="3200" dirty="0"/>
              <a:t>马太福音 </a:t>
            </a:r>
            <a:r>
              <a:rPr lang="en" dirty="0"/>
              <a:t>5:14-16</a:t>
            </a:r>
            <a:endParaRPr dirty="0"/>
          </a:p>
        </p:txBody>
      </p:sp>
      <p:sp>
        <p:nvSpPr>
          <p:cNvPr id="399" name="Google Shape;399;p35"/>
          <p:cNvSpPr txBox="1"/>
          <p:nvPr/>
        </p:nvSpPr>
        <p:spPr>
          <a:xfrm>
            <a:off x="849450" y="1089818"/>
            <a:ext cx="7445100" cy="35701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Quicksand"/>
                <a:ea typeface="Quicksand"/>
                <a:cs typeface="Quicksand"/>
                <a:sym typeface="Quicksand"/>
              </a:rPr>
              <a:t>“You are the light of the world. A city set on a hill cannot be hidden. Nor do people light a lamp and put it under a basket, but on a stand, and it gives light to all in the house. In the same way, let your light shine before others, so that[b] they may see your good works and give glory to your Father who is in heaven.”</a:t>
            </a:r>
          </a:p>
          <a:p>
            <a:pPr marL="0" lvl="0" indent="0" algn="l" rtl="0">
              <a:spcBef>
                <a:spcPts val="0"/>
              </a:spcBef>
              <a:spcAft>
                <a:spcPts val="0"/>
              </a:spcAft>
              <a:buNone/>
            </a:pPr>
            <a:endParaRPr lang="en-US" altLang="zh-TW" sz="2000" dirty="0">
              <a:latin typeface="Quicksand"/>
              <a:ea typeface="Quicksand"/>
              <a:cs typeface="Quicksand"/>
              <a:sym typeface="Quicksand"/>
            </a:endParaRPr>
          </a:p>
          <a:p>
            <a:pPr marL="0" lvl="0" indent="0" algn="l" rtl="0">
              <a:spcBef>
                <a:spcPts val="0"/>
              </a:spcBef>
              <a:spcAft>
                <a:spcPts val="0"/>
              </a:spcAft>
              <a:buNone/>
            </a:pPr>
            <a:r>
              <a:rPr lang="zh-TW" altLang="en-US" sz="2000" dirty="0">
                <a:latin typeface="Quicksand"/>
                <a:ea typeface="Quicksand"/>
                <a:cs typeface="Quicksand"/>
                <a:sym typeface="Quicksand"/>
              </a:rPr>
              <a:t>你们是世上的光。城造在山上，是不能隐藏的。人点灯，不放在斗底下，是放在灯台上，就照亮一家的人。你们的光也当这样照在人前，叫他们看见你们的好行为，便将荣耀归给你们在天上的父。</a:t>
            </a:r>
            <a:endParaRPr sz="2000" dirty="0">
              <a:latin typeface="Quicksand"/>
              <a:ea typeface="Quicksand"/>
              <a:cs typeface="Quicksand"/>
              <a:sym typeface="Quicksa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6"/>
          <p:cNvSpPr txBox="1">
            <a:spLocks noGrp="1"/>
          </p:cNvSpPr>
          <p:nvPr>
            <p:ph type="subTitle" idx="1"/>
          </p:nvPr>
        </p:nvSpPr>
        <p:spPr>
          <a:xfrm>
            <a:off x="706650" y="1624500"/>
            <a:ext cx="7730700" cy="189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900" dirty="0"/>
              <a:t>We must be salt </a:t>
            </a:r>
            <a:r>
              <a:rPr lang="en" sz="4900" b="1" u="sng" dirty="0">
                <a:latin typeface="Quicksand"/>
                <a:ea typeface="Quicksand"/>
                <a:cs typeface="Quicksand"/>
                <a:sym typeface="Quicksand"/>
              </a:rPr>
              <a:t>AND </a:t>
            </a:r>
            <a:r>
              <a:rPr lang="en" sz="4900" dirty="0"/>
              <a:t>light</a:t>
            </a:r>
          </a:p>
          <a:p>
            <a:pPr marL="0" lvl="0" indent="0" algn="ctr" rtl="0">
              <a:spcBef>
                <a:spcPts val="0"/>
              </a:spcBef>
              <a:spcAft>
                <a:spcPts val="0"/>
              </a:spcAft>
              <a:buNone/>
            </a:pPr>
            <a:r>
              <a:rPr lang="zh-TW" altLang="en-US" sz="4900" dirty="0"/>
              <a:t>我们必须是盐</a:t>
            </a:r>
            <a:r>
              <a:rPr lang="zh-TW" altLang="en-US" sz="4900" b="1" u="sng" dirty="0"/>
              <a:t>和</a:t>
            </a:r>
            <a:r>
              <a:rPr lang="zh-TW" altLang="en-US" sz="4900" dirty="0"/>
              <a:t>光</a:t>
            </a:r>
            <a:endParaRPr sz="4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7"/>
          <p:cNvSpPr txBox="1">
            <a:spLocks noGrp="1"/>
          </p:cNvSpPr>
          <p:nvPr>
            <p:ph type="title"/>
          </p:nvPr>
        </p:nvSpPr>
        <p:spPr>
          <a:xfrm>
            <a:off x="1713256" y="2759013"/>
            <a:ext cx="4696800" cy="151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What it means to be </a:t>
            </a:r>
            <a:endParaRPr dirty="0"/>
          </a:p>
          <a:p>
            <a:pPr marL="0" lvl="0" indent="0" algn="ctr" rtl="0">
              <a:spcBef>
                <a:spcPts val="0"/>
              </a:spcBef>
              <a:spcAft>
                <a:spcPts val="0"/>
              </a:spcAft>
              <a:buNone/>
            </a:pPr>
            <a:r>
              <a:rPr lang="en" dirty="0">
                <a:solidFill>
                  <a:schemeClr val="accent1"/>
                </a:solidFill>
              </a:rPr>
              <a:t>salt </a:t>
            </a:r>
            <a:r>
              <a:rPr lang="en" dirty="0"/>
              <a:t>&amp; </a:t>
            </a:r>
            <a:r>
              <a:rPr lang="en" dirty="0">
                <a:solidFill>
                  <a:schemeClr val="accent1"/>
                </a:solidFill>
              </a:rPr>
              <a:t>light</a:t>
            </a:r>
            <a:br>
              <a:rPr lang="en" dirty="0">
                <a:solidFill>
                  <a:schemeClr val="accent1"/>
                </a:solidFill>
              </a:rPr>
            </a:br>
            <a:r>
              <a:rPr lang="zh-TW" altLang="en-US" sz="4400" dirty="0">
                <a:solidFill>
                  <a:schemeClr val="bg1">
                    <a:lumMod val="10000"/>
                  </a:schemeClr>
                </a:solidFill>
              </a:rPr>
              <a:t>是什么意思</a:t>
            </a:r>
            <a:r>
              <a:rPr lang="zh-TW" altLang="en-US" sz="4400" dirty="0">
                <a:solidFill>
                  <a:srgbClr val="532CC8"/>
                </a:solidFill>
              </a:rPr>
              <a:t>盐</a:t>
            </a:r>
            <a:r>
              <a:rPr lang="zh-TW" altLang="en-US" sz="4400" dirty="0">
                <a:solidFill>
                  <a:schemeClr val="bg1">
                    <a:lumMod val="10000"/>
                  </a:schemeClr>
                </a:solidFill>
              </a:rPr>
              <a:t>和</a:t>
            </a:r>
            <a:r>
              <a:rPr lang="zh-TW" altLang="en-US" sz="4400" dirty="0">
                <a:solidFill>
                  <a:srgbClr val="532CC8"/>
                </a:solidFill>
              </a:rPr>
              <a:t>光</a:t>
            </a:r>
            <a:endParaRPr dirty="0">
              <a:solidFill>
                <a:srgbClr val="532CC8"/>
              </a:solidFill>
            </a:endParaRPr>
          </a:p>
        </p:txBody>
      </p:sp>
      <p:grpSp>
        <p:nvGrpSpPr>
          <p:cNvPr id="410" name="Google Shape;410;p37"/>
          <p:cNvGrpSpPr/>
          <p:nvPr/>
        </p:nvGrpSpPr>
        <p:grpSpPr>
          <a:xfrm>
            <a:off x="6280116" y="21703"/>
            <a:ext cx="2361541" cy="2361541"/>
            <a:chOff x="5159689" y="1296150"/>
            <a:chExt cx="3044400" cy="3044400"/>
          </a:xfrm>
        </p:grpSpPr>
        <p:grpSp>
          <p:nvGrpSpPr>
            <p:cNvPr id="411" name="Google Shape;411;p37"/>
            <p:cNvGrpSpPr/>
            <p:nvPr/>
          </p:nvGrpSpPr>
          <p:grpSpPr>
            <a:xfrm>
              <a:off x="5767453" y="1903914"/>
              <a:ext cx="1828872" cy="1828872"/>
              <a:chOff x="5905932" y="1600182"/>
              <a:chExt cx="1943128" cy="1943128"/>
            </a:xfrm>
          </p:grpSpPr>
          <p:sp>
            <p:nvSpPr>
              <p:cNvPr id="412" name="Google Shape;412;p37"/>
              <p:cNvSpPr/>
              <p:nvPr/>
            </p:nvSpPr>
            <p:spPr>
              <a:xfrm>
                <a:off x="5905932" y="1600182"/>
                <a:ext cx="1943128" cy="1943128"/>
              </a:xfrm>
              <a:custGeom>
                <a:avLst/>
                <a:gdLst/>
                <a:ahLst/>
                <a:cxnLst/>
                <a:rect l="l" t="t" r="r" b="b"/>
                <a:pathLst>
                  <a:path w="17417" h="17417" extrusionOk="0">
                    <a:moveTo>
                      <a:pt x="8709" y="0"/>
                    </a:moveTo>
                    <a:cubicBezTo>
                      <a:pt x="3900" y="0"/>
                      <a:pt x="0" y="3900"/>
                      <a:pt x="0" y="8709"/>
                    </a:cubicBezTo>
                    <a:cubicBezTo>
                      <a:pt x="0" y="13517"/>
                      <a:pt x="3900" y="17417"/>
                      <a:pt x="8709" y="17417"/>
                    </a:cubicBezTo>
                    <a:cubicBezTo>
                      <a:pt x="13517" y="17417"/>
                      <a:pt x="17417" y="13517"/>
                      <a:pt x="17417" y="8709"/>
                    </a:cubicBezTo>
                    <a:cubicBezTo>
                      <a:pt x="17417" y="3900"/>
                      <a:pt x="13517" y="0"/>
                      <a:pt x="87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7"/>
              <p:cNvSpPr/>
              <p:nvPr/>
            </p:nvSpPr>
            <p:spPr>
              <a:xfrm>
                <a:off x="6045276" y="1679281"/>
                <a:ext cx="1371245" cy="624318"/>
              </a:xfrm>
              <a:custGeom>
                <a:avLst/>
                <a:gdLst/>
                <a:ahLst/>
                <a:cxnLst/>
                <a:rect l="l" t="t" r="r" b="b"/>
                <a:pathLst>
                  <a:path w="12291" h="5596" extrusionOk="0">
                    <a:moveTo>
                      <a:pt x="7460" y="0"/>
                    </a:moveTo>
                    <a:cubicBezTo>
                      <a:pt x="4282" y="0"/>
                      <a:pt x="1405" y="1880"/>
                      <a:pt x="127" y="4793"/>
                    </a:cubicBezTo>
                    <a:cubicBezTo>
                      <a:pt x="0" y="5081"/>
                      <a:pt x="133" y="5420"/>
                      <a:pt x="421" y="5547"/>
                    </a:cubicBezTo>
                    <a:cubicBezTo>
                      <a:pt x="495" y="5579"/>
                      <a:pt x="573" y="5595"/>
                      <a:pt x="651" y="5595"/>
                    </a:cubicBezTo>
                    <a:cubicBezTo>
                      <a:pt x="871" y="5595"/>
                      <a:pt x="1081" y="5466"/>
                      <a:pt x="1175" y="5252"/>
                    </a:cubicBezTo>
                    <a:cubicBezTo>
                      <a:pt x="2269" y="2757"/>
                      <a:pt x="4735" y="1142"/>
                      <a:pt x="7460" y="1142"/>
                    </a:cubicBezTo>
                    <a:cubicBezTo>
                      <a:pt x="8845" y="1142"/>
                      <a:pt x="10178" y="1553"/>
                      <a:pt x="11317" y="2330"/>
                    </a:cubicBezTo>
                    <a:cubicBezTo>
                      <a:pt x="11416" y="2397"/>
                      <a:pt x="11527" y="2429"/>
                      <a:pt x="11638" y="2429"/>
                    </a:cubicBezTo>
                    <a:cubicBezTo>
                      <a:pt x="11820" y="2429"/>
                      <a:pt x="11999" y="2341"/>
                      <a:pt x="12110" y="2178"/>
                    </a:cubicBezTo>
                    <a:cubicBezTo>
                      <a:pt x="12291" y="1916"/>
                      <a:pt x="12223" y="1560"/>
                      <a:pt x="11961" y="1382"/>
                    </a:cubicBezTo>
                    <a:cubicBezTo>
                      <a:pt x="10631" y="479"/>
                      <a:pt x="9074" y="0"/>
                      <a:pt x="7460" y="0"/>
                    </a:cubicBezTo>
                    <a:close/>
                  </a:path>
                </a:pathLst>
              </a:custGeom>
              <a:solidFill>
                <a:srgbClr val="FFFFFF">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7"/>
              <p:cNvSpPr/>
              <p:nvPr/>
            </p:nvSpPr>
            <p:spPr>
              <a:xfrm>
                <a:off x="6069039" y="2925563"/>
                <a:ext cx="1617246" cy="577349"/>
              </a:xfrm>
              <a:custGeom>
                <a:avLst/>
                <a:gdLst/>
                <a:ahLst/>
                <a:cxnLst/>
                <a:rect l="l" t="t" r="r" b="b"/>
                <a:pathLst>
                  <a:path w="14496" h="5175" extrusionOk="0">
                    <a:moveTo>
                      <a:pt x="1041" y="1"/>
                    </a:moveTo>
                    <a:cubicBezTo>
                      <a:pt x="868" y="1"/>
                      <a:pt x="693" y="50"/>
                      <a:pt x="538" y="152"/>
                    </a:cubicBezTo>
                    <a:cubicBezTo>
                      <a:pt x="114" y="430"/>
                      <a:pt x="1" y="1000"/>
                      <a:pt x="279" y="1421"/>
                    </a:cubicBezTo>
                    <a:cubicBezTo>
                      <a:pt x="1829" y="3770"/>
                      <a:pt x="4434" y="5174"/>
                      <a:pt x="7247" y="5174"/>
                    </a:cubicBezTo>
                    <a:cubicBezTo>
                      <a:pt x="10059" y="5174"/>
                      <a:pt x="12664" y="3770"/>
                      <a:pt x="14214" y="1421"/>
                    </a:cubicBezTo>
                    <a:cubicBezTo>
                      <a:pt x="14495" y="1000"/>
                      <a:pt x="14379" y="430"/>
                      <a:pt x="13955" y="152"/>
                    </a:cubicBezTo>
                    <a:cubicBezTo>
                      <a:pt x="13800" y="50"/>
                      <a:pt x="13625" y="1"/>
                      <a:pt x="13452" y="1"/>
                    </a:cubicBezTo>
                    <a:cubicBezTo>
                      <a:pt x="13154" y="1"/>
                      <a:pt x="12862" y="145"/>
                      <a:pt x="12686" y="411"/>
                    </a:cubicBezTo>
                    <a:cubicBezTo>
                      <a:pt x="11476" y="2246"/>
                      <a:pt x="9441" y="3343"/>
                      <a:pt x="7247" y="3343"/>
                    </a:cubicBezTo>
                    <a:cubicBezTo>
                      <a:pt x="5052" y="3343"/>
                      <a:pt x="3017" y="2246"/>
                      <a:pt x="1807" y="411"/>
                    </a:cubicBezTo>
                    <a:cubicBezTo>
                      <a:pt x="1631" y="145"/>
                      <a:pt x="1339" y="1"/>
                      <a:pt x="1041" y="1"/>
                    </a:cubicBezTo>
                    <a:close/>
                  </a:path>
                </a:pathLst>
              </a:custGeom>
              <a:solidFill>
                <a:srgbClr val="000000">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37"/>
            <p:cNvGrpSpPr/>
            <p:nvPr/>
          </p:nvGrpSpPr>
          <p:grpSpPr>
            <a:xfrm>
              <a:off x="5159689" y="1296150"/>
              <a:ext cx="3044400" cy="3044400"/>
              <a:chOff x="2550539" y="735313"/>
              <a:chExt cx="3044400" cy="3044400"/>
            </a:xfrm>
          </p:grpSpPr>
          <p:sp>
            <p:nvSpPr>
              <p:cNvPr id="416" name="Google Shape;416;p37"/>
              <p:cNvSpPr/>
              <p:nvPr/>
            </p:nvSpPr>
            <p:spPr>
              <a:xfrm>
                <a:off x="4000439" y="735313"/>
                <a:ext cx="144600" cy="5187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7"/>
              <p:cNvSpPr/>
              <p:nvPr/>
            </p:nvSpPr>
            <p:spPr>
              <a:xfrm>
                <a:off x="4000439" y="3261013"/>
                <a:ext cx="144600" cy="5187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7"/>
              <p:cNvSpPr/>
              <p:nvPr/>
            </p:nvSpPr>
            <p:spPr>
              <a:xfrm rot="5400000">
                <a:off x="5263289" y="1998163"/>
                <a:ext cx="144600" cy="5187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7"/>
              <p:cNvSpPr/>
              <p:nvPr/>
            </p:nvSpPr>
            <p:spPr>
              <a:xfrm rot="5400000">
                <a:off x="2737589" y="1998163"/>
                <a:ext cx="144600" cy="5187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7"/>
              <p:cNvSpPr/>
              <p:nvPr/>
            </p:nvSpPr>
            <p:spPr>
              <a:xfrm rot="1797949">
                <a:off x="4631962" y="904498"/>
                <a:ext cx="144750" cy="51853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7"/>
              <p:cNvSpPr/>
              <p:nvPr/>
            </p:nvSpPr>
            <p:spPr>
              <a:xfrm rot="1797949">
                <a:off x="3369112" y="3091818"/>
                <a:ext cx="144750" cy="51853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7"/>
              <p:cNvSpPr/>
              <p:nvPr/>
            </p:nvSpPr>
            <p:spPr>
              <a:xfrm rot="7197949">
                <a:off x="5093934" y="2629454"/>
                <a:ext cx="144750" cy="51894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7"/>
              <p:cNvSpPr/>
              <p:nvPr/>
            </p:nvSpPr>
            <p:spPr>
              <a:xfrm rot="7197949">
                <a:off x="2906614" y="1366604"/>
                <a:ext cx="144750" cy="51894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7"/>
              <p:cNvSpPr/>
              <p:nvPr/>
            </p:nvSpPr>
            <p:spPr>
              <a:xfrm rot="3598486">
                <a:off x="5094208" y="1366683"/>
                <a:ext cx="144490" cy="51853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7"/>
              <p:cNvSpPr/>
              <p:nvPr/>
            </p:nvSpPr>
            <p:spPr>
              <a:xfrm rot="3598486">
                <a:off x="2906888" y="2629533"/>
                <a:ext cx="144490" cy="51853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7"/>
              <p:cNvSpPr/>
              <p:nvPr/>
            </p:nvSpPr>
            <p:spPr>
              <a:xfrm rot="-1801514">
                <a:off x="3368930" y="904533"/>
                <a:ext cx="144490" cy="51853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7"/>
              <p:cNvSpPr/>
              <p:nvPr/>
            </p:nvSpPr>
            <p:spPr>
              <a:xfrm rot="-1801514">
                <a:off x="4631780" y="3091853"/>
                <a:ext cx="144490" cy="51853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8" name="Google Shape;428;p37"/>
          <p:cNvGrpSpPr/>
          <p:nvPr/>
        </p:nvGrpSpPr>
        <p:grpSpPr>
          <a:xfrm>
            <a:off x="5212398" y="668866"/>
            <a:ext cx="258628" cy="258711"/>
            <a:chOff x="4370700" y="733563"/>
            <a:chExt cx="546550" cy="546727"/>
          </a:xfrm>
        </p:grpSpPr>
        <p:sp>
          <p:nvSpPr>
            <p:cNvPr id="429" name="Google Shape;429;p37"/>
            <p:cNvSpPr/>
            <p:nvPr/>
          </p:nvSpPr>
          <p:spPr>
            <a:xfrm>
              <a:off x="4619904" y="733563"/>
              <a:ext cx="48319" cy="48319"/>
            </a:xfrm>
            <a:custGeom>
              <a:avLst/>
              <a:gdLst/>
              <a:ahLst/>
              <a:cxnLst/>
              <a:rect l="l" t="t" r="r" b="b"/>
              <a:pathLst>
                <a:path w="273" h="273" extrusionOk="0">
                  <a:moveTo>
                    <a:pt x="136" y="1"/>
                  </a:moveTo>
                  <a:cubicBezTo>
                    <a:pt x="62" y="1"/>
                    <a:pt x="0" y="62"/>
                    <a:pt x="0" y="137"/>
                  </a:cubicBezTo>
                  <a:cubicBezTo>
                    <a:pt x="0" y="214"/>
                    <a:pt x="62" y="273"/>
                    <a:pt x="136" y="273"/>
                  </a:cubicBezTo>
                  <a:cubicBezTo>
                    <a:pt x="211" y="273"/>
                    <a:pt x="272" y="214"/>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7"/>
            <p:cNvSpPr/>
            <p:nvPr/>
          </p:nvSpPr>
          <p:spPr>
            <a:xfrm>
              <a:off x="4619904" y="1231971"/>
              <a:ext cx="48319" cy="48319"/>
            </a:xfrm>
            <a:custGeom>
              <a:avLst/>
              <a:gdLst/>
              <a:ahLst/>
              <a:cxnLst/>
              <a:rect l="l" t="t" r="r" b="b"/>
              <a:pathLst>
                <a:path w="273" h="273" extrusionOk="0">
                  <a:moveTo>
                    <a:pt x="136" y="0"/>
                  </a:moveTo>
                  <a:cubicBezTo>
                    <a:pt x="62" y="0"/>
                    <a:pt x="0" y="62"/>
                    <a:pt x="0" y="136"/>
                  </a:cubicBezTo>
                  <a:cubicBezTo>
                    <a:pt x="0" y="211"/>
                    <a:pt x="62" y="272"/>
                    <a:pt x="136" y="272"/>
                  </a:cubicBezTo>
                  <a:cubicBezTo>
                    <a:pt x="211" y="272"/>
                    <a:pt x="272" y="211"/>
                    <a:pt x="272" y="136"/>
                  </a:cubicBezTo>
                  <a:cubicBezTo>
                    <a:pt x="272" y="62"/>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7"/>
            <p:cNvSpPr/>
            <p:nvPr/>
          </p:nvSpPr>
          <p:spPr>
            <a:xfrm>
              <a:off x="4868931" y="982767"/>
              <a:ext cx="48319" cy="48319"/>
            </a:xfrm>
            <a:custGeom>
              <a:avLst/>
              <a:gdLst/>
              <a:ahLst/>
              <a:cxnLst/>
              <a:rect l="l" t="t" r="r" b="b"/>
              <a:pathLst>
                <a:path w="273" h="273" extrusionOk="0">
                  <a:moveTo>
                    <a:pt x="137" y="1"/>
                  </a:moveTo>
                  <a:cubicBezTo>
                    <a:pt x="62" y="1"/>
                    <a:pt x="1" y="62"/>
                    <a:pt x="1" y="136"/>
                  </a:cubicBezTo>
                  <a:cubicBezTo>
                    <a:pt x="1" y="214"/>
                    <a:pt x="62" y="272"/>
                    <a:pt x="137" y="272"/>
                  </a:cubicBezTo>
                  <a:cubicBezTo>
                    <a:pt x="211" y="272"/>
                    <a:pt x="273" y="214"/>
                    <a:pt x="273" y="136"/>
                  </a:cubicBezTo>
                  <a:cubicBezTo>
                    <a:pt x="273" y="62"/>
                    <a:pt x="211"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7"/>
            <p:cNvSpPr/>
            <p:nvPr/>
          </p:nvSpPr>
          <p:spPr>
            <a:xfrm>
              <a:off x="4370700" y="982767"/>
              <a:ext cx="48319" cy="48319"/>
            </a:xfrm>
            <a:custGeom>
              <a:avLst/>
              <a:gdLst/>
              <a:ahLst/>
              <a:cxnLst/>
              <a:rect l="l" t="t" r="r" b="b"/>
              <a:pathLst>
                <a:path w="273" h="273" extrusionOk="0">
                  <a:moveTo>
                    <a:pt x="136" y="1"/>
                  </a:moveTo>
                  <a:cubicBezTo>
                    <a:pt x="62" y="1"/>
                    <a:pt x="1" y="62"/>
                    <a:pt x="1" y="136"/>
                  </a:cubicBezTo>
                  <a:cubicBezTo>
                    <a:pt x="1" y="214"/>
                    <a:pt x="62" y="272"/>
                    <a:pt x="136" y="272"/>
                  </a:cubicBezTo>
                  <a:cubicBezTo>
                    <a:pt x="214" y="272"/>
                    <a:pt x="272" y="214"/>
                    <a:pt x="272" y="136"/>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7"/>
            <p:cNvSpPr/>
            <p:nvPr/>
          </p:nvSpPr>
          <p:spPr>
            <a:xfrm>
              <a:off x="4643975" y="864713"/>
              <a:ext cx="177" cy="284958"/>
            </a:xfrm>
            <a:custGeom>
              <a:avLst/>
              <a:gdLst/>
              <a:ahLst/>
              <a:cxnLst/>
              <a:rect l="l" t="t" r="r" b="b"/>
              <a:pathLst>
                <a:path w="1" h="1610" fill="none" extrusionOk="0">
                  <a:moveTo>
                    <a:pt x="0" y="1609"/>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7"/>
            <p:cNvSpPr/>
            <p:nvPr/>
          </p:nvSpPr>
          <p:spPr>
            <a:xfrm>
              <a:off x="4501320" y="1006838"/>
              <a:ext cx="285312" cy="177"/>
            </a:xfrm>
            <a:custGeom>
              <a:avLst/>
              <a:gdLst/>
              <a:ahLst/>
              <a:cxnLst/>
              <a:rect l="l" t="t" r="r" b="b"/>
              <a:pathLst>
                <a:path w="1612" h="1" fill="none" extrusionOk="0">
                  <a:moveTo>
                    <a:pt x="0" y="0"/>
                  </a:moveTo>
                  <a:lnTo>
                    <a:pt x="161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37"/>
          <p:cNvGrpSpPr/>
          <p:nvPr/>
        </p:nvGrpSpPr>
        <p:grpSpPr>
          <a:xfrm>
            <a:off x="8137873" y="3452653"/>
            <a:ext cx="258628" cy="258711"/>
            <a:chOff x="4370700" y="733563"/>
            <a:chExt cx="546550" cy="546727"/>
          </a:xfrm>
        </p:grpSpPr>
        <p:sp>
          <p:nvSpPr>
            <p:cNvPr id="436" name="Google Shape;436;p37"/>
            <p:cNvSpPr/>
            <p:nvPr/>
          </p:nvSpPr>
          <p:spPr>
            <a:xfrm>
              <a:off x="4619904" y="733563"/>
              <a:ext cx="48319" cy="48319"/>
            </a:xfrm>
            <a:custGeom>
              <a:avLst/>
              <a:gdLst/>
              <a:ahLst/>
              <a:cxnLst/>
              <a:rect l="l" t="t" r="r" b="b"/>
              <a:pathLst>
                <a:path w="273" h="273" extrusionOk="0">
                  <a:moveTo>
                    <a:pt x="136" y="1"/>
                  </a:moveTo>
                  <a:cubicBezTo>
                    <a:pt x="62" y="1"/>
                    <a:pt x="0" y="62"/>
                    <a:pt x="0" y="137"/>
                  </a:cubicBezTo>
                  <a:cubicBezTo>
                    <a:pt x="0" y="214"/>
                    <a:pt x="62" y="273"/>
                    <a:pt x="136" y="273"/>
                  </a:cubicBezTo>
                  <a:cubicBezTo>
                    <a:pt x="211" y="273"/>
                    <a:pt x="272" y="214"/>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7"/>
            <p:cNvSpPr/>
            <p:nvPr/>
          </p:nvSpPr>
          <p:spPr>
            <a:xfrm>
              <a:off x="4619904" y="1231971"/>
              <a:ext cx="48319" cy="48319"/>
            </a:xfrm>
            <a:custGeom>
              <a:avLst/>
              <a:gdLst/>
              <a:ahLst/>
              <a:cxnLst/>
              <a:rect l="l" t="t" r="r" b="b"/>
              <a:pathLst>
                <a:path w="273" h="273" extrusionOk="0">
                  <a:moveTo>
                    <a:pt x="136" y="0"/>
                  </a:moveTo>
                  <a:cubicBezTo>
                    <a:pt x="62" y="0"/>
                    <a:pt x="0" y="62"/>
                    <a:pt x="0" y="136"/>
                  </a:cubicBezTo>
                  <a:cubicBezTo>
                    <a:pt x="0" y="211"/>
                    <a:pt x="62" y="272"/>
                    <a:pt x="136" y="272"/>
                  </a:cubicBezTo>
                  <a:cubicBezTo>
                    <a:pt x="211" y="272"/>
                    <a:pt x="272" y="211"/>
                    <a:pt x="272" y="136"/>
                  </a:cubicBezTo>
                  <a:cubicBezTo>
                    <a:pt x="272" y="62"/>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7"/>
            <p:cNvSpPr/>
            <p:nvPr/>
          </p:nvSpPr>
          <p:spPr>
            <a:xfrm>
              <a:off x="4868931" y="982767"/>
              <a:ext cx="48319" cy="48319"/>
            </a:xfrm>
            <a:custGeom>
              <a:avLst/>
              <a:gdLst/>
              <a:ahLst/>
              <a:cxnLst/>
              <a:rect l="l" t="t" r="r" b="b"/>
              <a:pathLst>
                <a:path w="273" h="273" extrusionOk="0">
                  <a:moveTo>
                    <a:pt x="137" y="1"/>
                  </a:moveTo>
                  <a:cubicBezTo>
                    <a:pt x="62" y="1"/>
                    <a:pt x="1" y="62"/>
                    <a:pt x="1" y="136"/>
                  </a:cubicBezTo>
                  <a:cubicBezTo>
                    <a:pt x="1" y="214"/>
                    <a:pt x="62" y="272"/>
                    <a:pt x="137" y="272"/>
                  </a:cubicBezTo>
                  <a:cubicBezTo>
                    <a:pt x="211" y="272"/>
                    <a:pt x="273" y="214"/>
                    <a:pt x="273" y="136"/>
                  </a:cubicBezTo>
                  <a:cubicBezTo>
                    <a:pt x="273" y="62"/>
                    <a:pt x="211"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7"/>
            <p:cNvSpPr/>
            <p:nvPr/>
          </p:nvSpPr>
          <p:spPr>
            <a:xfrm>
              <a:off x="4370700" y="982767"/>
              <a:ext cx="48319" cy="48319"/>
            </a:xfrm>
            <a:custGeom>
              <a:avLst/>
              <a:gdLst/>
              <a:ahLst/>
              <a:cxnLst/>
              <a:rect l="l" t="t" r="r" b="b"/>
              <a:pathLst>
                <a:path w="273" h="273" extrusionOk="0">
                  <a:moveTo>
                    <a:pt x="136" y="1"/>
                  </a:moveTo>
                  <a:cubicBezTo>
                    <a:pt x="62" y="1"/>
                    <a:pt x="1" y="62"/>
                    <a:pt x="1" y="136"/>
                  </a:cubicBezTo>
                  <a:cubicBezTo>
                    <a:pt x="1" y="214"/>
                    <a:pt x="62" y="272"/>
                    <a:pt x="136" y="272"/>
                  </a:cubicBezTo>
                  <a:cubicBezTo>
                    <a:pt x="214" y="272"/>
                    <a:pt x="272" y="214"/>
                    <a:pt x="272" y="136"/>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7"/>
            <p:cNvSpPr/>
            <p:nvPr/>
          </p:nvSpPr>
          <p:spPr>
            <a:xfrm>
              <a:off x="4643975" y="864713"/>
              <a:ext cx="177" cy="284958"/>
            </a:xfrm>
            <a:custGeom>
              <a:avLst/>
              <a:gdLst/>
              <a:ahLst/>
              <a:cxnLst/>
              <a:rect l="l" t="t" r="r" b="b"/>
              <a:pathLst>
                <a:path w="1" h="1610" fill="none" extrusionOk="0">
                  <a:moveTo>
                    <a:pt x="0" y="1609"/>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7"/>
            <p:cNvSpPr/>
            <p:nvPr/>
          </p:nvSpPr>
          <p:spPr>
            <a:xfrm>
              <a:off x="4501320" y="1006838"/>
              <a:ext cx="285312" cy="177"/>
            </a:xfrm>
            <a:custGeom>
              <a:avLst/>
              <a:gdLst/>
              <a:ahLst/>
              <a:cxnLst/>
              <a:rect l="l" t="t" r="r" b="b"/>
              <a:pathLst>
                <a:path w="1612" h="1" fill="none" extrusionOk="0">
                  <a:moveTo>
                    <a:pt x="0" y="0"/>
                  </a:moveTo>
                  <a:lnTo>
                    <a:pt x="161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37"/>
          <p:cNvGrpSpPr/>
          <p:nvPr/>
        </p:nvGrpSpPr>
        <p:grpSpPr>
          <a:xfrm>
            <a:off x="5855798" y="3918203"/>
            <a:ext cx="258628" cy="258711"/>
            <a:chOff x="4370700" y="733563"/>
            <a:chExt cx="546550" cy="546727"/>
          </a:xfrm>
        </p:grpSpPr>
        <p:sp>
          <p:nvSpPr>
            <p:cNvPr id="443" name="Google Shape;443;p37"/>
            <p:cNvSpPr/>
            <p:nvPr/>
          </p:nvSpPr>
          <p:spPr>
            <a:xfrm>
              <a:off x="4619904" y="733563"/>
              <a:ext cx="48319" cy="48319"/>
            </a:xfrm>
            <a:custGeom>
              <a:avLst/>
              <a:gdLst/>
              <a:ahLst/>
              <a:cxnLst/>
              <a:rect l="l" t="t" r="r" b="b"/>
              <a:pathLst>
                <a:path w="273" h="273" extrusionOk="0">
                  <a:moveTo>
                    <a:pt x="136" y="1"/>
                  </a:moveTo>
                  <a:cubicBezTo>
                    <a:pt x="62" y="1"/>
                    <a:pt x="0" y="62"/>
                    <a:pt x="0" y="137"/>
                  </a:cubicBezTo>
                  <a:cubicBezTo>
                    <a:pt x="0" y="214"/>
                    <a:pt x="62" y="273"/>
                    <a:pt x="136" y="273"/>
                  </a:cubicBezTo>
                  <a:cubicBezTo>
                    <a:pt x="211" y="273"/>
                    <a:pt x="272" y="214"/>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7"/>
            <p:cNvSpPr/>
            <p:nvPr/>
          </p:nvSpPr>
          <p:spPr>
            <a:xfrm>
              <a:off x="4619904" y="1231971"/>
              <a:ext cx="48319" cy="48319"/>
            </a:xfrm>
            <a:custGeom>
              <a:avLst/>
              <a:gdLst/>
              <a:ahLst/>
              <a:cxnLst/>
              <a:rect l="l" t="t" r="r" b="b"/>
              <a:pathLst>
                <a:path w="273" h="273" extrusionOk="0">
                  <a:moveTo>
                    <a:pt x="136" y="0"/>
                  </a:moveTo>
                  <a:cubicBezTo>
                    <a:pt x="62" y="0"/>
                    <a:pt x="0" y="62"/>
                    <a:pt x="0" y="136"/>
                  </a:cubicBezTo>
                  <a:cubicBezTo>
                    <a:pt x="0" y="211"/>
                    <a:pt x="62" y="272"/>
                    <a:pt x="136" y="272"/>
                  </a:cubicBezTo>
                  <a:cubicBezTo>
                    <a:pt x="211" y="272"/>
                    <a:pt x="272" y="211"/>
                    <a:pt x="272" y="136"/>
                  </a:cubicBezTo>
                  <a:cubicBezTo>
                    <a:pt x="272" y="62"/>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7"/>
            <p:cNvSpPr/>
            <p:nvPr/>
          </p:nvSpPr>
          <p:spPr>
            <a:xfrm>
              <a:off x="4868931" y="982767"/>
              <a:ext cx="48319" cy="48319"/>
            </a:xfrm>
            <a:custGeom>
              <a:avLst/>
              <a:gdLst/>
              <a:ahLst/>
              <a:cxnLst/>
              <a:rect l="l" t="t" r="r" b="b"/>
              <a:pathLst>
                <a:path w="273" h="273" extrusionOk="0">
                  <a:moveTo>
                    <a:pt x="137" y="1"/>
                  </a:moveTo>
                  <a:cubicBezTo>
                    <a:pt x="62" y="1"/>
                    <a:pt x="1" y="62"/>
                    <a:pt x="1" y="136"/>
                  </a:cubicBezTo>
                  <a:cubicBezTo>
                    <a:pt x="1" y="214"/>
                    <a:pt x="62" y="272"/>
                    <a:pt x="137" y="272"/>
                  </a:cubicBezTo>
                  <a:cubicBezTo>
                    <a:pt x="211" y="272"/>
                    <a:pt x="273" y="214"/>
                    <a:pt x="273" y="136"/>
                  </a:cubicBezTo>
                  <a:cubicBezTo>
                    <a:pt x="273" y="62"/>
                    <a:pt x="211"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7"/>
            <p:cNvSpPr/>
            <p:nvPr/>
          </p:nvSpPr>
          <p:spPr>
            <a:xfrm>
              <a:off x="4370700" y="982767"/>
              <a:ext cx="48319" cy="48319"/>
            </a:xfrm>
            <a:custGeom>
              <a:avLst/>
              <a:gdLst/>
              <a:ahLst/>
              <a:cxnLst/>
              <a:rect l="l" t="t" r="r" b="b"/>
              <a:pathLst>
                <a:path w="273" h="273" extrusionOk="0">
                  <a:moveTo>
                    <a:pt x="136" y="1"/>
                  </a:moveTo>
                  <a:cubicBezTo>
                    <a:pt x="62" y="1"/>
                    <a:pt x="1" y="62"/>
                    <a:pt x="1" y="136"/>
                  </a:cubicBezTo>
                  <a:cubicBezTo>
                    <a:pt x="1" y="214"/>
                    <a:pt x="62" y="272"/>
                    <a:pt x="136" y="272"/>
                  </a:cubicBezTo>
                  <a:cubicBezTo>
                    <a:pt x="214" y="272"/>
                    <a:pt x="272" y="214"/>
                    <a:pt x="272" y="136"/>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7"/>
            <p:cNvSpPr/>
            <p:nvPr/>
          </p:nvSpPr>
          <p:spPr>
            <a:xfrm>
              <a:off x="4643975" y="864713"/>
              <a:ext cx="177" cy="284958"/>
            </a:xfrm>
            <a:custGeom>
              <a:avLst/>
              <a:gdLst/>
              <a:ahLst/>
              <a:cxnLst/>
              <a:rect l="l" t="t" r="r" b="b"/>
              <a:pathLst>
                <a:path w="1" h="1610" fill="none" extrusionOk="0">
                  <a:moveTo>
                    <a:pt x="0" y="1609"/>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7"/>
            <p:cNvSpPr/>
            <p:nvPr/>
          </p:nvSpPr>
          <p:spPr>
            <a:xfrm>
              <a:off x="4501320" y="1006838"/>
              <a:ext cx="285312" cy="177"/>
            </a:xfrm>
            <a:custGeom>
              <a:avLst/>
              <a:gdLst/>
              <a:ahLst/>
              <a:cxnLst/>
              <a:rect l="l" t="t" r="r" b="b"/>
              <a:pathLst>
                <a:path w="1612" h="1" fill="none" extrusionOk="0">
                  <a:moveTo>
                    <a:pt x="0" y="0"/>
                  </a:moveTo>
                  <a:lnTo>
                    <a:pt x="161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 name="Google Shape;449;p37"/>
          <p:cNvGrpSpPr/>
          <p:nvPr/>
        </p:nvGrpSpPr>
        <p:grpSpPr>
          <a:xfrm>
            <a:off x="5700899" y="964571"/>
            <a:ext cx="475608" cy="475817"/>
            <a:chOff x="4370700" y="733563"/>
            <a:chExt cx="546550" cy="546727"/>
          </a:xfrm>
        </p:grpSpPr>
        <p:sp>
          <p:nvSpPr>
            <p:cNvPr id="450" name="Google Shape;450;p37"/>
            <p:cNvSpPr/>
            <p:nvPr/>
          </p:nvSpPr>
          <p:spPr>
            <a:xfrm>
              <a:off x="4619904" y="733563"/>
              <a:ext cx="48319" cy="48319"/>
            </a:xfrm>
            <a:custGeom>
              <a:avLst/>
              <a:gdLst/>
              <a:ahLst/>
              <a:cxnLst/>
              <a:rect l="l" t="t" r="r" b="b"/>
              <a:pathLst>
                <a:path w="273" h="273" extrusionOk="0">
                  <a:moveTo>
                    <a:pt x="136" y="1"/>
                  </a:moveTo>
                  <a:cubicBezTo>
                    <a:pt x="62" y="1"/>
                    <a:pt x="0" y="62"/>
                    <a:pt x="0" y="137"/>
                  </a:cubicBezTo>
                  <a:cubicBezTo>
                    <a:pt x="0" y="214"/>
                    <a:pt x="62" y="273"/>
                    <a:pt x="136" y="273"/>
                  </a:cubicBezTo>
                  <a:cubicBezTo>
                    <a:pt x="211" y="273"/>
                    <a:pt x="272" y="214"/>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7"/>
            <p:cNvSpPr/>
            <p:nvPr/>
          </p:nvSpPr>
          <p:spPr>
            <a:xfrm>
              <a:off x="4619904" y="1231971"/>
              <a:ext cx="48319" cy="48319"/>
            </a:xfrm>
            <a:custGeom>
              <a:avLst/>
              <a:gdLst/>
              <a:ahLst/>
              <a:cxnLst/>
              <a:rect l="l" t="t" r="r" b="b"/>
              <a:pathLst>
                <a:path w="273" h="273" extrusionOk="0">
                  <a:moveTo>
                    <a:pt x="136" y="0"/>
                  </a:moveTo>
                  <a:cubicBezTo>
                    <a:pt x="62" y="0"/>
                    <a:pt x="0" y="62"/>
                    <a:pt x="0" y="136"/>
                  </a:cubicBezTo>
                  <a:cubicBezTo>
                    <a:pt x="0" y="211"/>
                    <a:pt x="62" y="272"/>
                    <a:pt x="136" y="272"/>
                  </a:cubicBezTo>
                  <a:cubicBezTo>
                    <a:pt x="211" y="272"/>
                    <a:pt x="272" y="211"/>
                    <a:pt x="272" y="136"/>
                  </a:cubicBezTo>
                  <a:cubicBezTo>
                    <a:pt x="272" y="62"/>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7"/>
            <p:cNvSpPr/>
            <p:nvPr/>
          </p:nvSpPr>
          <p:spPr>
            <a:xfrm>
              <a:off x="4868931" y="982767"/>
              <a:ext cx="48319" cy="48319"/>
            </a:xfrm>
            <a:custGeom>
              <a:avLst/>
              <a:gdLst/>
              <a:ahLst/>
              <a:cxnLst/>
              <a:rect l="l" t="t" r="r" b="b"/>
              <a:pathLst>
                <a:path w="273" h="273" extrusionOk="0">
                  <a:moveTo>
                    <a:pt x="137" y="1"/>
                  </a:moveTo>
                  <a:cubicBezTo>
                    <a:pt x="62" y="1"/>
                    <a:pt x="1" y="62"/>
                    <a:pt x="1" y="136"/>
                  </a:cubicBezTo>
                  <a:cubicBezTo>
                    <a:pt x="1" y="214"/>
                    <a:pt x="62" y="272"/>
                    <a:pt x="137" y="272"/>
                  </a:cubicBezTo>
                  <a:cubicBezTo>
                    <a:pt x="211" y="272"/>
                    <a:pt x="273" y="214"/>
                    <a:pt x="273" y="136"/>
                  </a:cubicBezTo>
                  <a:cubicBezTo>
                    <a:pt x="273" y="62"/>
                    <a:pt x="211"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7"/>
            <p:cNvSpPr/>
            <p:nvPr/>
          </p:nvSpPr>
          <p:spPr>
            <a:xfrm>
              <a:off x="4370700" y="982767"/>
              <a:ext cx="48319" cy="48319"/>
            </a:xfrm>
            <a:custGeom>
              <a:avLst/>
              <a:gdLst/>
              <a:ahLst/>
              <a:cxnLst/>
              <a:rect l="l" t="t" r="r" b="b"/>
              <a:pathLst>
                <a:path w="273" h="273" extrusionOk="0">
                  <a:moveTo>
                    <a:pt x="136" y="1"/>
                  </a:moveTo>
                  <a:cubicBezTo>
                    <a:pt x="62" y="1"/>
                    <a:pt x="1" y="62"/>
                    <a:pt x="1" y="136"/>
                  </a:cubicBezTo>
                  <a:cubicBezTo>
                    <a:pt x="1" y="214"/>
                    <a:pt x="62" y="272"/>
                    <a:pt x="136" y="272"/>
                  </a:cubicBezTo>
                  <a:cubicBezTo>
                    <a:pt x="214" y="272"/>
                    <a:pt x="272" y="214"/>
                    <a:pt x="272" y="136"/>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7"/>
            <p:cNvSpPr/>
            <p:nvPr/>
          </p:nvSpPr>
          <p:spPr>
            <a:xfrm>
              <a:off x="4643975" y="864713"/>
              <a:ext cx="177" cy="284958"/>
            </a:xfrm>
            <a:custGeom>
              <a:avLst/>
              <a:gdLst/>
              <a:ahLst/>
              <a:cxnLst/>
              <a:rect l="l" t="t" r="r" b="b"/>
              <a:pathLst>
                <a:path w="1" h="1610" fill="none" extrusionOk="0">
                  <a:moveTo>
                    <a:pt x="0" y="1609"/>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7"/>
            <p:cNvSpPr/>
            <p:nvPr/>
          </p:nvSpPr>
          <p:spPr>
            <a:xfrm>
              <a:off x="4501320" y="1006838"/>
              <a:ext cx="285312" cy="177"/>
            </a:xfrm>
            <a:custGeom>
              <a:avLst/>
              <a:gdLst/>
              <a:ahLst/>
              <a:cxnLst/>
              <a:rect l="l" t="t" r="r" b="b"/>
              <a:pathLst>
                <a:path w="1612" h="1" fill="none" extrusionOk="0">
                  <a:moveTo>
                    <a:pt x="0" y="0"/>
                  </a:moveTo>
                  <a:lnTo>
                    <a:pt x="161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6" name="Google Shape;456;p37"/>
          <p:cNvPicPr preferRelativeResize="0"/>
          <p:nvPr/>
        </p:nvPicPr>
        <p:blipFill>
          <a:blip r:embed="rId3">
            <a:alphaModFix/>
          </a:blip>
          <a:stretch>
            <a:fillRect/>
          </a:stretch>
        </p:blipFill>
        <p:spPr>
          <a:xfrm>
            <a:off x="3585225" y="49450"/>
            <a:ext cx="1390925" cy="1390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8"/>
          <p:cNvSpPr txBox="1">
            <a:spLocks noGrp="1"/>
          </p:cNvSpPr>
          <p:nvPr>
            <p:ph type="title"/>
          </p:nvPr>
        </p:nvSpPr>
        <p:spPr>
          <a:xfrm>
            <a:off x="3445450" y="1655500"/>
            <a:ext cx="4985400" cy="116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Salt</a:t>
            </a:r>
            <a:r>
              <a:rPr lang="zh-TW" altLang="en-US" dirty="0"/>
              <a:t> </a:t>
            </a:r>
            <a:r>
              <a:rPr lang="zh-TW" altLang="en-US" sz="5400" dirty="0"/>
              <a:t>盐</a:t>
            </a:r>
            <a:endParaRPr dirty="0">
              <a:solidFill>
                <a:schemeClr val="accent1"/>
              </a:solidFill>
            </a:endParaRPr>
          </a:p>
        </p:txBody>
      </p:sp>
      <p:sp>
        <p:nvSpPr>
          <p:cNvPr id="462" name="Google Shape;462;p38"/>
          <p:cNvSpPr txBox="1">
            <a:spLocks noGrp="1"/>
          </p:cNvSpPr>
          <p:nvPr>
            <p:ph type="subTitle" idx="1"/>
          </p:nvPr>
        </p:nvSpPr>
        <p:spPr>
          <a:xfrm>
            <a:off x="3445450" y="2816925"/>
            <a:ext cx="4985400" cy="103511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“You are the </a:t>
            </a:r>
            <a:r>
              <a:rPr lang="en" sz="2400" u="sng" dirty="0"/>
              <a:t>salt</a:t>
            </a:r>
            <a:r>
              <a:rPr lang="en" sz="2400" dirty="0"/>
              <a:t> of the earth…”</a:t>
            </a:r>
          </a:p>
          <a:p>
            <a:pPr marL="0" lvl="0" indent="0" algn="ctr" rtl="0">
              <a:spcBef>
                <a:spcPts val="0"/>
              </a:spcBef>
              <a:spcAft>
                <a:spcPts val="0"/>
              </a:spcAft>
              <a:buNone/>
            </a:pPr>
            <a:r>
              <a:rPr lang="zh-TW" altLang="en-US" sz="2400" dirty="0"/>
              <a:t>“你是世上的</a:t>
            </a:r>
            <a:r>
              <a:rPr lang="zh-TW" altLang="en-US" sz="2400" u="sng" dirty="0"/>
              <a:t>盐</a:t>
            </a:r>
            <a:r>
              <a:rPr lang="en-US" altLang="zh-TW" sz="2400" dirty="0"/>
              <a:t>……”</a:t>
            </a:r>
            <a:endParaRPr sz="2400" dirty="0"/>
          </a:p>
        </p:txBody>
      </p:sp>
      <p:grpSp>
        <p:nvGrpSpPr>
          <p:cNvPr id="463" name="Google Shape;463;p38"/>
          <p:cNvGrpSpPr/>
          <p:nvPr/>
        </p:nvGrpSpPr>
        <p:grpSpPr>
          <a:xfrm>
            <a:off x="8172148" y="1431716"/>
            <a:ext cx="258628" cy="258711"/>
            <a:chOff x="4370700" y="733563"/>
            <a:chExt cx="546550" cy="546727"/>
          </a:xfrm>
        </p:grpSpPr>
        <p:sp>
          <p:nvSpPr>
            <p:cNvPr id="464" name="Google Shape;464;p38"/>
            <p:cNvSpPr/>
            <p:nvPr/>
          </p:nvSpPr>
          <p:spPr>
            <a:xfrm>
              <a:off x="4619904" y="733563"/>
              <a:ext cx="48319" cy="48319"/>
            </a:xfrm>
            <a:custGeom>
              <a:avLst/>
              <a:gdLst/>
              <a:ahLst/>
              <a:cxnLst/>
              <a:rect l="l" t="t" r="r" b="b"/>
              <a:pathLst>
                <a:path w="273" h="273" extrusionOk="0">
                  <a:moveTo>
                    <a:pt x="136" y="1"/>
                  </a:moveTo>
                  <a:cubicBezTo>
                    <a:pt x="62" y="1"/>
                    <a:pt x="0" y="62"/>
                    <a:pt x="0" y="137"/>
                  </a:cubicBezTo>
                  <a:cubicBezTo>
                    <a:pt x="0" y="214"/>
                    <a:pt x="62" y="273"/>
                    <a:pt x="136" y="273"/>
                  </a:cubicBezTo>
                  <a:cubicBezTo>
                    <a:pt x="211" y="273"/>
                    <a:pt x="272" y="214"/>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8"/>
            <p:cNvSpPr/>
            <p:nvPr/>
          </p:nvSpPr>
          <p:spPr>
            <a:xfrm>
              <a:off x="4619904" y="1231971"/>
              <a:ext cx="48319" cy="48319"/>
            </a:xfrm>
            <a:custGeom>
              <a:avLst/>
              <a:gdLst/>
              <a:ahLst/>
              <a:cxnLst/>
              <a:rect l="l" t="t" r="r" b="b"/>
              <a:pathLst>
                <a:path w="273" h="273" extrusionOk="0">
                  <a:moveTo>
                    <a:pt x="136" y="0"/>
                  </a:moveTo>
                  <a:cubicBezTo>
                    <a:pt x="62" y="0"/>
                    <a:pt x="0" y="62"/>
                    <a:pt x="0" y="136"/>
                  </a:cubicBezTo>
                  <a:cubicBezTo>
                    <a:pt x="0" y="211"/>
                    <a:pt x="62" y="272"/>
                    <a:pt x="136" y="272"/>
                  </a:cubicBezTo>
                  <a:cubicBezTo>
                    <a:pt x="211" y="272"/>
                    <a:pt x="272" y="211"/>
                    <a:pt x="272" y="136"/>
                  </a:cubicBezTo>
                  <a:cubicBezTo>
                    <a:pt x="272" y="62"/>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8"/>
            <p:cNvSpPr/>
            <p:nvPr/>
          </p:nvSpPr>
          <p:spPr>
            <a:xfrm>
              <a:off x="4868931" y="982767"/>
              <a:ext cx="48319" cy="48319"/>
            </a:xfrm>
            <a:custGeom>
              <a:avLst/>
              <a:gdLst/>
              <a:ahLst/>
              <a:cxnLst/>
              <a:rect l="l" t="t" r="r" b="b"/>
              <a:pathLst>
                <a:path w="273" h="273" extrusionOk="0">
                  <a:moveTo>
                    <a:pt x="137" y="1"/>
                  </a:moveTo>
                  <a:cubicBezTo>
                    <a:pt x="62" y="1"/>
                    <a:pt x="1" y="62"/>
                    <a:pt x="1" y="136"/>
                  </a:cubicBezTo>
                  <a:cubicBezTo>
                    <a:pt x="1" y="214"/>
                    <a:pt x="62" y="272"/>
                    <a:pt x="137" y="272"/>
                  </a:cubicBezTo>
                  <a:cubicBezTo>
                    <a:pt x="211" y="272"/>
                    <a:pt x="273" y="214"/>
                    <a:pt x="273" y="136"/>
                  </a:cubicBezTo>
                  <a:cubicBezTo>
                    <a:pt x="273" y="62"/>
                    <a:pt x="211"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8"/>
            <p:cNvSpPr/>
            <p:nvPr/>
          </p:nvSpPr>
          <p:spPr>
            <a:xfrm>
              <a:off x="4370700" y="982767"/>
              <a:ext cx="48319" cy="48319"/>
            </a:xfrm>
            <a:custGeom>
              <a:avLst/>
              <a:gdLst/>
              <a:ahLst/>
              <a:cxnLst/>
              <a:rect l="l" t="t" r="r" b="b"/>
              <a:pathLst>
                <a:path w="273" h="273" extrusionOk="0">
                  <a:moveTo>
                    <a:pt x="136" y="1"/>
                  </a:moveTo>
                  <a:cubicBezTo>
                    <a:pt x="62" y="1"/>
                    <a:pt x="1" y="62"/>
                    <a:pt x="1" y="136"/>
                  </a:cubicBezTo>
                  <a:cubicBezTo>
                    <a:pt x="1" y="214"/>
                    <a:pt x="62" y="272"/>
                    <a:pt x="136" y="272"/>
                  </a:cubicBezTo>
                  <a:cubicBezTo>
                    <a:pt x="214" y="272"/>
                    <a:pt x="272" y="214"/>
                    <a:pt x="272" y="136"/>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8"/>
            <p:cNvSpPr/>
            <p:nvPr/>
          </p:nvSpPr>
          <p:spPr>
            <a:xfrm>
              <a:off x="4643975" y="864713"/>
              <a:ext cx="177" cy="284958"/>
            </a:xfrm>
            <a:custGeom>
              <a:avLst/>
              <a:gdLst/>
              <a:ahLst/>
              <a:cxnLst/>
              <a:rect l="l" t="t" r="r" b="b"/>
              <a:pathLst>
                <a:path w="1" h="1610" fill="none" extrusionOk="0">
                  <a:moveTo>
                    <a:pt x="0" y="1609"/>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8"/>
            <p:cNvSpPr/>
            <p:nvPr/>
          </p:nvSpPr>
          <p:spPr>
            <a:xfrm>
              <a:off x="4501320" y="1006838"/>
              <a:ext cx="285312" cy="177"/>
            </a:xfrm>
            <a:custGeom>
              <a:avLst/>
              <a:gdLst/>
              <a:ahLst/>
              <a:cxnLst/>
              <a:rect l="l" t="t" r="r" b="b"/>
              <a:pathLst>
                <a:path w="1612" h="1" fill="none" extrusionOk="0">
                  <a:moveTo>
                    <a:pt x="0" y="0"/>
                  </a:moveTo>
                  <a:lnTo>
                    <a:pt x="161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38"/>
          <p:cNvGrpSpPr/>
          <p:nvPr/>
        </p:nvGrpSpPr>
        <p:grpSpPr>
          <a:xfrm>
            <a:off x="2819348" y="1978053"/>
            <a:ext cx="258628" cy="258711"/>
            <a:chOff x="4370700" y="733563"/>
            <a:chExt cx="546550" cy="546727"/>
          </a:xfrm>
        </p:grpSpPr>
        <p:sp>
          <p:nvSpPr>
            <p:cNvPr id="471" name="Google Shape;471;p38"/>
            <p:cNvSpPr/>
            <p:nvPr/>
          </p:nvSpPr>
          <p:spPr>
            <a:xfrm>
              <a:off x="4619904" y="733563"/>
              <a:ext cx="48319" cy="48319"/>
            </a:xfrm>
            <a:custGeom>
              <a:avLst/>
              <a:gdLst/>
              <a:ahLst/>
              <a:cxnLst/>
              <a:rect l="l" t="t" r="r" b="b"/>
              <a:pathLst>
                <a:path w="273" h="273" extrusionOk="0">
                  <a:moveTo>
                    <a:pt x="136" y="1"/>
                  </a:moveTo>
                  <a:cubicBezTo>
                    <a:pt x="62" y="1"/>
                    <a:pt x="0" y="62"/>
                    <a:pt x="0" y="137"/>
                  </a:cubicBezTo>
                  <a:cubicBezTo>
                    <a:pt x="0" y="214"/>
                    <a:pt x="62" y="273"/>
                    <a:pt x="136" y="273"/>
                  </a:cubicBezTo>
                  <a:cubicBezTo>
                    <a:pt x="211" y="273"/>
                    <a:pt x="272" y="214"/>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8"/>
            <p:cNvSpPr/>
            <p:nvPr/>
          </p:nvSpPr>
          <p:spPr>
            <a:xfrm>
              <a:off x="4619904" y="1231971"/>
              <a:ext cx="48319" cy="48319"/>
            </a:xfrm>
            <a:custGeom>
              <a:avLst/>
              <a:gdLst/>
              <a:ahLst/>
              <a:cxnLst/>
              <a:rect l="l" t="t" r="r" b="b"/>
              <a:pathLst>
                <a:path w="273" h="273" extrusionOk="0">
                  <a:moveTo>
                    <a:pt x="136" y="0"/>
                  </a:moveTo>
                  <a:cubicBezTo>
                    <a:pt x="62" y="0"/>
                    <a:pt x="0" y="62"/>
                    <a:pt x="0" y="136"/>
                  </a:cubicBezTo>
                  <a:cubicBezTo>
                    <a:pt x="0" y="211"/>
                    <a:pt x="62" y="272"/>
                    <a:pt x="136" y="272"/>
                  </a:cubicBezTo>
                  <a:cubicBezTo>
                    <a:pt x="211" y="272"/>
                    <a:pt x="272" y="211"/>
                    <a:pt x="272" y="136"/>
                  </a:cubicBezTo>
                  <a:cubicBezTo>
                    <a:pt x="272" y="62"/>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8"/>
            <p:cNvSpPr/>
            <p:nvPr/>
          </p:nvSpPr>
          <p:spPr>
            <a:xfrm>
              <a:off x="4868931" y="982767"/>
              <a:ext cx="48319" cy="48319"/>
            </a:xfrm>
            <a:custGeom>
              <a:avLst/>
              <a:gdLst/>
              <a:ahLst/>
              <a:cxnLst/>
              <a:rect l="l" t="t" r="r" b="b"/>
              <a:pathLst>
                <a:path w="273" h="273" extrusionOk="0">
                  <a:moveTo>
                    <a:pt x="137" y="1"/>
                  </a:moveTo>
                  <a:cubicBezTo>
                    <a:pt x="62" y="1"/>
                    <a:pt x="1" y="62"/>
                    <a:pt x="1" y="136"/>
                  </a:cubicBezTo>
                  <a:cubicBezTo>
                    <a:pt x="1" y="214"/>
                    <a:pt x="62" y="272"/>
                    <a:pt x="137" y="272"/>
                  </a:cubicBezTo>
                  <a:cubicBezTo>
                    <a:pt x="211" y="272"/>
                    <a:pt x="273" y="214"/>
                    <a:pt x="273" y="136"/>
                  </a:cubicBezTo>
                  <a:cubicBezTo>
                    <a:pt x="273" y="62"/>
                    <a:pt x="211"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8"/>
            <p:cNvSpPr/>
            <p:nvPr/>
          </p:nvSpPr>
          <p:spPr>
            <a:xfrm>
              <a:off x="4370700" y="982767"/>
              <a:ext cx="48319" cy="48319"/>
            </a:xfrm>
            <a:custGeom>
              <a:avLst/>
              <a:gdLst/>
              <a:ahLst/>
              <a:cxnLst/>
              <a:rect l="l" t="t" r="r" b="b"/>
              <a:pathLst>
                <a:path w="273" h="273" extrusionOk="0">
                  <a:moveTo>
                    <a:pt x="136" y="1"/>
                  </a:moveTo>
                  <a:cubicBezTo>
                    <a:pt x="62" y="1"/>
                    <a:pt x="1" y="62"/>
                    <a:pt x="1" y="136"/>
                  </a:cubicBezTo>
                  <a:cubicBezTo>
                    <a:pt x="1" y="214"/>
                    <a:pt x="62" y="272"/>
                    <a:pt x="136" y="272"/>
                  </a:cubicBezTo>
                  <a:cubicBezTo>
                    <a:pt x="214" y="272"/>
                    <a:pt x="272" y="214"/>
                    <a:pt x="272" y="136"/>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8"/>
            <p:cNvSpPr/>
            <p:nvPr/>
          </p:nvSpPr>
          <p:spPr>
            <a:xfrm>
              <a:off x="4643975" y="864713"/>
              <a:ext cx="177" cy="284958"/>
            </a:xfrm>
            <a:custGeom>
              <a:avLst/>
              <a:gdLst/>
              <a:ahLst/>
              <a:cxnLst/>
              <a:rect l="l" t="t" r="r" b="b"/>
              <a:pathLst>
                <a:path w="1" h="1610" fill="none" extrusionOk="0">
                  <a:moveTo>
                    <a:pt x="0" y="1609"/>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8"/>
            <p:cNvSpPr/>
            <p:nvPr/>
          </p:nvSpPr>
          <p:spPr>
            <a:xfrm>
              <a:off x="4501320" y="1006838"/>
              <a:ext cx="285312" cy="177"/>
            </a:xfrm>
            <a:custGeom>
              <a:avLst/>
              <a:gdLst/>
              <a:ahLst/>
              <a:cxnLst/>
              <a:rect l="l" t="t" r="r" b="b"/>
              <a:pathLst>
                <a:path w="1612" h="1" fill="none" extrusionOk="0">
                  <a:moveTo>
                    <a:pt x="0" y="0"/>
                  </a:moveTo>
                  <a:lnTo>
                    <a:pt x="161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38"/>
          <p:cNvGrpSpPr/>
          <p:nvPr/>
        </p:nvGrpSpPr>
        <p:grpSpPr>
          <a:xfrm>
            <a:off x="928298" y="2205003"/>
            <a:ext cx="258628" cy="258711"/>
            <a:chOff x="4370700" y="733563"/>
            <a:chExt cx="546550" cy="546727"/>
          </a:xfrm>
        </p:grpSpPr>
        <p:sp>
          <p:nvSpPr>
            <p:cNvPr id="478" name="Google Shape;478;p38"/>
            <p:cNvSpPr/>
            <p:nvPr/>
          </p:nvSpPr>
          <p:spPr>
            <a:xfrm>
              <a:off x="4619904" y="733563"/>
              <a:ext cx="48319" cy="48319"/>
            </a:xfrm>
            <a:custGeom>
              <a:avLst/>
              <a:gdLst/>
              <a:ahLst/>
              <a:cxnLst/>
              <a:rect l="l" t="t" r="r" b="b"/>
              <a:pathLst>
                <a:path w="273" h="273" extrusionOk="0">
                  <a:moveTo>
                    <a:pt x="136" y="1"/>
                  </a:moveTo>
                  <a:cubicBezTo>
                    <a:pt x="62" y="1"/>
                    <a:pt x="0" y="62"/>
                    <a:pt x="0" y="137"/>
                  </a:cubicBezTo>
                  <a:cubicBezTo>
                    <a:pt x="0" y="214"/>
                    <a:pt x="62" y="273"/>
                    <a:pt x="136" y="273"/>
                  </a:cubicBezTo>
                  <a:cubicBezTo>
                    <a:pt x="211" y="273"/>
                    <a:pt x="272" y="214"/>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8"/>
            <p:cNvSpPr/>
            <p:nvPr/>
          </p:nvSpPr>
          <p:spPr>
            <a:xfrm>
              <a:off x="4619904" y="1231971"/>
              <a:ext cx="48319" cy="48319"/>
            </a:xfrm>
            <a:custGeom>
              <a:avLst/>
              <a:gdLst/>
              <a:ahLst/>
              <a:cxnLst/>
              <a:rect l="l" t="t" r="r" b="b"/>
              <a:pathLst>
                <a:path w="273" h="273" extrusionOk="0">
                  <a:moveTo>
                    <a:pt x="136" y="0"/>
                  </a:moveTo>
                  <a:cubicBezTo>
                    <a:pt x="62" y="0"/>
                    <a:pt x="0" y="62"/>
                    <a:pt x="0" y="136"/>
                  </a:cubicBezTo>
                  <a:cubicBezTo>
                    <a:pt x="0" y="211"/>
                    <a:pt x="62" y="272"/>
                    <a:pt x="136" y="272"/>
                  </a:cubicBezTo>
                  <a:cubicBezTo>
                    <a:pt x="211" y="272"/>
                    <a:pt x="272" y="211"/>
                    <a:pt x="272" y="136"/>
                  </a:cubicBezTo>
                  <a:cubicBezTo>
                    <a:pt x="272" y="62"/>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p:nvPr/>
          </p:nvSpPr>
          <p:spPr>
            <a:xfrm>
              <a:off x="4868931" y="982767"/>
              <a:ext cx="48319" cy="48319"/>
            </a:xfrm>
            <a:custGeom>
              <a:avLst/>
              <a:gdLst/>
              <a:ahLst/>
              <a:cxnLst/>
              <a:rect l="l" t="t" r="r" b="b"/>
              <a:pathLst>
                <a:path w="273" h="273" extrusionOk="0">
                  <a:moveTo>
                    <a:pt x="137" y="1"/>
                  </a:moveTo>
                  <a:cubicBezTo>
                    <a:pt x="62" y="1"/>
                    <a:pt x="1" y="62"/>
                    <a:pt x="1" y="136"/>
                  </a:cubicBezTo>
                  <a:cubicBezTo>
                    <a:pt x="1" y="214"/>
                    <a:pt x="62" y="272"/>
                    <a:pt x="137" y="272"/>
                  </a:cubicBezTo>
                  <a:cubicBezTo>
                    <a:pt x="211" y="272"/>
                    <a:pt x="273" y="214"/>
                    <a:pt x="273" y="136"/>
                  </a:cubicBezTo>
                  <a:cubicBezTo>
                    <a:pt x="273" y="62"/>
                    <a:pt x="211"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4370700" y="982767"/>
              <a:ext cx="48319" cy="48319"/>
            </a:xfrm>
            <a:custGeom>
              <a:avLst/>
              <a:gdLst/>
              <a:ahLst/>
              <a:cxnLst/>
              <a:rect l="l" t="t" r="r" b="b"/>
              <a:pathLst>
                <a:path w="273" h="273" extrusionOk="0">
                  <a:moveTo>
                    <a:pt x="136" y="1"/>
                  </a:moveTo>
                  <a:cubicBezTo>
                    <a:pt x="62" y="1"/>
                    <a:pt x="1" y="62"/>
                    <a:pt x="1" y="136"/>
                  </a:cubicBezTo>
                  <a:cubicBezTo>
                    <a:pt x="1" y="214"/>
                    <a:pt x="62" y="272"/>
                    <a:pt x="136" y="272"/>
                  </a:cubicBezTo>
                  <a:cubicBezTo>
                    <a:pt x="214" y="272"/>
                    <a:pt x="272" y="214"/>
                    <a:pt x="272" y="136"/>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4643975" y="864713"/>
              <a:ext cx="177" cy="284958"/>
            </a:xfrm>
            <a:custGeom>
              <a:avLst/>
              <a:gdLst/>
              <a:ahLst/>
              <a:cxnLst/>
              <a:rect l="l" t="t" r="r" b="b"/>
              <a:pathLst>
                <a:path w="1" h="1610" fill="none" extrusionOk="0">
                  <a:moveTo>
                    <a:pt x="0" y="1609"/>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4501320" y="1006838"/>
              <a:ext cx="285312" cy="177"/>
            </a:xfrm>
            <a:custGeom>
              <a:avLst/>
              <a:gdLst/>
              <a:ahLst/>
              <a:cxnLst/>
              <a:rect l="l" t="t" r="r" b="b"/>
              <a:pathLst>
                <a:path w="1612" h="1" fill="none" extrusionOk="0">
                  <a:moveTo>
                    <a:pt x="0" y="0"/>
                  </a:moveTo>
                  <a:lnTo>
                    <a:pt x="161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38"/>
          <p:cNvGrpSpPr/>
          <p:nvPr/>
        </p:nvGrpSpPr>
        <p:grpSpPr>
          <a:xfrm>
            <a:off x="1475249" y="1323171"/>
            <a:ext cx="475608" cy="475817"/>
            <a:chOff x="4370700" y="733563"/>
            <a:chExt cx="546550" cy="546727"/>
          </a:xfrm>
        </p:grpSpPr>
        <p:sp>
          <p:nvSpPr>
            <p:cNvPr id="485" name="Google Shape;485;p38"/>
            <p:cNvSpPr/>
            <p:nvPr/>
          </p:nvSpPr>
          <p:spPr>
            <a:xfrm>
              <a:off x="4619904" y="733563"/>
              <a:ext cx="48319" cy="48319"/>
            </a:xfrm>
            <a:custGeom>
              <a:avLst/>
              <a:gdLst/>
              <a:ahLst/>
              <a:cxnLst/>
              <a:rect l="l" t="t" r="r" b="b"/>
              <a:pathLst>
                <a:path w="273" h="273" extrusionOk="0">
                  <a:moveTo>
                    <a:pt x="136" y="1"/>
                  </a:moveTo>
                  <a:cubicBezTo>
                    <a:pt x="62" y="1"/>
                    <a:pt x="0" y="62"/>
                    <a:pt x="0" y="137"/>
                  </a:cubicBezTo>
                  <a:cubicBezTo>
                    <a:pt x="0" y="214"/>
                    <a:pt x="62" y="273"/>
                    <a:pt x="136" y="273"/>
                  </a:cubicBezTo>
                  <a:cubicBezTo>
                    <a:pt x="211" y="273"/>
                    <a:pt x="272" y="214"/>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4619904" y="1231971"/>
              <a:ext cx="48319" cy="48319"/>
            </a:xfrm>
            <a:custGeom>
              <a:avLst/>
              <a:gdLst/>
              <a:ahLst/>
              <a:cxnLst/>
              <a:rect l="l" t="t" r="r" b="b"/>
              <a:pathLst>
                <a:path w="273" h="273" extrusionOk="0">
                  <a:moveTo>
                    <a:pt x="136" y="0"/>
                  </a:moveTo>
                  <a:cubicBezTo>
                    <a:pt x="62" y="0"/>
                    <a:pt x="0" y="62"/>
                    <a:pt x="0" y="136"/>
                  </a:cubicBezTo>
                  <a:cubicBezTo>
                    <a:pt x="0" y="211"/>
                    <a:pt x="62" y="272"/>
                    <a:pt x="136" y="272"/>
                  </a:cubicBezTo>
                  <a:cubicBezTo>
                    <a:pt x="211" y="272"/>
                    <a:pt x="272" y="211"/>
                    <a:pt x="272" y="136"/>
                  </a:cubicBezTo>
                  <a:cubicBezTo>
                    <a:pt x="272" y="62"/>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4868931" y="982767"/>
              <a:ext cx="48319" cy="48319"/>
            </a:xfrm>
            <a:custGeom>
              <a:avLst/>
              <a:gdLst/>
              <a:ahLst/>
              <a:cxnLst/>
              <a:rect l="l" t="t" r="r" b="b"/>
              <a:pathLst>
                <a:path w="273" h="273" extrusionOk="0">
                  <a:moveTo>
                    <a:pt x="137" y="1"/>
                  </a:moveTo>
                  <a:cubicBezTo>
                    <a:pt x="62" y="1"/>
                    <a:pt x="1" y="62"/>
                    <a:pt x="1" y="136"/>
                  </a:cubicBezTo>
                  <a:cubicBezTo>
                    <a:pt x="1" y="214"/>
                    <a:pt x="62" y="272"/>
                    <a:pt x="137" y="272"/>
                  </a:cubicBezTo>
                  <a:cubicBezTo>
                    <a:pt x="211" y="272"/>
                    <a:pt x="273" y="214"/>
                    <a:pt x="273" y="136"/>
                  </a:cubicBezTo>
                  <a:cubicBezTo>
                    <a:pt x="273" y="62"/>
                    <a:pt x="211"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4370700" y="982767"/>
              <a:ext cx="48319" cy="48319"/>
            </a:xfrm>
            <a:custGeom>
              <a:avLst/>
              <a:gdLst/>
              <a:ahLst/>
              <a:cxnLst/>
              <a:rect l="l" t="t" r="r" b="b"/>
              <a:pathLst>
                <a:path w="273" h="273" extrusionOk="0">
                  <a:moveTo>
                    <a:pt x="136" y="1"/>
                  </a:moveTo>
                  <a:cubicBezTo>
                    <a:pt x="62" y="1"/>
                    <a:pt x="1" y="62"/>
                    <a:pt x="1" y="136"/>
                  </a:cubicBezTo>
                  <a:cubicBezTo>
                    <a:pt x="1" y="214"/>
                    <a:pt x="62" y="272"/>
                    <a:pt x="136" y="272"/>
                  </a:cubicBezTo>
                  <a:cubicBezTo>
                    <a:pt x="214" y="272"/>
                    <a:pt x="272" y="214"/>
                    <a:pt x="272" y="136"/>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4643975" y="864713"/>
              <a:ext cx="177" cy="284958"/>
            </a:xfrm>
            <a:custGeom>
              <a:avLst/>
              <a:gdLst/>
              <a:ahLst/>
              <a:cxnLst/>
              <a:rect l="l" t="t" r="r" b="b"/>
              <a:pathLst>
                <a:path w="1" h="1610" fill="none" extrusionOk="0">
                  <a:moveTo>
                    <a:pt x="0" y="1609"/>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4501320" y="1006838"/>
              <a:ext cx="285312" cy="177"/>
            </a:xfrm>
            <a:custGeom>
              <a:avLst/>
              <a:gdLst/>
              <a:ahLst/>
              <a:cxnLst/>
              <a:rect l="l" t="t" r="r" b="b"/>
              <a:pathLst>
                <a:path w="1612" h="1" fill="none" extrusionOk="0">
                  <a:moveTo>
                    <a:pt x="0" y="0"/>
                  </a:moveTo>
                  <a:lnTo>
                    <a:pt x="161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91" name="Google Shape;491;p38"/>
          <p:cNvPicPr preferRelativeResize="0"/>
          <p:nvPr/>
        </p:nvPicPr>
        <p:blipFill>
          <a:blip r:embed="rId3">
            <a:alphaModFix/>
          </a:blip>
          <a:stretch>
            <a:fillRect/>
          </a:stretch>
        </p:blipFill>
        <p:spPr>
          <a:xfrm>
            <a:off x="1331087" y="1978055"/>
            <a:ext cx="1344100" cy="26927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grpSp>
        <p:nvGrpSpPr>
          <p:cNvPr id="496" name="Google Shape;496;p39"/>
          <p:cNvGrpSpPr/>
          <p:nvPr/>
        </p:nvGrpSpPr>
        <p:grpSpPr>
          <a:xfrm>
            <a:off x="5133787" y="1880030"/>
            <a:ext cx="550377" cy="484802"/>
            <a:chOff x="713225" y="1877323"/>
            <a:chExt cx="1047140" cy="922379"/>
          </a:xfrm>
        </p:grpSpPr>
        <p:sp>
          <p:nvSpPr>
            <p:cNvPr id="497" name="Google Shape;497;p39"/>
            <p:cNvSpPr/>
            <p:nvPr/>
          </p:nvSpPr>
          <p:spPr>
            <a:xfrm>
              <a:off x="713225" y="1877323"/>
              <a:ext cx="1047140" cy="922379"/>
            </a:xfrm>
            <a:custGeom>
              <a:avLst/>
              <a:gdLst/>
              <a:ahLst/>
              <a:cxnLst/>
              <a:rect l="l" t="t" r="r" b="b"/>
              <a:pathLst>
                <a:path w="14852" h="13082" extrusionOk="0">
                  <a:moveTo>
                    <a:pt x="7422" y="1"/>
                  </a:moveTo>
                  <a:cubicBezTo>
                    <a:pt x="6586" y="1"/>
                    <a:pt x="5736" y="162"/>
                    <a:pt x="4916" y="503"/>
                  </a:cubicBezTo>
                  <a:cubicBezTo>
                    <a:pt x="1580" y="1891"/>
                    <a:pt x="1" y="5719"/>
                    <a:pt x="1389" y="9053"/>
                  </a:cubicBezTo>
                  <a:cubicBezTo>
                    <a:pt x="2433" y="11566"/>
                    <a:pt x="4867" y="13082"/>
                    <a:pt x="7431" y="13082"/>
                  </a:cubicBezTo>
                  <a:cubicBezTo>
                    <a:pt x="8268" y="13082"/>
                    <a:pt x="9118" y="12921"/>
                    <a:pt x="9939" y="12580"/>
                  </a:cubicBezTo>
                  <a:cubicBezTo>
                    <a:pt x="13272" y="11192"/>
                    <a:pt x="14851" y="7363"/>
                    <a:pt x="13466" y="4030"/>
                  </a:cubicBezTo>
                  <a:cubicBezTo>
                    <a:pt x="12419" y="1517"/>
                    <a:pt x="9985" y="1"/>
                    <a:pt x="74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9"/>
            <p:cNvSpPr/>
            <p:nvPr/>
          </p:nvSpPr>
          <p:spPr>
            <a:xfrm>
              <a:off x="1064415" y="2496798"/>
              <a:ext cx="594146" cy="302900"/>
            </a:xfrm>
            <a:custGeom>
              <a:avLst/>
              <a:gdLst/>
              <a:ahLst/>
              <a:cxnLst/>
              <a:rect l="l" t="t" r="r" b="b"/>
              <a:pathLst>
                <a:path w="8427" h="4296" extrusionOk="0">
                  <a:moveTo>
                    <a:pt x="7921" y="0"/>
                  </a:moveTo>
                  <a:cubicBezTo>
                    <a:pt x="7759" y="0"/>
                    <a:pt x="7605" y="96"/>
                    <a:pt x="7527" y="254"/>
                  </a:cubicBezTo>
                  <a:cubicBezTo>
                    <a:pt x="6941" y="1444"/>
                    <a:pt x="5941" y="2438"/>
                    <a:pt x="4621" y="2988"/>
                  </a:cubicBezTo>
                  <a:cubicBezTo>
                    <a:pt x="3914" y="3283"/>
                    <a:pt x="3180" y="3422"/>
                    <a:pt x="2458" y="3422"/>
                  </a:cubicBezTo>
                  <a:cubicBezTo>
                    <a:pt x="1833" y="3422"/>
                    <a:pt x="1217" y="3317"/>
                    <a:pt x="634" y="3121"/>
                  </a:cubicBezTo>
                  <a:cubicBezTo>
                    <a:pt x="585" y="3104"/>
                    <a:pt x="534" y="3096"/>
                    <a:pt x="485" y="3096"/>
                  </a:cubicBezTo>
                  <a:cubicBezTo>
                    <a:pt x="305" y="3096"/>
                    <a:pt x="139" y="3202"/>
                    <a:pt x="81" y="3380"/>
                  </a:cubicBezTo>
                  <a:lnTo>
                    <a:pt x="71" y="3406"/>
                  </a:lnTo>
                  <a:cubicBezTo>
                    <a:pt x="0" y="3622"/>
                    <a:pt x="110" y="3865"/>
                    <a:pt x="327" y="3939"/>
                  </a:cubicBezTo>
                  <a:cubicBezTo>
                    <a:pt x="1005" y="4173"/>
                    <a:pt x="1723" y="4296"/>
                    <a:pt x="2451" y="4296"/>
                  </a:cubicBezTo>
                  <a:cubicBezTo>
                    <a:pt x="3287" y="4296"/>
                    <a:pt x="4137" y="4134"/>
                    <a:pt x="4958" y="3794"/>
                  </a:cubicBezTo>
                  <a:cubicBezTo>
                    <a:pt x="6492" y="3156"/>
                    <a:pt x="7653" y="2001"/>
                    <a:pt x="8326" y="613"/>
                  </a:cubicBezTo>
                  <a:cubicBezTo>
                    <a:pt x="8427" y="406"/>
                    <a:pt x="8333" y="156"/>
                    <a:pt x="8126" y="56"/>
                  </a:cubicBezTo>
                  <a:lnTo>
                    <a:pt x="8103" y="43"/>
                  </a:lnTo>
                  <a:cubicBezTo>
                    <a:pt x="8044" y="14"/>
                    <a:pt x="7982" y="0"/>
                    <a:pt x="7921" y="0"/>
                  </a:cubicBezTo>
                  <a:close/>
                </a:path>
              </a:pathLst>
            </a:custGeom>
            <a:solidFill>
              <a:srgbClr val="000000">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9"/>
            <p:cNvSpPr/>
            <p:nvPr/>
          </p:nvSpPr>
          <p:spPr>
            <a:xfrm>
              <a:off x="792403" y="1916736"/>
              <a:ext cx="688693" cy="515128"/>
            </a:xfrm>
            <a:custGeom>
              <a:avLst/>
              <a:gdLst/>
              <a:ahLst/>
              <a:cxnLst/>
              <a:rect l="l" t="t" r="r" b="b"/>
              <a:pathLst>
                <a:path w="9768" h="7306" extrusionOk="0">
                  <a:moveTo>
                    <a:pt x="6308" y="1"/>
                  </a:moveTo>
                  <a:cubicBezTo>
                    <a:pt x="5521" y="1"/>
                    <a:pt x="4738" y="156"/>
                    <a:pt x="4007" y="458"/>
                  </a:cubicBezTo>
                  <a:cubicBezTo>
                    <a:pt x="1492" y="1504"/>
                    <a:pt x="1" y="4115"/>
                    <a:pt x="376" y="6804"/>
                  </a:cubicBezTo>
                  <a:cubicBezTo>
                    <a:pt x="417" y="7094"/>
                    <a:pt x="667" y="7305"/>
                    <a:pt x="951" y="7305"/>
                  </a:cubicBezTo>
                  <a:cubicBezTo>
                    <a:pt x="978" y="7305"/>
                    <a:pt x="1005" y="7303"/>
                    <a:pt x="1033" y="7299"/>
                  </a:cubicBezTo>
                  <a:cubicBezTo>
                    <a:pt x="1085" y="7293"/>
                    <a:pt x="1133" y="7280"/>
                    <a:pt x="1179" y="7261"/>
                  </a:cubicBezTo>
                  <a:cubicBezTo>
                    <a:pt x="1415" y="7163"/>
                    <a:pt x="1567" y="6911"/>
                    <a:pt x="1528" y="6646"/>
                  </a:cubicBezTo>
                  <a:cubicBezTo>
                    <a:pt x="1227" y="4478"/>
                    <a:pt x="2428" y="2374"/>
                    <a:pt x="4453" y="1533"/>
                  </a:cubicBezTo>
                  <a:cubicBezTo>
                    <a:pt x="5042" y="1287"/>
                    <a:pt x="5673" y="1162"/>
                    <a:pt x="6305" y="1162"/>
                  </a:cubicBezTo>
                  <a:cubicBezTo>
                    <a:pt x="6505" y="1162"/>
                    <a:pt x="6705" y="1175"/>
                    <a:pt x="6903" y="1199"/>
                  </a:cubicBezTo>
                  <a:cubicBezTo>
                    <a:pt x="7573" y="1284"/>
                    <a:pt x="8227" y="1513"/>
                    <a:pt x="8803" y="1863"/>
                  </a:cubicBezTo>
                  <a:cubicBezTo>
                    <a:pt x="8897" y="1919"/>
                    <a:pt x="9001" y="1946"/>
                    <a:pt x="9103" y="1946"/>
                  </a:cubicBezTo>
                  <a:cubicBezTo>
                    <a:pt x="9301" y="1946"/>
                    <a:pt x="9493" y="1846"/>
                    <a:pt x="9602" y="1665"/>
                  </a:cubicBezTo>
                  <a:cubicBezTo>
                    <a:pt x="9767" y="1390"/>
                    <a:pt x="9680" y="1034"/>
                    <a:pt x="9405" y="866"/>
                  </a:cubicBezTo>
                  <a:cubicBezTo>
                    <a:pt x="8693" y="436"/>
                    <a:pt x="7877" y="151"/>
                    <a:pt x="7052" y="47"/>
                  </a:cubicBezTo>
                  <a:cubicBezTo>
                    <a:pt x="6804" y="16"/>
                    <a:pt x="6556" y="1"/>
                    <a:pt x="6308" y="1"/>
                  </a:cubicBezTo>
                  <a:close/>
                </a:path>
              </a:pathLst>
            </a:custGeom>
            <a:solidFill>
              <a:srgbClr val="FFFFFF">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39"/>
          <p:cNvGrpSpPr/>
          <p:nvPr/>
        </p:nvGrpSpPr>
        <p:grpSpPr>
          <a:xfrm>
            <a:off x="1004520" y="1867517"/>
            <a:ext cx="578754" cy="484802"/>
            <a:chOff x="713225" y="1877323"/>
            <a:chExt cx="1047140" cy="922379"/>
          </a:xfrm>
        </p:grpSpPr>
        <p:sp>
          <p:nvSpPr>
            <p:cNvPr id="501" name="Google Shape;501;p39"/>
            <p:cNvSpPr/>
            <p:nvPr/>
          </p:nvSpPr>
          <p:spPr>
            <a:xfrm>
              <a:off x="713225" y="1877323"/>
              <a:ext cx="1047140" cy="922379"/>
            </a:xfrm>
            <a:custGeom>
              <a:avLst/>
              <a:gdLst/>
              <a:ahLst/>
              <a:cxnLst/>
              <a:rect l="l" t="t" r="r" b="b"/>
              <a:pathLst>
                <a:path w="14852" h="13082" extrusionOk="0">
                  <a:moveTo>
                    <a:pt x="7422" y="1"/>
                  </a:moveTo>
                  <a:cubicBezTo>
                    <a:pt x="6586" y="1"/>
                    <a:pt x="5736" y="162"/>
                    <a:pt x="4916" y="503"/>
                  </a:cubicBezTo>
                  <a:cubicBezTo>
                    <a:pt x="1580" y="1891"/>
                    <a:pt x="1" y="5719"/>
                    <a:pt x="1389" y="9053"/>
                  </a:cubicBezTo>
                  <a:cubicBezTo>
                    <a:pt x="2433" y="11566"/>
                    <a:pt x="4867" y="13082"/>
                    <a:pt x="7431" y="13082"/>
                  </a:cubicBezTo>
                  <a:cubicBezTo>
                    <a:pt x="8268" y="13082"/>
                    <a:pt x="9118" y="12921"/>
                    <a:pt x="9939" y="12580"/>
                  </a:cubicBezTo>
                  <a:cubicBezTo>
                    <a:pt x="13272" y="11192"/>
                    <a:pt x="14851" y="7363"/>
                    <a:pt x="13466" y="4030"/>
                  </a:cubicBezTo>
                  <a:cubicBezTo>
                    <a:pt x="12419" y="1517"/>
                    <a:pt x="9985" y="1"/>
                    <a:pt x="74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9"/>
            <p:cNvSpPr/>
            <p:nvPr/>
          </p:nvSpPr>
          <p:spPr>
            <a:xfrm>
              <a:off x="1064415" y="2496798"/>
              <a:ext cx="594146" cy="302900"/>
            </a:xfrm>
            <a:custGeom>
              <a:avLst/>
              <a:gdLst/>
              <a:ahLst/>
              <a:cxnLst/>
              <a:rect l="l" t="t" r="r" b="b"/>
              <a:pathLst>
                <a:path w="8427" h="4296" extrusionOk="0">
                  <a:moveTo>
                    <a:pt x="7921" y="0"/>
                  </a:moveTo>
                  <a:cubicBezTo>
                    <a:pt x="7759" y="0"/>
                    <a:pt x="7605" y="96"/>
                    <a:pt x="7527" y="254"/>
                  </a:cubicBezTo>
                  <a:cubicBezTo>
                    <a:pt x="6941" y="1444"/>
                    <a:pt x="5941" y="2438"/>
                    <a:pt x="4621" y="2988"/>
                  </a:cubicBezTo>
                  <a:cubicBezTo>
                    <a:pt x="3914" y="3283"/>
                    <a:pt x="3180" y="3422"/>
                    <a:pt x="2458" y="3422"/>
                  </a:cubicBezTo>
                  <a:cubicBezTo>
                    <a:pt x="1833" y="3422"/>
                    <a:pt x="1217" y="3317"/>
                    <a:pt x="634" y="3121"/>
                  </a:cubicBezTo>
                  <a:cubicBezTo>
                    <a:pt x="585" y="3104"/>
                    <a:pt x="534" y="3096"/>
                    <a:pt x="485" y="3096"/>
                  </a:cubicBezTo>
                  <a:cubicBezTo>
                    <a:pt x="305" y="3096"/>
                    <a:pt x="139" y="3202"/>
                    <a:pt x="81" y="3380"/>
                  </a:cubicBezTo>
                  <a:lnTo>
                    <a:pt x="71" y="3406"/>
                  </a:lnTo>
                  <a:cubicBezTo>
                    <a:pt x="0" y="3622"/>
                    <a:pt x="110" y="3865"/>
                    <a:pt x="327" y="3939"/>
                  </a:cubicBezTo>
                  <a:cubicBezTo>
                    <a:pt x="1005" y="4173"/>
                    <a:pt x="1723" y="4296"/>
                    <a:pt x="2451" y="4296"/>
                  </a:cubicBezTo>
                  <a:cubicBezTo>
                    <a:pt x="3287" y="4296"/>
                    <a:pt x="4137" y="4134"/>
                    <a:pt x="4958" y="3794"/>
                  </a:cubicBezTo>
                  <a:cubicBezTo>
                    <a:pt x="6492" y="3156"/>
                    <a:pt x="7653" y="2001"/>
                    <a:pt x="8326" y="613"/>
                  </a:cubicBezTo>
                  <a:cubicBezTo>
                    <a:pt x="8427" y="406"/>
                    <a:pt x="8333" y="156"/>
                    <a:pt x="8126" y="56"/>
                  </a:cubicBezTo>
                  <a:lnTo>
                    <a:pt x="8103" y="43"/>
                  </a:lnTo>
                  <a:cubicBezTo>
                    <a:pt x="8044" y="14"/>
                    <a:pt x="7982" y="0"/>
                    <a:pt x="7921" y="0"/>
                  </a:cubicBezTo>
                  <a:close/>
                </a:path>
              </a:pathLst>
            </a:custGeom>
            <a:solidFill>
              <a:srgbClr val="000000">
                <a:alpha val="15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9"/>
            <p:cNvSpPr/>
            <p:nvPr/>
          </p:nvSpPr>
          <p:spPr>
            <a:xfrm>
              <a:off x="792403" y="1916736"/>
              <a:ext cx="688693" cy="515128"/>
            </a:xfrm>
            <a:custGeom>
              <a:avLst/>
              <a:gdLst/>
              <a:ahLst/>
              <a:cxnLst/>
              <a:rect l="l" t="t" r="r" b="b"/>
              <a:pathLst>
                <a:path w="9768" h="7306" extrusionOk="0">
                  <a:moveTo>
                    <a:pt x="6308" y="1"/>
                  </a:moveTo>
                  <a:cubicBezTo>
                    <a:pt x="5521" y="1"/>
                    <a:pt x="4738" y="156"/>
                    <a:pt x="4007" y="458"/>
                  </a:cubicBezTo>
                  <a:cubicBezTo>
                    <a:pt x="1492" y="1504"/>
                    <a:pt x="1" y="4115"/>
                    <a:pt x="376" y="6804"/>
                  </a:cubicBezTo>
                  <a:cubicBezTo>
                    <a:pt x="417" y="7094"/>
                    <a:pt x="667" y="7305"/>
                    <a:pt x="951" y="7305"/>
                  </a:cubicBezTo>
                  <a:cubicBezTo>
                    <a:pt x="978" y="7305"/>
                    <a:pt x="1005" y="7303"/>
                    <a:pt x="1033" y="7299"/>
                  </a:cubicBezTo>
                  <a:cubicBezTo>
                    <a:pt x="1085" y="7293"/>
                    <a:pt x="1133" y="7280"/>
                    <a:pt x="1179" y="7261"/>
                  </a:cubicBezTo>
                  <a:cubicBezTo>
                    <a:pt x="1415" y="7163"/>
                    <a:pt x="1567" y="6911"/>
                    <a:pt x="1528" y="6646"/>
                  </a:cubicBezTo>
                  <a:cubicBezTo>
                    <a:pt x="1227" y="4478"/>
                    <a:pt x="2428" y="2374"/>
                    <a:pt x="4453" y="1533"/>
                  </a:cubicBezTo>
                  <a:cubicBezTo>
                    <a:pt x="5042" y="1287"/>
                    <a:pt x="5673" y="1162"/>
                    <a:pt x="6305" y="1162"/>
                  </a:cubicBezTo>
                  <a:cubicBezTo>
                    <a:pt x="6505" y="1162"/>
                    <a:pt x="6705" y="1175"/>
                    <a:pt x="6903" y="1199"/>
                  </a:cubicBezTo>
                  <a:cubicBezTo>
                    <a:pt x="7573" y="1284"/>
                    <a:pt x="8227" y="1513"/>
                    <a:pt x="8803" y="1863"/>
                  </a:cubicBezTo>
                  <a:cubicBezTo>
                    <a:pt x="8897" y="1919"/>
                    <a:pt x="9001" y="1946"/>
                    <a:pt x="9103" y="1946"/>
                  </a:cubicBezTo>
                  <a:cubicBezTo>
                    <a:pt x="9301" y="1946"/>
                    <a:pt x="9493" y="1846"/>
                    <a:pt x="9602" y="1665"/>
                  </a:cubicBezTo>
                  <a:cubicBezTo>
                    <a:pt x="9767" y="1390"/>
                    <a:pt x="9680" y="1034"/>
                    <a:pt x="9405" y="866"/>
                  </a:cubicBezTo>
                  <a:cubicBezTo>
                    <a:pt x="8693" y="436"/>
                    <a:pt x="7877" y="151"/>
                    <a:pt x="7052" y="47"/>
                  </a:cubicBezTo>
                  <a:cubicBezTo>
                    <a:pt x="6804" y="16"/>
                    <a:pt x="6556" y="1"/>
                    <a:pt x="6308" y="1"/>
                  </a:cubicBezTo>
                  <a:close/>
                </a:path>
              </a:pathLst>
            </a:custGeom>
            <a:solidFill>
              <a:srgbClr val="FFFFFF">
                <a:alpha val="3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39"/>
          <p:cNvSpPr txBox="1">
            <a:spLocks noGrp="1"/>
          </p:cNvSpPr>
          <p:nvPr>
            <p:ph type="title"/>
          </p:nvPr>
        </p:nvSpPr>
        <p:spPr>
          <a:xfrm>
            <a:off x="720000" y="445025"/>
            <a:ext cx="7704000" cy="112051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What does salt do?</a:t>
            </a:r>
            <a:br>
              <a:rPr lang="en" dirty="0"/>
            </a:br>
            <a:r>
              <a:rPr lang="zh-TW" altLang="en-US" dirty="0"/>
              <a:t>盐有什么作用？</a:t>
            </a:r>
            <a:endParaRPr dirty="0">
              <a:solidFill>
                <a:schemeClr val="accent1"/>
              </a:solidFill>
            </a:endParaRPr>
          </a:p>
        </p:txBody>
      </p:sp>
      <p:sp>
        <p:nvSpPr>
          <p:cNvPr id="505" name="Google Shape;505;p39"/>
          <p:cNvSpPr txBox="1">
            <a:spLocks noGrp="1"/>
          </p:cNvSpPr>
          <p:nvPr>
            <p:ph type="subTitle" idx="9"/>
          </p:nvPr>
        </p:nvSpPr>
        <p:spPr>
          <a:xfrm>
            <a:off x="1855275" y="1867516"/>
            <a:ext cx="2532900" cy="74422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Preserves</a:t>
            </a:r>
          </a:p>
          <a:p>
            <a:pPr marL="0" lvl="0" indent="0"/>
            <a:r>
              <a:rPr lang="zh-TW" altLang="en-US" dirty="0"/>
              <a:t>保存</a:t>
            </a:r>
            <a:endParaRPr dirty="0"/>
          </a:p>
        </p:txBody>
      </p:sp>
      <p:sp>
        <p:nvSpPr>
          <p:cNvPr id="506" name="Google Shape;506;p39"/>
          <p:cNvSpPr txBox="1">
            <a:spLocks noGrp="1"/>
          </p:cNvSpPr>
          <p:nvPr>
            <p:ph type="subTitle" idx="13"/>
          </p:nvPr>
        </p:nvSpPr>
        <p:spPr>
          <a:xfrm>
            <a:off x="5826975" y="1880024"/>
            <a:ext cx="2730000" cy="69172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Enhances flavor</a:t>
            </a:r>
          </a:p>
          <a:p>
            <a:pPr marL="0" lvl="0" indent="0"/>
            <a:r>
              <a:rPr lang="zh-TW" altLang="en-US" dirty="0"/>
              <a:t>提升风味</a:t>
            </a:r>
            <a:endParaRPr dirty="0"/>
          </a:p>
        </p:txBody>
      </p:sp>
      <p:grpSp>
        <p:nvGrpSpPr>
          <p:cNvPr id="507" name="Google Shape;507;p39"/>
          <p:cNvGrpSpPr/>
          <p:nvPr/>
        </p:nvGrpSpPr>
        <p:grpSpPr>
          <a:xfrm>
            <a:off x="7202348" y="1094816"/>
            <a:ext cx="258628" cy="258711"/>
            <a:chOff x="4370700" y="733563"/>
            <a:chExt cx="546550" cy="546727"/>
          </a:xfrm>
        </p:grpSpPr>
        <p:sp>
          <p:nvSpPr>
            <p:cNvPr id="508" name="Google Shape;508;p39"/>
            <p:cNvSpPr/>
            <p:nvPr/>
          </p:nvSpPr>
          <p:spPr>
            <a:xfrm>
              <a:off x="4619904" y="733563"/>
              <a:ext cx="48319" cy="48319"/>
            </a:xfrm>
            <a:custGeom>
              <a:avLst/>
              <a:gdLst/>
              <a:ahLst/>
              <a:cxnLst/>
              <a:rect l="l" t="t" r="r" b="b"/>
              <a:pathLst>
                <a:path w="273" h="273" extrusionOk="0">
                  <a:moveTo>
                    <a:pt x="136" y="1"/>
                  </a:moveTo>
                  <a:cubicBezTo>
                    <a:pt x="62" y="1"/>
                    <a:pt x="0" y="62"/>
                    <a:pt x="0" y="137"/>
                  </a:cubicBezTo>
                  <a:cubicBezTo>
                    <a:pt x="0" y="214"/>
                    <a:pt x="62" y="273"/>
                    <a:pt x="136" y="273"/>
                  </a:cubicBezTo>
                  <a:cubicBezTo>
                    <a:pt x="211" y="273"/>
                    <a:pt x="272" y="214"/>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9"/>
            <p:cNvSpPr/>
            <p:nvPr/>
          </p:nvSpPr>
          <p:spPr>
            <a:xfrm>
              <a:off x="4619904" y="1231971"/>
              <a:ext cx="48319" cy="48319"/>
            </a:xfrm>
            <a:custGeom>
              <a:avLst/>
              <a:gdLst/>
              <a:ahLst/>
              <a:cxnLst/>
              <a:rect l="l" t="t" r="r" b="b"/>
              <a:pathLst>
                <a:path w="273" h="273" extrusionOk="0">
                  <a:moveTo>
                    <a:pt x="136" y="0"/>
                  </a:moveTo>
                  <a:cubicBezTo>
                    <a:pt x="62" y="0"/>
                    <a:pt x="0" y="62"/>
                    <a:pt x="0" y="136"/>
                  </a:cubicBezTo>
                  <a:cubicBezTo>
                    <a:pt x="0" y="211"/>
                    <a:pt x="62" y="272"/>
                    <a:pt x="136" y="272"/>
                  </a:cubicBezTo>
                  <a:cubicBezTo>
                    <a:pt x="211" y="272"/>
                    <a:pt x="272" y="211"/>
                    <a:pt x="272" y="136"/>
                  </a:cubicBezTo>
                  <a:cubicBezTo>
                    <a:pt x="272" y="62"/>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9"/>
            <p:cNvSpPr/>
            <p:nvPr/>
          </p:nvSpPr>
          <p:spPr>
            <a:xfrm>
              <a:off x="4868931" y="982767"/>
              <a:ext cx="48319" cy="48319"/>
            </a:xfrm>
            <a:custGeom>
              <a:avLst/>
              <a:gdLst/>
              <a:ahLst/>
              <a:cxnLst/>
              <a:rect l="l" t="t" r="r" b="b"/>
              <a:pathLst>
                <a:path w="273" h="273" extrusionOk="0">
                  <a:moveTo>
                    <a:pt x="137" y="1"/>
                  </a:moveTo>
                  <a:cubicBezTo>
                    <a:pt x="62" y="1"/>
                    <a:pt x="1" y="62"/>
                    <a:pt x="1" y="136"/>
                  </a:cubicBezTo>
                  <a:cubicBezTo>
                    <a:pt x="1" y="214"/>
                    <a:pt x="62" y="272"/>
                    <a:pt x="137" y="272"/>
                  </a:cubicBezTo>
                  <a:cubicBezTo>
                    <a:pt x="211" y="272"/>
                    <a:pt x="273" y="214"/>
                    <a:pt x="273" y="136"/>
                  </a:cubicBezTo>
                  <a:cubicBezTo>
                    <a:pt x="273" y="62"/>
                    <a:pt x="211"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9"/>
            <p:cNvSpPr/>
            <p:nvPr/>
          </p:nvSpPr>
          <p:spPr>
            <a:xfrm>
              <a:off x="4370700" y="982767"/>
              <a:ext cx="48319" cy="48319"/>
            </a:xfrm>
            <a:custGeom>
              <a:avLst/>
              <a:gdLst/>
              <a:ahLst/>
              <a:cxnLst/>
              <a:rect l="l" t="t" r="r" b="b"/>
              <a:pathLst>
                <a:path w="273" h="273" extrusionOk="0">
                  <a:moveTo>
                    <a:pt x="136" y="1"/>
                  </a:moveTo>
                  <a:cubicBezTo>
                    <a:pt x="62" y="1"/>
                    <a:pt x="1" y="62"/>
                    <a:pt x="1" y="136"/>
                  </a:cubicBezTo>
                  <a:cubicBezTo>
                    <a:pt x="1" y="214"/>
                    <a:pt x="62" y="272"/>
                    <a:pt x="136" y="272"/>
                  </a:cubicBezTo>
                  <a:cubicBezTo>
                    <a:pt x="214" y="272"/>
                    <a:pt x="272" y="214"/>
                    <a:pt x="272" y="136"/>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9"/>
            <p:cNvSpPr/>
            <p:nvPr/>
          </p:nvSpPr>
          <p:spPr>
            <a:xfrm>
              <a:off x="4643975" y="864713"/>
              <a:ext cx="177" cy="284958"/>
            </a:xfrm>
            <a:custGeom>
              <a:avLst/>
              <a:gdLst/>
              <a:ahLst/>
              <a:cxnLst/>
              <a:rect l="l" t="t" r="r" b="b"/>
              <a:pathLst>
                <a:path w="1" h="1610" fill="none" extrusionOk="0">
                  <a:moveTo>
                    <a:pt x="0" y="1609"/>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9"/>
            <p:cNvSpPr/>
            <p:nvPr/>
          </p:nvSpPr>
          <p:spPr>
            <a:xfrm>
              <a:off x="4501320" y="1006838"/>
              <a:ext cx="285312" cy="177"/>
            </a:xfrm>
            <a:custGeom>
              <a:avLst/>
              <a:gdLst/>
              <a:ahLst/>
              <a:cxnLst/>
              <a:rect l="l" t="t" r="r" b="b"/>
              <a:pathLst>
                <a:path w="1612" h="1" fill="none" extrusionOk="0">
                  <a:moveTo>
                    <a:pt x="0" y="0"/>
                  </a:moveTo>
                  <a:lnTo>
                    <a:pt x="161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39"/>
          <p:cNvGrpSpPr/>
          <p:nvPr/>
        </p:nvGrpSpPr>
        <p:grpSpPr>
          <a:xfrm>
            <a:off x="1710598" y="4608741"/>
            <a:ext cx="258628" cy="258711"/>
            <a:chOff x="4370700" y="733563"/>
            <a:chExt cx="546550" cy="546727"/>
          </a:xfrm>
        </p:grpSpPr>
        <p:sp>
          <p:nvSpPr>
            <p:cNvPr id="515" name="Google Shape;515;p39"/>
            <p:cNvSpPr/>
            <p:nvPr/>
          </p:nvSpPr>
          <p:spPr>
            <a:xfrm>
              <a:off x="4619904" y="733563"/>
              <a:ext cx="48319" cy="48319"/>
            </a:xfrm>
            <a:custGeom>
              <a:avLst/>
              <a:gdLst/>
              <a:ahLst/>
              <a:cxnLst/>
              <a:rect l="l" t="t" r="r" b="b"/>
              <a:pathLst>
                <a:path w="273" h="273" extrusionOk="0">
                  <a:moveTo>
                    <a:pt x="136" y="1"/>
                  </a:moveTo>
                  <a:cubicBezTo>
                    <a:pt x="62" y="1"/>
                    <a:pt x="0" y="62"/>
                    <a:pt x="0" y="137"/>
                  </a:cubicBezTo>
                  <a:cubicBezTo>
                    <a:pt x="0" y="214"/>
                    <a:pt x="62" y="273"/>
                    <a:pt x="136" y="273"/>
                  </a:cubicBezTo>
                  <a:cubicBezTo>
                    <a:pt x="211" y="273"/>
                    <a:pt x="272" y="214"/>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9"/>
            <p:cNvSpPr/>
            <p:nvPr/>
          </p:nvSpPr>
          <p:spPr>
            <a:xfrm>
              <a:off x="4619904" y="1231971"/>
              <a:ext cx="48319" cy="48319"/>
            </a:xfrm>
            <a:custGeom>
              <a:avLst/>
              <a:gdLst/>
              <a:ahLst/>
              <a:cxnLst/>
              <a:rect l="l" t="t" r="r" b="b"/>
              <a:pathLst>
                <a:path w="273" h="273" extrusionOk="0">
                  <a:moveTo>
                    <a:pt x="136" y="0"/>
                  </a:moveTo>
                  <a:cubicBezTo>
                    <a:pt x="62" y="0"/>
                    <a:pt x="0" y="62"/>
                    <a:pt x="0" y="136"/>
                  </a:cubicBezTo>
                  <a:cubicBezTo>
                    <a:pt x="0" y="211"/>
                    <a:pt x="62" y="272"/>
                    <a:pt x="136" y="272"/>
                  </a:cubicBezTo>
                  <a:cubicBezTo>
                    <a:pt x="211" y="272"/>
                    <a:pt x="272" y="211"/>
                    <a:pt x="272" y="136"/>
                  </a:cubicBezTo>
                  <a:cubicBezTo>
                    <a:pt x="272" y="62"/>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9"/>
            <p:cNvSpPr/>
            <p:nvPr/>
          </p:nvSpPr>
          <p:spPr>
            <a:xfrm>
              <a:off x="4868931" y="982767"/>
              <a:ext cx="48319" cy="48319"/>
            </a:xfrm>
            <a:custGeom>
              <a:avLst/>
              <a:gdLst/>
              <a:ahLst/>
              <a:cxnLst/>
              <a:rect l="l" t="t" r="r" b="b"/>
              <a:pathLst>
                <a:path w="273" h="273" extrusionOk="0">
                  <a:moveTo>
                    <a:pt x="137" y="1"/>
                  </a:moveTo>
                  <a:cubicBezTo>
                    <a:pt x="62" y="1"/>
                    <a:pt x="1" y="62"/>
                    <a:pt x="1" y="136"/>
                  </a:cubicBezTo>
                  <a:cubicBezTo>
                    <a:pt x="1" y="214"/>
                    <a:pt x="62" y="272"/>
                    <a:pt x="137" y="272"/>
                  </a:cubicBezTo>
                  <a:cubicBezTo>
                    <a:pt x="211" y="272"/>
                    <a:pt x="273" y="214"/>
                    <a:pt x="273" y="136"/>
                  </a:cubicBezTo>
                  <a:cubicBezTo>
                    <a:pt x="273" y="62"/>
                    <a:pt x="211"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9"/>
            <p:cNvSpPr/>
            <p:nvPr/>
          </p:nvSpPr>
          <p:spPr>
            <a:xfrm>
              <a:off x="4370700" y="982767"/>
              <a:ext cx="48319" cy="48319"/>
            </a:xfrm>
            <a:custGeom>
              <a:avLst/>
              <a:gdLst/>
              <a:ahLst/>
              <a:cxnLst/>
              <a:rect l="l" t="t" r="r" b="b"/>
              <a:pathLst>
                <a:path w="273" h="273" extrusionOk="0">
                  <a:moveTo>
                    <a:pt x="136" y="1"/>
                  </a:moveTo>
                  <a:cubicBezTo>
                    <a:pt x="62" y="1"/>
                    <a:pt x="1" y="62"/>
                    <a:pt x="1" y="136"/>
                  </a:cubicBezTo>
                  <a:cubicBezTo>
                    <a:pt x="1" y="214"/>
                    <a:pt x="62" y="272"/>
                    <a:pt x="136" y="272"/>
                  </a:cubicBezTo>
                  <a:cubicBezTo>
                    <a:pt x="214" y="272"/>
                    <a:pt x="272" y="214"/>
                    <a:pt x="272" y="136"/>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9"/>
            <p:cNvSpPr/>
            <p:nvPr/>
          </p:nvSpPr>
          <p:spPr>
            <a:xfrm>
              <a:off x="4643975" y="864713"/>
              <a:ext cx="177" cy="284958"/>
            </a:xfrm>
            <a:custGeom>
              <a:avLst/>
              <a:gdLst/>
              <a:ahLst/>
              <a:cxnLst/>
              <a:rect l="l" t="t" r="r" b="b"/>
              <a:pathLst>
                <a:path w="1" h="1610" fill="none" extrusionOk="0">
                  <a:moveTo>
                    <a:pt x="0" y="1609"/>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9"/>
            <p:cNvSpPr/>
            <p:nvPr/>
          </p:nvSpPr>
          <p:spPr>
            <a:xfrm>
              <a:off x="4501320" y="1006838"/>
              <a:ext cx="285312" cy="177"/>
            </a:xfrm>
            <a:custGeom>
              <a:avLst/>
              <a:gdLst/>
              <a:ahLst/>
              <a:cxnLst/>
              <a:rect l="l" t="t" r="r" b="b"/>
              <a:pathLst>
                <a:path w="1612" h="1" fill="none" extrusionOk="0">
                  <a:moveTo>
                    <a:pt x="0" y="0"/>
                  </a:moveTo>
                  <a:lnTo>
                    <a:pt x="161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 name="Google Shape;521;p39"/>
          <p:cNvGrpSpPr/>
          <p:nvPr/>
        </p:nvGrpSpPr>
        <p:grpSpPr>
          <a:xfrm>
            <a:off x="998999" y="4239533"/>
            <a:ext cx="475608" cy="475817"/>
            <a:chOff x="4370700" y="733563"/>
            <a:chExt cx="546550" cy="546727"/>
          </a:xfrm>
        </p:grpSpPr>
        <p:sp>
          <p:nvSpPr>
            <p:cNvPr id="522" name="Google Shape;522;p39"/>
            <p:cNvSpPr/>
            <p:nvPr/>
          </p:nvSpPr>
          <p:spPr>
            <a:xfrm>
              <a:off x="4619904" y="733563"/>
              <a:ext cx="48319" cy="48319"/>
            </a:xfrm>
            <a:custGeom>
              <a:avLst/>
              <a:gdLst/>
              <a:ahLst/>
              <a:cxnLst/>
              <a:rect l="l" t="t" r="r" b="b"/>
              <a:pathLst>
                <a:path w="273" h="273" extrusionOk="0">
                  <a:moveTo>
                    <a:pt x="136" y="1"/>
                  </a:moveTo>
                  <a:cubicBezTo>
                    <a:pt x="62" y="1"/>
                    <a:pt x="0" y="62"/>
                    <a:pt x="0" y="137"/>
                  </a:cubicBezTo>
                  <a:cubicBezTo>
                    <a:pt x="0" y="214"/>
                    <a:pt x="62" y="273"/>
                    <a:pt x="136" y="273"/>
                  </a:cubicBezTo>
                  <a:cubicBezTo>
                    <a:pt x="211" y="273"/>
                    <a:pt x="272" y="214"/>
                    <a:pt x="272" y="137"/>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9"/>
            <p:cNvSpPr/>
            <p:nvPr/>
          </p:nvSpPr>
          <p:spPr>
            <a:xfrm>
              <a:off x="4619904" y="1231971"/>
              <a:ext cx="48319" cy="48319"/>
            </a:xfrm>
            <a:custGeom>
              <a:avLst/>
              <a:gdLst/>
              <a:ahLst/>
              <a:cxnLst/>
              <a:rect l="l" t="t" r="r" b="b"/>
              <a:pathLst>
                <a:path w="273" h="273" extrusionOk="0">
                  <a:moveTo>
                    <a:pt x="136" y="0"/>
                  </a:moveTo>
                  <a:cubicBezTo>
                    <a:pt x="62" y="0"/>
                    <a:pt x="0" y="62"/>
                    <a:pt x="0" y="136"/>
                  </a:cubicBezTo>
                  <a:cubicBezTo>
                    <a:pt x="0" y="211"/>
                    <a:pt x="62" y="272"/>
                    <a:pt x="136" y="272"/>
                  </a:cubicBezTo>
                  <a:cubicBezTo>
                    <a:pt x="211" y="272"/>
                    <a:pt x="272" y="211"/>
                    <a:pt x="272" y="136"/>
                  </a:cubicBezTo>
                  <a:cubicBezTo>
                    <a:pt x="272" y="62"/>
                    <a:pt x="211"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9"/>
            <p:cNvSpPr/>
            <p:nvPr/>
          </p:nvSpPr>
          <p:spPr>
            <a:xfrm>
              <a:off x="4868931" y="982767"/>
              <a:ext cx="48319" cy="48319"/>
            </a:xfrm>
            <a:custGeom>
              <a:avLst/>
              <a:gdLst/>
              <a:ahLst/>
              <a:cxnLst/>
              <a:rect l="l" t="t" r="r" b="b"/>
              <a:pathLst>
                <a:path w="273" h="273" extrusionOk="0">
                  <a:moveTo>
                    <a:pt x="137" y="1"/>
                  </a:moveTo>
                  <a:cubicBezTo>
                    <a:pt x="62" y="1"/>
                    <a:pt x="1" y="62"/>
                    <a:pt x="1" y="136"/>
                  </a:cubicBezTo>
                  <a:cubicBezTo>
                    <a:pt x="1" y="214"/>
                    <a:pt x="62" y="272"/>
                    <a:pt x="137" y="272"/>
                  </a:cubicBezTo>
                  <a:cubicBezTo>
                    <a:pt x="211" y="272"/>
                    <a:pt x="273" y="214"/>
                    <a:pt x="273" y="136"/>
                  </a:cubicBezTo>
                  <a:cubicBezTo>
                    <a:pt x="273" y="62"/>
                    <a:pt x="211"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9"/>
            <p:cNvSpPr/>
            <p:nvPr/>
          </p:nvSpPr>
          <p:spPr>
            <a:xfrm>
              <a:off x="4370700" y="982767"/>
              <a:ext cx="48319" cy="48319"/>
            </a:xfrm>
            <a:custGeom>
              <a:avLst/>
              <a:gdLst/>
              <a:ahLst/>
              <a:cxnLst/>
              <a:rect l="l" t="t" r="r" b="b"/>
              <a:pathLst>
                <a:path w="273" h="273" extrusionOk="0">
                  <a:moveTo>
                    <a:pt x="136" y="1"/>
                  </a:moveTo>
                  <a:cubicBezTo>
                    <a:pt x="62" y="1"/>
                    <a:pt x="1" y="62"/>
                    <a:pt x="1" y="136"/>
                  </a:cubicBezTo>
                  <a:cubicBezTo>
                    <a:pt x="1" y="214"/>
                    <a:pt x="62" y="272"/>
                    <a:pt x="136" y="272"/>
                  </a:cubicBezTo>
                  <a:cubicBezTo>
                    <a:pt x="214" y="272"/>
                    <a:pt x="272" y="214"/>
                    <a:pt x="272" y="136"/>
                  </a:cubicBezTo>
                  <a:cubicBezTo>
                    <a:pt x="272" y="62"/>
                    <a:pt x="211"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9"/>
            <p:cNvSpPr/>
            <p:nvPr/>
          </p:nvSpPr>
          <p:spPr>
            <a:xfrm>
              <a:off x="4643975" y="864713"/>
              <a:ext cx="177" cy="284958"/>
            </a:xfrm>
            <a:custGeom>
              <a:avLst/>
              <a:gdLst/>
              <a:ahLst/>
              <a:cxnLst/>
              <a:rect l="l" t="t" r="r" b="b"/>
              <a:pathLst>
                <a:path w="1" h="1610" fill="none" extrusionOk="0">
                  <a:moveTo>
                    <a:pt x="0" y="1609"/>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9"/>
            <p:cNvSpPr/>
            <p:nvPr/>
          </p:nvSpPr>
          <p:spPr>
            <a:xfrm>
              <a:off x="4501320" y="1006838"/>
              <a:ext cx="285312" cy="177"/>
            </a:xfrm>
            <a:custGeom>
              <a:avLst/>
              <a:gdLst/>
              <a:ahLst/>
              <a:cxnLst/>
              <a:rect l="l" t="t" r="r" b="b"/>
              <a:pathLst>
                <a:path w="1612" h="1" fill="none" extrusionOk="0">
                  <a:moveTo>
                    <a:pt x="0" y="0"/>
                  </a:moveTo>
                  <a:lnTo>
                    <a:pt x="1612"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ience Subject for Middle School: Light Energy by Slidesgo">
  <a:themeElements>
    <a:clrScheme name="Simple Light">
      <a:dk1>
        <a:srgbClr val="303556"/>
      </a:dk1>
      <a:lt1>
        <a:srgbClr val="E6EBFF"/>
      </a:lt1>
      <a:dk2>
        <a:srgbClr val="D4DEFF"/>
      </a:dk2>
      <a:lt2>
        <a:srgbClr val="B0C5FF"/>
      </a:lt2>
      <a:accent1>
        <a:srgbClr val="532CC7"/>
      </a:accent1>
      <a:accent2>
        <a:srgbClr val="A2E6EA"/>
      </a:accent2>
      <a:accent3>
        <a:srgbClr val="88D3D3"/>
      </a:accent3>
      <a:accent4>
        <a:srgbClr val="FFD67E"/>
      </a:accent4>
      <a:accent5>
        <a:srgbClr val="FFC84E"/>
      </a:accent5>
      <a:accent6>
        <a:srgbClr val="FFFFFF"/>
      </a:accent6>
      <a:hlink>
        <a:srgbClr val="30355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519</Words>
  <Application>Microsoft Macintosh PowerPoint</Application>
  <PresentationFormat>On-screen Show (16:9)</PresentationFormat>
  <Paragraphs>47</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Quicksand Medium</vt:lpstr>
      <vt:lpstr>Nunito Light</vt:lpstr>
      <vt:lpstr>Arial</vt:lpstr>
      <vt:lpstr>Bebas Neue</vt:lpstr>
      <vt:lpstr>PT Sans</vt:lpstr>
      <vt:lpstr>Quicksand</vt:lpstr>
      <vt:lpstr>Anaheim</vt:lpstr>
      <vt:lpstr>Science Subject for Middle School: Light Energy by Slidesgo</vt:lpstr>
      <vt:lpstr>The Mission of God for All 上帝对所有人的使命 Living the Gospel 活出福音</vt:lpstr>
      <vt:lpstr>Les Miserables 悲惨世界</vt:lpstr>
      <vt:lpstr>PowerPoint Presentation</vt:lpstr>
      <vt:lpstr>Matthew 马太福音 5:13</vt:lpstr>
      <vt:lpstr>Matthew 马太福音 5:14-16</vt:lpstr>
      <vt:lpstr>PowerPoint Presentation</vt:lpstr>
      <vt:lpstr>What it means to be  salt &amp; light 是什么意思盐和光</vt:lpstr>
      <vt:lpstr>Salt 盐</vt:lpstr>
      <vt:lpstr>What does salt do? 盐有什么作用？</vt:lpstr>
      <vt:lpstr>PowerPoint Presentation</vt:lpstr>
      <vt:lpstr>Light 光</vt:lpstr>
      <vt:lpstr>What does light do? 光有什么作用？</vt:lpstr>
      <vt:lpstr>How to be  salt &amp; light 怎样成为盐和光</vt:lpstr>
      <vt:lpstr>PowerPoint Presentation</vt:lpstr>
      <vt:lpstr>PowerPoint Presentation</vt:lpstr>
      <vt:lpstr>Church community 教会团体</vt:lpstr>
      <vt:lpstr>Philippians 腓利比书 3:20</vt:lpstr>
      <vt:lpstr>PowerPoint Presentation</vt:lpstr>
      <vt:lpstr>John 约翰福音 13:35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Mission of God for All Living the Gospel</dc:title>
  <cp:lastModifiedBy>LCCC Church</cp:lastModifiedBy>
  <cp:revision>4</cp:revision>
  <dcterms:modified xsi:type="dcterms:W3CDTF">2023-09-13T19:21:01Z</dcterms:modified>
</cp:coreProperties>
</file>